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F77_52E31906.xml" ContentType="application/vnd.ms-powerpoint.comment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comments/modernComment_7FE4E3A3_7FF962EA.xml" ContentType="application/vnd.ms-powerpoint.comments+xml"/>
  <Override PartName="/ppt/tags/tag26.xml" ContentType="application/vnd.openxmlformats-officedocument.presentationml.tags+xml"/>
  <Override PartName="/ppt/comments/modernComment_F78_CCBA116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9" r:id="rId2"/>
    <p:sldMasterId id="2147483747" r:id="rId3"/>
    <p:sldMasterId id="2147483795" r:id="rId4"/>
    <p:sldMasterId id="2147483823" r:id="rId5"/>
    <p:sldMasterId id="2147483860" r:id="rId6"/>
    <p:sldMasterId id="2147483874" r:id="rId7"/>
  </p:sldMasterIdLst>
  <p:notesMasterIdLst>
    <p:notesMasterId r:id="rId73"/>
  </p:notesMasterIdLst>
  <p:sldIdLst>
    <p:sldId id="2145706932" r:id="rId8"/>
    <p:sldId id="2145706933" r:id="rId9"/>
    <p:sldId id="2145706934" r:id="rId10"/>
    <p:sldId id="2145706935" r:id="rId11"/>
    <p:sldId id="2145706936" r:id="rId12"/>
    <p:sldId id="2145706937" r:id="rId13"/>
    <p:sldId id="2145706938" r:id="rId14"/>
    <p:sldId id="3958" r:id="rId15"/>
    <p:sldId id="257" r:id="rId16"/>
    <p:sldId id="3956" r:id="rId17"/>
    <p:sldId id="3952" r:id="rId18"/>
    <p:sldId id="3966" r:id="rId19"/>
    <p:sldId id="3914" r:id="rId20"/>
    <p:sldId id="1332" r:id="rId21"/>
    <p:sldId id="3840" r:id="rId22"/>
    <p:sldId id="3841" r:id="rId23"/>
    <p:sldId id="2854" r:id="rId24"/>
    <p:sldId id="268" r:id="rId25"/>
    <p:sldId id="262" r:id="rId26"/>
    <p:sldId id="263" r:id="rId27"/>
    <p:sldId id="3959" r:id="rId28"/>
    <p:sldId id="3793" r:id="rId29"/>
    <p:sldId id="3967" r:id="rId30"/>
    <p:sldId id="2145706908" r:id="rId31"/>
    <p:sldId id="2145706909" r:id="rId32"/>
    <p:sldId id="2145706910" r:id="rId33"/>
    <p:sldId id="2145706911" r:id="rId34"/>
    <p:sldId id="2145706913" r:id="rId35"/>
    <p:sldId id="2145706912" r:id="rId36"/>
    <p:sldId id="2145706914" r:id="rId37"/>
    <p:sldId id="2145706915" r:id="rId38"/>
    <p:sldId id="2145706917" r:id="rId39"/>
    <p:sldId id="2145706919" r:id="rId40"/>
    <p:sldId id="2145706920" r:id="rId41"/>
    <p:sldId id="3960" r:id="rId42"/>
    <p:sldId id="3969" r:id="rId43"/>
    <p:sldId id="3970" r:id="rId44"/>
    <p:sldId id="3971" r:id="rId45"/>
    <p:sldId id="3972" r:id="rId46"/>
    <p:sldId id="3975" r:id="rId47"/>
    <p:sldId id="3973" r:id="rId48"/>
    <p:sldId id="2026" r:id="rId49"/>
    <p:sldId id="2145706922" r:id="rId50"/>
    <p:sldId id="3974" r:id="rId51"/>
    <p:sldId id="3961" r:id="rId52"/>
    <p:sldId id="2145706923" r:id="rId53"/>
    <p:sldId id="2145706924" r:id="rId54"/>
    <p:sldId id="2145706925" r:id="rId55"/>
    <p:sldId id="2145706929" r:id="rId56"/>
    <p:sldId id="2145706930" r:id="rId57"/>
    <p:sldId id="3978" r:id="rId58"/>
    <p:sldId id="3962" r:id="rId59"/>
    <p:sldId id="3979" r:id="rId60"/>
    <p:sldId id="2145706926" r:id="rId61"/>
    <p:sldId id="2145706927" r:id="rId62"/>
    <p:sldId id="3920" r:id="rId63"/>
    <p:sldId id="3921" r:id="rId64"/>
    <p:sldId id="3963" r:id="rId65"/>
    <p:sldId id="3964" r:id="rId66"/>
    <p:sldId id="289" r:id="rId67"/>
    <p:sldId id="3980" r:id="rId68"/>
    <p:sldId id="2145706928" r:id="rId69"/>
    <p:sldId id="1655" r:id="rId70"/>
    <p:sldId id="795" r:id="rId71"/>
    <p:sldId id="389" r:id="rId72"/>
  </p:sldIdLst>
  <p:sldSz cx="12192000" cy="6858000"/>
  <p:notesSz cx="6858000" cy="9144000"/>
  <p:embeddedFontLst>
    <p:embeddedFont>
      <p:font typeface="Abadi Extra Light" panose="020B0204020104020204" pitchFamily="34" charset="0"/>
      <p:regular r:id="rId74"/>
    </p:embeddedFont>
    <p:embeddedFont>
      <p:font typeface="Arial Black" panose="020B0A04020102020204" pitchFamily="34" charset="0"/>
      <p:bold r:id="rId75"/>
    </p:embeddedFont>
    <p:embeddedFont>
      <p:font typeface="Arial Narrow" panose="020B0606020202030204" pitchFamily="34" charset="0"/>
      <p:regular r:id="rId76"/>
      <p:bold r:id="rId77"/>
      <p:italic r:id="rId78"/>
      <p:boldItalic r:id="rId79"/>
    </p:embeddedFont>
    <p:embeddedFont>
      <p:font typeface="Candara" panose="020E0502030303020204" pitchFamily="34"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Open Sans SemiBold" panose="020B0706030804020204" pitchFamily="34" charset="0"/>
      <p:regular r:id="rId88"/>
      <p:bold r:id="rId89"/>
      <p:italic r:id="rId90"/>
      <p:boldItalic r:id="rId91"/>
    </p:embeddedFont>
    <p:embeddedFont>
      <p:font typeface="Roboto" panose="02000000000000000000" pitchFamily="2" charset="0"/>
      <p:regular r:id="rId92"/>
      <p:bold r:id="rId93"/>
      <p:italic r:id="rId94"/>
      <p:boldItalic r:id="rId95"/>
    </p:embeddedFont>
    <p:embeddedFont>
      <p:font typeface="Segoe UI" panose="020B0502040204020203" pitchFamily="34" charset="0"/>
      <p:regular r:id="rId96"/>
      <p:bold r:id="rId97"/>
      <p:italic r:id="rId98"/>
      <p:boldItalic r:id="rId99"/>
    </p:embeddedFont>
    <p:embeddedFont>
      <p:font typeface="Segoe UI Semibold" panose="020B0702040204020203" pitchFamily="34" charset="0"/>
      <p:regular r:id="rId100"/>
      <p:bold r:id="rId101"/>
      <p:italic r:id="rId102"/>
      <p:boldItalic r:id="rId103"/>
    </p:embeddedFont>
    <p:embeddedFont>
      <p:font typeface="Wingdings 2" panose="05020102010507070707" pitchFamily="18" charset="2"/>
      <p:regular r:id="rId104"/>
    </p:embeddedFont>
    <p:embeddedFont>
      <p:font typeface="Wingdings 3" panose="05040102010807070707" pitchFamily="18" charset="2"/>
      <p:regular r:id="rId105"/>
    </p:embeddedFont>
  </p:embeddedFontLst>
  <p:custDataLst>
    <p:tags r:id="rId10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iFT3K7DTMhybkC+hFKMbaG5CcML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1E4579-3AEF-12DB-FC43-AEB1895C5837}" name="Isabella Brusco" initials="IB" userId="289601e77e9e600c" providerId="Windows Live"/>
  <p188:author id="{EF76F6A1-8E0F-7EED-309D-DAE777B0CEA5}" name="Nick Brown" initials="NB" userId="S::nick@buildsmartgroup.com::d9137421-c5d2-4f9a-a102-6b543a38fb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F95"/>
    <a:srgbClr val="5D4CB9"/>
    <a:srgbClr val="FF7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2" autoAdjust="0"/>
    <p:restoredTop sz="94682"/>
  </p:normalViewPr>
  <p:slideViewPr>
    <p:cSldViewPr snapToGrid="0">
      <p:cViewPr varScale="1">
        <p:scale>
          <a:sx n="95" d="100"/>
          <a:sy n="95" d="100"/>
        </p:scale>
        <p:origin x="1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Master" Target="slideMasters/slideMaster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microsoft.com/office/2018/10/relationships/authors" Target="authors.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30.fntdata"/><Relationship Id="rId108" Type="http://customschemas.google.com/relationships/presentationmetadata" Target="meta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ags" Target="tags/tag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4.fntdata"/><Relationship Id="rId110"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font" Target="fonts/font9.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jcbr\Documents\Energy%20Consulting\Energy%20Code%20Ace\Code%20Breakers\Talking%20About%20Electrification\Utility%20cost%20modeling\cz6%20charts%20Aug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jcbr\Documents\Energy%20Consulting\Energy%20Code%20Ace\Code%20Breakers\Talking%20About%20Electrification\Utility%20cost%20modeling\cz6%20charts%20Aug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jcbr\Documents\Energy%20Consulting\Energy%20Code%20Ace\Code%20Breakers\Talking%20About%20Electrification\Utility%20cost%20modeling\cz12%20charts%20Aug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jcbr\Documents\Energy%20Consulting\Energy%20Code%20Ace\Code%20Breakers\Talking%20About%20Electrification\Utility%20cost%20modeling\cz12%20charts%20Aug202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Utility costs</c:v>
                </c:pt>
              </c:strCache>
            </c:strRef>
          </c:tx>
          <c:spPr>
            <a:solidFill>
              <a:schemeClr val="accent1"/>
            </a:solidFill>
            <a:ln>
              <a:noFill/>
            </a:ln>
            <a:effectLst/>
          </c:spPr>
          <c:invertIfNegative val="0"/>
          <c:cat>
            <c:strRef>
              <c:f>Sheet1!$A$3:$A$6</c:f>
              <c:strCache>
                <c:ptCount val="4"/>
                <c:pt idx="0">
                  <c:v>Gas</c:v>
                </c:pt>
                <c:pt idx="1">
                  <c:v>Electric</c:v>
                </c:pt>
                <c:pt idx="2">
                  <c:v>Electric w/ 4kW PV</c:v>
                </c:pt>
                <c:pt idx="3">
                  <c:v>Electric w/ PV + Battery</c:v>
                </c:pt>
              </c:strCache>
            </c:strRef>
          </c:cat>
          <c:val>
            <c:numRef>
              <c:f>Sheet1!$B$3:$B$6</c:f>
              <c:numCache>
                <c:formatCode>_("$"* #,##0_);_("$"* \(#,##0\);_("$"* "-"??_);_(@_)</c:formatCode>
                <c:ptCount val="4"/>
                <c:pt idx="0">
                  <c:v>2205</c:v>
                </c:pt>
                <c:pt idx="1">
                  <c:v>2530</c:v>
                </c:pt>
                <c:pt idx="2">
                  <c:v>1233</c:v>
                </c:pt>
                <c:pt idx="3">
                  <c:v>378</c:v>
                </c:pt>
              </c:numCache>
            </c:numRef>
          </c:val>
          <c:extLst>
            <c:ext xmlns:c16="http://schemas.microsoft.com/office/drawing/2014/chart" uri="{C3380CC4-5D6E-409C-BE32-E72D297353CC}">
              <c16:uniqueId val="{00000000-2F98-4FF6-AB70-191A7A4C22E5}"/>
            </c:ext>
          </c:extLst>
        </c:ser>
        <c:dLbls>
          <c:showLegendKey val="0"/>
          <c:showVal val="0"/>
          <c:showCatName val="0"/>
          <c:showSerName val="0"/>
          <c:showPercent val="0"/>
          <c:showBubbleSize val="0"/>
        </c:dLbls>
        <c:gapWidth val="219"/>
        <c:axId val="1445270256"/>
        <c:axId val="1445271696"/>
      </c:barChart>
      <c:catAx>
        <c:axId val="144527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1696"/>
        <c:crosses val="autoZero"/>
        <c:auto val="1"/>
        <c:lblAlgn val="ctr"/>
        <c:lblOffset val="100"/>
        <c:noMultiLvlLbl val="0"/>
      </c:catAx>
      <c:valAx>
        <c:axId val="14452716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GHG</c:v>
                </c:pt>
              </c:strCache>
            </c:strRef>
          </c:tx>
          <c:spPr>
            <a:solidFill>
              <a:schemeClr val="accent3"/>
            </a:solidFill>
            <a:ln>
              <a:noFill/>
            </a:ln>
            <a:effectLst/>
          </c:spPr>
          <c:invertIfNegative val="0"/>
          <c:cat>
            <c:strRef>
              <c:f>Sheet1!$A$3:$A$6</c:f>
              <c:strCache>
                <c:ptCount val="4"/>
                <c:pt idx="0">
                  <c:v>Gas</c:v>
                </c:pt>
                <c:pt idx="1">
                  <c:v>Electric</c:v>
                </c:pt>
                <c:pt idx="2">
                  <c:v>Electric w/ 4kW PV</c:v>
                </c:pt>
                <c:pt idx="3">
                  <c:v>Electric w/ PV + Battery</c:v>
                </c:pt>
              </c:strCache>
            </c:strRef>
          </c:cat>
          <c:val>
            <c:numRef>
              <c:f>Sheet1!$C$3:$C$6</c:f>
              <c:numCache>
                <c:formatCode>General</c:formatCode>
                <c:ptCount val="4"/>
                <c:pt idx="0">
                  <c:v>1.95</c:v>
                </c:pt>
                <c:pt idx="1">
                  <c:v>1.1000000000000001</c:v>
                </c:pt>
                <c:pt idx="2">
                  <c:v>0.82</c:v>
                </c:pt>
                <c:pt idx="3">
                  <c:v>0.36</c:v>
                </c:pt>
              </c:numCache>
            </c:numRef>
          </c:val>
          <c:extLst>
            <c:ext xmlns:c16="http://schemas.microsoft.com/office/drawing/2014/chart" uri="{C3380CC4-5D6E-409C-BE32-E72D297353CC}">
              <c16:uniqueId val="{00000000-4371-41E2-97A4-F2C0CE0DE6F1}"/>
            </c:ext>
          </c:extLst>
        </c:ser>
        <c:dLbls>
          <c:showLegendKey val="0"/>
          <c:showVal val="0"/>
          <c:showCatName val="0"/>
          <c:showSerName val="0"/>
          <c:showPercent val="0"/>
          <c:showBubbleSize val="0"/>
        </c:dLbls>
        <c:gapWidth val="219"/>
        <c:axId val="1445270256"/>
        <c:axId val="1445271696"/>
      </c:barChart>
      <c:catAx>
        <c:axId val="144527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1696"/>
        <c:crosses val="autoZero"/>
        <c:auto val="1"/>
        <c:lblAlgn val="ctr"/>
        <c:lblOffset val="100"/>
        <c:noMultiLvlLbl val="0"/>
      </c:catAx>
      <c:valAx>
        <c:axId val="1445271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 GHG Emissions (mt)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GHG</c:v>
                </c:pt>
              </c:strCache>
            </c:strRef>
          </c:tx>
          <c:spPr>
            <a:solidFill>
              <a:schemeClr val="accent3"/>
            </a:solidFill>
            <a:ln>
              <a:noFill/>
            </a:ln>
            <a:effectLst/>
          </c:spPr>
          <c:invertIfNegative val="0"/>
          <c:cat>
            <c:strRef>
              <c:f>Sheet1!$A$3:$A$6</c:f>
              <c:strCache>
                <c:ptCount val="4"/>
                <c:pt idx="0">
                  <c:v>Gas</c:v>
                </c:pt>
                <c:pt idx="1">
                  <c:v>Electric</c:v>
                </c:pt>
                <c:pt idx="2">
                  <c:v>Electric w/ 4kW PV</c:v>
                </c:pt>
                <c:pt idx="3">
                  <c:v>Electric w/ PV + Battery</c:v>
                </c:pt>
              </c:strCache>
            </c:strRef>
          </c:cat>
          <c:val>
            <c:numRef>
              <c:f>Sheet1!$C$3:$C$6</c:f>
              <c:numCache>
                <c:formatCode>General</c:formatCode>
                <c:ptCount val="4"/>
                <c:pt idx="0">
                  <c:v>4.0199999999999996</c:v>
                </c:pt>
                <c:pt idx="1">
                  <c:v>2.09</c:v>
                </c:pt>
                <c:pt idx="2">
                  <c:v>1.89</c:v>
                </c:pt>
                <c:pt idx="3">
                  <c:v>1.52</c:v>
                </c:pt>
              </c:numCache>
            </c:numRef>
          </c:val>
          <c:extLst>
            <c:ext xmlns:c16="http://schemas.microsoft.com/office/drawing/2014/chart" uri="{C3380CC4-5D6E-409C-BE32-E72D297353CC}">
              <c16:uniqueId val="{00000000-8DAD-483B-A3E9-DBE8AE8F16F2}"/>
            </c:ext>
          </c:extLst>
        </c:ser>
        <c:dLbls>
          <c:showLegendKey val="0"/>
          <c:showVal val="0"/>
          <c:showCatName val="0"/>
          <c:showSerName val="0"/>
          <c:showPercent val="0"/>
          <c:showBubbleSize val="0"/>
        </c:dLbls>
        <c:gapWidth val="219"/>
        <c:axId val="1445270256"/>
        <c:axId val="1445271696"/>
      </c:barChart>
      <c:catAx>
        <c:axId val="144527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1696"/>
        <c:crosses val="autoZero"/>
        <c:auto val="1"/>
        <c:lblAlgn val="ctr"/>
        <c:lblOffset val="100"/>
        <c:noMultiLvlLbl val="0"/>
      </c:catAx>
      <c:valAx>
        <c:axId val="1445271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 GHG Emissions (mt)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Utility costs</c:v>
                </c:pt>
              </c:strCache>
            </c:strRef>
          </c:tx>
          <c:spPr>
            <a:solidFill>
              <a:schemeClr val="accent1"/>
            </a:solidFill>
            <a:ln>
              <a:noFill/>
            </a:ln>
            <a:effectLst/>
          </c:spPr>
          <c:invertIfNegative val="0"/>
          <c:cat>
            <c:strRef>
              <c:f>Sheet1!$A$3:$A$6</c:f>
              <c:strCache>
                <c:ptCount val="4"/>
                <c:pt idx="0">
                  <c:v>Gas</c:v>
                </c:pt>
                <c:pt idx="1">
                  <c:v>Electric</c:v>
                </c:pt>
                <c:pt idx="2">
                  <c:v>Electric w/ 4kW PV</c:v>
                </c:pt>
                <c:pt idx="3">
                  <c:v>Electric w/ PV + Battery</c:v>
                </c:pt>
              </c:strCache>
            </c:strRef>
          </c:cat>
          <c:val>
            <c:numRef>
              <c:f>Sheet1!$B$3:$B$6</c:f>
              <c:numCache>
                <c:formatCode>_("$"* #,##0_);_("$"* \(#,##0\);_("$"* "-"??_);_(@_)</c:formatCode>
                <c:ptCount val="4"/>
                <c:pt idx="0">
                  <c:v>4916</c:v>
                </c:pt>
                <c:pt idx="1">
                  <c:v>5114</c:v>
                </c:pt>
                <c:pt idx="2">
                  <c:v>3592</c:v>
                </c:pt>
                <c:pt idx="3">
                  <c:v>2558</c:v>
                </c:pt>
              </c:numCache>
            </c:numRef>
          </c:val>
          <c:extLst>
            <c:ext xmlns:c16="http://schemas.microsoft.com/office/drawing/2014/chart" uri="{C3380CC4-5D6E-409C-BE32-E72D297353CC}">
              <c16:uniqueId val="{00000000-6B5F-4DAB-BABD-7FBD8DF37756}"/>
            </c:ext>
          </c:extLst>
        </c:ser>
        <c:dLbls>
          <c:showLegendKey val="0"/>
          <c:showVal val="0"/>
          <c:showCatName val="0"/>
          <c:showSerName val="0"/>
          <c:showPercent val="0"/>
          <c:showBubbleSize val="0"/>
        </c:dLbls>
        <c:gapWidth val="219"/>
        <c:axId val="1445270256"/>
        <c:axId val="1445271696"/>
      </c:barChart>
      <c:catAx>
        <c:axId val="144527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1696"/>
        <c:crosses val="autoZero"/>
        <c:auto val="1"/>
        <c:lblAlgn val="ctr"/>
        <c:lblOffset val="100"/>
        <c:noMultiLvlLbl val="0"/>
      </c:catAx>
      <c:valAx>
        <c:axId val="14452716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52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E4E3A3_7FF962EA.xml><?xml version="1.0" encoding="utf-8"?>
<p188:cmLst xmlns:a="http://schemas.openxmlformats.org/drawingml/2006/main" xmlns:r="http://schemas.openxmlformats.org/officeDocument/2006/relationships" xmlns:p188="http://schemas.microsoft.com/office/powerpoint/2018/8/main">
  <p188:cm id="{5D694CDB-70E7-4A63-A7BD-8FAB098A633C}" authorId="{431E4579-3AEF-12DB-FC43-AEB1895C5837}" created="2023-10-23T23:45:28.560">
    <pc:sldMkLst xmlns:pc="http://schemas.microsoft.com/office/powerpoint/2013/main/command">
      <pc:docMk/>
      <pc:sldMk cId="2147050218" sldId="2145706915"/>
    </pc:sldMkLst>
    <p188:txBody>
      <a:bodyPr/>
      <a:lstStyle/>
      <a:p>
        <a:r>
          <a:rPr lang="en-US"/>
          <a:t>Before this slide, ask multiple choice style question "Select all CZs that have HP space conditioning as prescriptive standard for Single-Family projects"</a:t>
        </a:r>
      </a:p>
    </p188:txBody>
  </p188:cm>
</p188:cmLst>
</file>

<file path=ppt/comments/modernComment_F77_52E31906.xml><?xml version="1.0" encoding="utf-8"?>
<p188:cmLst xmlns:a="http://schemas.openxmlformats.org/drawingml/2006/main" xmlns:r="http://schemas.openxmlformats.org/officeDocument/2006/relationships" xmlns:p188="http://schemas.microsoft.com/office/powerpoint/2018/8/main">
  <p188:cm id="{C8D8C9D2-76A7-47D9-ADBA-543A02F81B0B}" authorId="{431E4579-3AEF-12DB-FC43-AEB1895C5837}" created="2023-10-23T21:06:04.862">
    <pc:sldMkLst xmlns:pc="http://schemas.microsoft.com/office/powerpoint/2013/main/command">
      <pc:docMk/>
      <pc:sldMk cId="1390614790" sldId="3959"/>
    </pc:sldMkLst>
    <p188:txBody>
      <a:bodyPr/>
      <a:lstStyle/>
      <a:p>
        <a:r>
          <a:rPr lang="en-US"/>
          <a:t>Before this slide ask, "how much lower are GHG emissions in all-electric homes?"</a:t>
        </a:r>
      </a:p>
    </p188:txBody>
  </p188:cm>
</p188:cmLst>
</file>

<file path=ppt/comments/modernComment_F78_CCBA116D.xml><?xml version="1.0" encoding="utf-8"?>
<p188:cmLst xmlns:a="http://schemas.openxmlformats.org/drawingml/2006/main" xmlns:r="http://schemas.openxmlformats.org/officeDocument/2006/relationships" xmlns:p188="http://schemas.microsoft.com/office/powerpoint/2018/8/main">
  <p188:cm id="{3E1B2371-1DBE-4D0A-ACA6-8BAEA9F01F03}" authorId="{431E4579-3AEF-12DB-FC43-AEB1895C5837}" created="2023-10-23T21:11:52.407">
    <pc:sldMkLst xmlns:pc="http://schemas.microsoft.com/office/powerpoint/2013/main/command">
      <pc:docMk/>
      <pc:sldMk cId="3434746221" sldId="3960"/>
    </pc:sldMkLst>
    <p188:txBody>
      <a:bodyPr/>
      <a:lstStyle/>
      <a:p>
        <a:r>
          <a:rPr lang="en-US"/>
          <a:t>Before this slide, ask "Name at least one way the energy code encourages electrification"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098F7-48C4-42CC-B6D9-38B54007B80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2F9F14F-EA6E-4ED1-A543-4206C22B8639}">
      <dgm:prSet phldrT="[Text]"/>
      <dgm:spPr/>
      <dgm:t>
        <a:bodyPr/>
        <a:lstStyle/>
        <a:p>
          <a:r>
            <a:rPr lang="en-US" dirty="0"/>
            <a:t>HERS registry</a:t>
          </a:r>
        </a:p>
      </dgm:t>
    </dgm:pt>
    <dgm:pt modelId="{7F03F169-7524-4692-81ED-C07F4F055214}" type="parTrans" cxnId="{120A15ED-C54F-4608-BDA4-DD6EA788504B}">
      <dgm:prSet/>
      <dgm:spPr/>
      <dgm:t>
        <a:bodyPr/>
        <a:lstStyle/>
        <a:p>
          <a:endParaRPr lang="en-US"/>
        </a:p>
      </dgm:t>
    </dgm:pt>
    <dgm:pt modelId="{C2F90E7F-04FD-4768-AF71-281955484511}" type="sibTrans" cxnId="{120A15ED-C54F-4608-BDA4-DD6EA788504B}">
      <dgm:prSet/>
      <dgm:spPr/>
      <dgm:t>
        <a:bodyPr/>
        <a:lstStyle/>
        <a:p>
          <a:endParaRPr lang="en-US"/>
        </a:p>
      </dgm:t>
    </dgm:pt>
    <dgm:pt modelId="{62655332-8127-4188-B85D-589B7F8684BB}">
      <dgm:prSet phldrT="[Text]"/>
      <dgm:spPr/>
      <dgm:t>
        <a:bodyPr/>
        <a:lstStyle/>
        <a:p>
          <a:pPr>
            <a:buNone/>
          </a:pPr>
          <a:r>
            <a:rPr lang="en-US" sz="5000" dirty="0"/>
            <a:t>CF1R</a:t>
          </a:r>
        </a:p>
      </dgm:t>
    </dgm:pt>
    <dgm:pt modelId="{38C94DAE-9B64-4F76-BEAC-FADD9126BD26}" type="parTrans" cxnId="{8F6F74A2-1D47-4CF4-AA48-F026BDA4E3A9}">
      <dgm:prSet/>
      <dgm:spPr/>
      <dgm:t>
        <a:bodyPr/>
        <a:lstStyle/>
        <a:p>
          <a:endParaRPr lang="en-US"/>
        </a:p>
      </dgm:t>
    </dgm:pt>
    <dgm:pt modelId="{F9CB8AE6-0E19-4DB3-8E09-6D325F446D29}" type="sibTrans" cxnId="{8F6F74A2-1D47-4CF4-AA48-F026BDA4E3A9}">
      <dgm:prSet/>
      <dgm:spPr/>
      <dgm:t>
        <a:bodyPr/>
        <a:lstStyle/>
        <a:p>
          <a:endParaRPr lang="en-US"/>
        </a:p>
      </dgm:t>
    </dgm:pt>
    <dgm:pt modelId="{B389F8BB-44BD-429D-BE2A-9B69EE441EB6}">
      <dgm:prSet phldrT="[Text]" custT="1"/>
      <dgm:spPr/>
      <dgm:t>
        <a:bodyPr/>
        <a:lstStyle/>
        <a:p>
          <a:r>
            <a:rPr lang="en-US" sz="2400" dirty="0"/>
            <a:t>Incomplete HVAC information</a:t>
          </a:r>
        </a:p>
      </dgm:t>
    </dgm:pt>
    <dgm:pt modelId="{2AF1F125-1EB4-4C08-8F05-FDD8E8A964C4}" type="parTrans" cxnId="{0D68C26D-037A-492A-BF73-075435469851}">
      <dgm:prSet/>
      <dgm:spPr/>
      <dgm:t>
        <a:bodyPr/>
        <a:lstStyle/>
        <a:p>
          <a:endParaRPr lang="en-US"/>
        </a:p>
      </dgm:t>
    </dgm:pt>
    <dgm:pt modelId="{3302ACD1-4652-477C-A3D4-B4203FB1F1C8}" type="sibTrans" cxnId="{0D68C26D-037A-492A-BF73-075435469851}">
      <dgm:prSet/>
      <dgm:spPr/>
      <dgm:t>
        <a:bodyPr/>
        <a:lstStyle/>
        <a:p>
          <a:endParaRPr lang="en-US"/>
        </a:p>
      </dgm:t>
    </dgm:pt>
    <dgm:pt modelId="{3FD5A4A4-048F-4176-9D7A-E201FF7E2ED6}">
      <dgm:prSet phldrT="[Text]"/>
      <dgm:spPr/>
      <dgm:t>
        <a:bodyPr/>
        <a:lstStyle/>
        <a:p>
          <a:r>
            <a:rPr lang="en-US" dirty="0"/>
            <a:t>Architect sends plans back for revisions</a:t>
          </a:r>
        </a:p>
      </dgm:t>
    </dgm:pt>
    <dgm:pt modelId="{B61A5549-EF63-4026-9990-57D085497F7F}" type="parTrans" cxnId="{1AE5735E-59B3-48F7-A7F1-A3F1CD5D5B59}">
      <dgm:prSet/>
      <dgm:spPr/>
      <dgm:t>
        <a:bodyPr/>
        <a:lstStyle/>
        <a:p>
          <a:endParaRPr lang="en-US"/>
        </a:p>
      </dgm:t>
    </dgm:pt>
    <dgm:pt modelId="{675DF733-1339-4E74-AFC8-8A8EBB457A20}" type="sibTrans" cxnId="{1AE5735E-59B3-48F7-A7F1-A3F1CD5D5B59}">
      <dgm:prSet/>
      <dgm:spPr/>
      <dgm:t>
        <a:bodyPr/>
        <a:lstStyle/>
        <a:p>
          <a:endParaRPr lang="en-US"/>
        </a:p>
      </dgm:t>
    </dgm:pt>
    <dgm:pt modelId="{C7F54DFE-F6D9-4FAC-B08B-99495CAB9E2F}">
      <dgm:prSet phldrT="[Text]"/>
      <dgm:spPr/>
      <dgm:t>
        <a:bodyPr/>
        <a:lstStyle/>
        <a:p>
          <a:r>
            <a:rPr lang="en-US" dirty="0"/>
            <a:t>HVAC units installed are different</a:t>
          </a:r>
        </a:p>
      </dgm:t>
    </dgm:pt>
    <dgm:pt modelId="{C8D9FB52-7528-4A21-A853-F82D8AD2CD1D}" type="parTrans" cxnId="{0AFA521A-0C53-4C60-9F8E-2B235D4792B4}">
      <dgm:prSet/>
      <dgm:spPr/>
      <dgm:t>
        <a:bodyPr/>
        <a:lstStyle/>
        <a:p>
          <a:endParaRPr lang="en-US"/>
        </a:p>
      </dgm:t>
    </dgm:pt>
    <dgm:pt modelId="{15E4D978-4B18-4FC0-AB63-E7D0F2794F78}" type="sibTrans" cxnId="{0AFA521A-0C53-4C60-9F8E-2B235D4792B4}">
      <dgm:prSet/>
      <dgm:spPr/>
      <dgm:t>
        <a:bodyPr/>
        <a:lstStyle/>
        <a:p>
          <a:endParaRPr lang="en-US"/>
        </a:p>
      </dgm:t>
    </dgm:pt>
    <dgm:pt modelId="{A4D3DBF7-AABE-4D92-BC56-32D12C08816C}">
      <dgm:prSet phldrT="[Text]"/>
      <dgm:spPr/>
      <dgm:t>
        <a:bodyPr/>
        <a:lstStyle/>
        <a:p>
          <a:r>
            <a:rPr lang="en-US" dirty="0"/>
            <a:t>Final Inspection</a:t>
          </a:r>
        </a:p>
      </dgm:t>
    </dgm:pt>
    <dgm:pt modelId="{1E6EF148-0021-46A8-BF73-B622A65EF8E1}" type="sibTrans" cxnId="{1457B79D-F10D-4275-AABE-DA1D34B851F3}">
      <dgm:prSet/>
      <dgm:spPr/>
      <dgm:t>
        <a:bodyPr/>
        <a:lstStyle/>
        <a:p>
          <a:endParaRPr lang="en-US"/>
        </a:p>
      </dgm:t>
    </dgm:pt>
    <dgm:pt modelId="{4DE38ECF-79F0-4D45-97C6-2F8698B750E7}" type="parTrans" cxnId="{1457B79D-F10D-4275-AABE-DA1D34B851F3}">
      <dgm:prSet/>
      <dgm:spPr/>
      <dgm:t>
        <a:bodyPr/>
        <a:lstStyle/>
        <a:p>
          <a:endParaRPr lang="en-US"/>
        </a:p>
      </dgm:t>
    </dgm:pt>
    <dgm:pt modelId="{649A74AA-1FB0-4C65-9FC7-69E39389C1CF}">
      <dgm:prSet phldrT="[Text]"/>
      <dgm:spPr/>
      <dgm:t>
        <a:bodyPr/>
        <a:lstStyle/>
        <a:p>
          <a:r>
            <a:rPr lang="en-US" dirty="0"/>
            <a:t>HERS verifications</a:t>
          </a:r>
        </a:p>
      </dgm:t>
    </dgm:pt>
    <dgm:pt modelId="{801D8C83-47F1-436D-9E2D-8A2AB33A1B36}" type="sibTrans" cxnId="{4106BB15-BBA7-4BF0-8B75-AB2A16819F59}">
      <dgm:prSet/>
      <dgm:spPr/>
      <dgm:t>
        <a:bodyPr/>
        <a:lstStyle/>
        <a:p>
          <a:endParaRPr lang="en-US"/>
        </a:p>
      </dgm:t>
    </dgm:pt>
    <dgm:pt modelId="{E35B22DA-A815-4BB2-B648-9A1A21E9865C}" type="parTrans" cxnId="{4106BB15-BBA7-4BF0-8B75-AB2A16819F59}">
      <dgm:prSet/>
      <dgm:spPr/>
      <dgm:t>
        <a:bodyPr/>
        <a:lstStyle/>
        <a:p>
          <a:endParaRPr lang="en-US"/>
        </a:p>
      </dgm:t>
    </dgm:pt>
    <dgm:pt modelId="{522C01A5-13D7-4980-AAFB-2E2D7F99C3F2}" type="pres">
      <dgm:prSet presAssocID="{E5B098F7-48C4-42CC-B6D9-38B54007B809}" presName="Name0" presStyleCnt="0">
        <dgm:presLayoutVars>
          <dgm:dir/>
          <dgm:animLvl val="lvl"/>
          <dgm:resizeHandles val="exact"/>
        </dgm:presLayoutVars>
      </dgm:prSet>
      <dgm:spPr/>
    </dgm:pt>
    <dgm:pt modelId="{15E9DE48-0C7C-46E3-997F-34C5F5364381}" type="pres">
      <dgm:prSet presAssocID="{E5B098F7-48C4-42CC-B6D9-38B54007B809}" presName="tSp" presStyleCnt="0"/>
      <dgm:spPr/>
    </dgm:pt>
    <dgm:pt modelId="{1B664849-D77C-422B-8160-2F6F795615F8}" type="pres">
      <dgm:prSet presAssocID="{E5B098F7-48C4-42CC-B6D9-38B54007B809}" presName="bSp" presStyleCnt="0"/>
      <dgm:spPr/>
    </dgm:pt>
    <dgm:pt modelId="{444DCD67-026C-4FEE-B1E7-462CBB833CCF}" type="pres">
      <dgm:prSet presAssocID="{E5B098F7-48C4-42CC-B6D9-38B54007B809}" presName="process" presStyleCnt="0"/>
      <dgm:spPr/>
    </dgm:pt>
    <dgm:pt modelId="{487D5A87-E567-4AD5-9807-7046EA0AA135}" type="pres">
      <dgm:prSet presAssocID="{A2F9F14F-EA6E-4ED1-A543-4206C22B8639}" presName="composite1" presStyleCnt="0"/>
      <dgm:spPr/>
    </dgm:pt>
    <dgm:pt modelId="{ACB74236-F1F8-45AC-8AAF-AD3E2C9A9365}" type="pres">
      <dgm:prSet presAssocID="{A2F9F14F-EA6E-4ED1-A543-4206C22B8639}" presName="dummyNode1" presStyleLbl="node1" presStyleIdx="0" presStyleCnt="3"/>
      <dgm:spPr/>
    </dgm:pt>
    <dgm:pt modelId="{FEA41BC9-4A5A-4578-AF61-F931B8C1673A}" type="pres">
      <dgm:prSet presAssocID="{A2F9F14F-EA6E-4ED1-A543-4206C22B8639}" presName="childNode1" presStyleLbl="bgAcc1" presStyleIdx="0" presStyleCnt="3">
        <dgm:presLayoutVars>
          <dgm:bulletEnabled val="1"/>
        </dgm:presLayoutVars>
      </dgm:prSet>
      <dgm:spPr/>
    </dgm:pt>
    <dgm:pt modelId="{20657662-2FA6-4422-8D8A-4D78BB76AC87}" type="pres">
      <dgm:prSet presAssocID="{A2F9F14F-EA6E-4ED1-A543-4206C22B8639}" presName="childNode1tx" presStyleLbl="bgAcc1" presStyleIdx="0" presStyleCnt="3">
        <dgm:presLayoutVars>
          <dgm:bulletEnabled val="1"/>
        </dgm:presLayoutVars>
      </dgm:prSet>
      <dgm:spPr/>
    </dgm:pt>
    <dgm:pt modelId="{CEC1560B-06FA-4C57-A9E7-E56BA3D42C83}" type="pres">
      <dgm:prSet presAssocID="{A2F9F14F-EA6E-4ED1-A543-4206C22B8639}" presName="parentNode1" presStyleLbl="node1" presStyleIdx="0" presStyleCnt="3" custLinFactNeighborX="-1022" custLinFactNeighborY="28276">
        <dgm:presLayoutVars>
          <dgm:chMax val="1"/>
          <dgm:bulletEnabled val="1"/>
        </dgm:presLayoutVars>
      </dgm:prSet>
      <dgm:spPr/>
    </dgm:pt>
    <dgm:pt modelId="{4C77855C-F023-41F1-B4E8-319AD3F3DD78}" type="pres">
      <dgm:prSet presAssocID="{A2F9F14F-EA6E-4ED1-A543-4206C22B8639}" presName="connSite1" presStyleCnt="0"/>
      <dgm:spPr/>
    </dgm:pt>
    <dgm:pt modelId="{059B4442-CAA2-4D4E-A234-B6BE4D397FAA}" type="pres">
      <dgm:prSet presAssocID="{C2F90E7F-04FD-4768-AF71-281955484511}" presName="Name9" presStyleLbl="sibTrans2D1" presStyleIdx="0" presStyleCnt="2"/>
      <dgm:spPr/>
    </dgm:pt>
    <dgm:pt modelId="{71B01546-76E9-42CE-8FF0-F5DA9C2C6E16}" type="pres">
      <dgm:prSet presAssocID="{3FD5A4A4-048F-4176-9D7A-E201FF7E2ED6}" presName="composite2" presStyleCnt="0"/>
      <dgm:spPr/>
    </dgm:pt>
    <dgm:pt modelId="{FF28D824-2937-48DF-A04F-6EF1A7E22F69}" type="pres">
      <dgm:prSet presAssocID="{3FD5A4A4-048F-4176-9D7A-E201FF7E2ED6}" presName="dummyNode2" presStyleLbl="node1" presStyleIdx="0" presStyleCnt="3"/>
      <dgm:spPr/>
    </dgm:pt>
    <dgm:pt modelId="{FAF32196-3D67-40B0-B8E3-AC40D74CA37E}" type="pres">
      <dgm:prSet presAssocID="{3FD5A4A4-048F-4176-9D7A-E201FF7E2ED6}" presName="childNode2" presStyleLbl="bgAcc1" presStyleIdx="1" presStyleCnt="3">
        <dgm:presLayoutVars>
          <dgm:bulletEnabled val="1"/>
        </dgm:presLayoutVars>
      </dgm:prSet>
      <dgm:spPr/>
    </dgm:pt>
    <dgm:pt modelId="{A22DDA93-073D-4D79-B112-99E7F42224CD}" type="pres">
      <dgm:prSet presAssocID="{3FD5A4A4-048F-4176-9D7A-E201FF7E2ED6}" presName="childNode2tx" presStyleLbl="bgAcc1" presStyleIdx="1" presStyleCnt="3">
        <dgm:presLayoutVars>
          <dgm:bulletEnabled val="1"/>
        </dgm:presLayoutVars>
      </dgm:prSet>
      <dgm:spPr/>
    </dgm:pt>
    <dgm:pt modelId="{AA90B8D5-E6BE-4202-A280-09C819904FF7}" type="pres">
      <dgm:prSet presAssocID="{3FD5A4A4-048F-4176-9D7A-E201FF7E2ED6}" presName="parentNode2" presStyleLbl="node1" presStyleIdx="1" presStyleCnt="3">
        <dgm:presLayoutVars>
          <dgm:chMax val="0"/>
          <dgm:bulletEnabled val="1"/>
        </dgm:presLayoutVars>
      </dgm:prSet>
      <dgm:spPr/>
    </dgm:pt>
    <dgm:pt modelId="{C95FE487-364C-4071-81A4-1AD619E8199A}" type="pres">
      <dgm:prSet presAssocID="{3FD5A4A4-048F-4176-9D7A-E201FF7E2ED6}" presName="connSite2" presStyleCnt="0"/>
      <dgm:spPr/>
    </dgm:pt>
    <dgm:pt modelId="{DBA41A17-F350-46C2-AB29-546DECA87A3E}" type="pres">
      <dgm:prSet presAssocID="{675DF733-1339-4E74-AFC8-8A8EBB457A20}" presName="Name18" presStyleLbl="sibTrans2D1" presStyleIdx="1" presStyleCnt="2" custFlipHor="1" custScaleX="100639" custLinFactNeighborX="-94694" custLinFactNeighborY="-2598"/>
      <dgm:spPr/>
    </dgm:pt>
    <dgm:pt modelId="{F648F878-2339-4B56-AD6D-A715DB01AAAB}" type="pres">
      <dgm:prSet presAssocID="{A4D3DBF7-AABE-4D92-BC56-32D12C08816C}" presName="composite1" presStyleCnt="0"/>
      <dgm:spPr/>
    </dgm:pt>
    <dgm:pt modelId="{504B9D15-BE40-4E5D-A1BB-11455866489A}" type="pres">
      <dgm:prSet presAssocID="{A4D3DBF7-AABE-4D92-BC56-32D12C08816C}" presName="dummyNode1" presStyleLbl="node1" presStyleIdx="1" presStyleCnt="3"/>
      <dgm:spPr/>
    </dgm:pt>
    <dgm:pt modelId="{939E18A0-70A7-4BD6-8691-C7D45DC9E874}" type="pres">
      <dgm:prSet presAssocID="{A4D3DBF7-AABE-4D92-BC56-32D12C08816C}" presName="childNode1" presStyleLbl="bgAcc1" presStyleIdx="2" presStyleCnt="3">
        <dgm:presLayoutVars>
          <dgm:bulletEnabled val="1"/>
        </dgm:presLayoutVars>
      </dgm:prSet>
      <dgm:spPr/>
    </dgm:pt>
    <dgm:pt modelId="{3F5FEC26-A36D-4A19-810D-E6CF76233B49}" type="pres">
      <dgm:prSet presAssocID="{A4D3DBF7-AABE-4D92-BC56-32D12C08816C}" presName="childNode1tx" presStyleLbl="bgAcc1" presStyleIdx="2" presStyleCnt="3">
        <dgm:presLayoutVars>
          <dgm:bulletEnabled val="1"/>
        </dgm:presLayoutVars>
      </dgm:prSet>
      <dgm:spPr/>
    </dgm:pt>
    <dgm:pt modelId="{830B0527-DDEC-4D29-9D27-DFD8361542E5}" type="pres">
      <dgm:prSet presAssocID="{A4D3DBF7-AABE-4D92-BC56-32D12C08816C}" presName="parentNode1" presStyleLbl="node1" presStyleIdx="2" presStyleCnt="3">
        <dgm:presLayoutVars>
          <dgm:chMax val="1"/>
          <dgm:bulletEnabled val="1"/>
        </dgm:presLayoutVars>
      </dgm:prSet>
      <dgm:spPr/>
    </dgm:pt>
    <dgm:pt modelId="{7FA4E7E8-2F09-41E9-81B5-FD874B573AB3}" type="pres">
      <dgm:prSet presAssocID="{A4D3DBF7-AABE-4D92-BC56-32D12C08816C}" presName="connSite1" presStyleCnt="0"/>
      <dgm:spPr/>
    </dgm:pt>
  </dgm:ptLst>
  <dgm:cxnLst>
    <dgm:cxn modelId="{4106BB15-BBA7-4BF0-8B75-AB2A16819F59}" srcId="{A4D3DBF7-AABE-4D92-BC56-32D12C08816C}" destId="{649A74AA-1FB0-4C65-9FC7-69E39389C1CF}" srcOrd="0" destOrd="0" parTransId="{E35B22DA-A815-4BB2-B648-9A1A21E9865C}" sibTransId="{801D8C83-47F1-436D-9E2D-8A2AB33A1B36}"/>
    <dgm:cxn modelId="{0AFA521A-0C53-4C60-9F8E-2B235D4792B4}" srcId="{3FD5A4A4-048F-4176-9D7A-E201FF7E2ED6}" destId="{C7F54DFE-F6D9-4FAC-B08B-99495CAB9E2F}" srcOrd="0" destOrd="0" parTransId="{C8D9FB52-7528-4A21-A853-F82D8AD2CD1D}" sibTransId="{15E4D978-4B18-4FC0-AB63-E7D0F2794F78}"/>
    <dgm:cxn modelId="{5291A826-AE77-4A16-8D72-1A5A1DE46C56}" type="presOf" srcId="{62655332-8127-4188-B85D-589B7F8684BB}" destId="{FEA41BC9-4A5A-4578-AF61-F931B8C1673A}" srcOrd="0" destOrd="0" presId="urn:microsoft.com/office/officeart/2005/8/layout/hProcess4"/>
    <dgm:cxn modelId="{578BFB29-65D5-401B-8518-7E569E257953}" type="presOf" srcId="{649A74AA-1FB0-4C65-9FC7-69E39389C1CF}" destId="{939E18A0-70A7-4BD6-8691-C7D45DC9E874}" srcOrd="0" destOrd="0" presId="urn:microsoft.com/office/officeart/2005/8/layout/hProcess4"/>
    <dgm:cxn modelId="{CA14BB35-D731-4977-A810-B1AB10E7E2ED}" type="presOf" srcId="{C2F90E7F-04FD-4768-AF71-281955484511}" destId="{059B4442-CAA2-4D4E-A234-B6BE4D397FAA}" srcOrd="0" destOrd="0" presId="urn:microsoft.com/office/officeart/2005/8/layout/hProcess4"/>
    <dgm:cxn modelId="{1AE5735E-59B3-48F7-A7F1-A3F1CD5D5B59}" srcId="{E5B098F7-48C4-42CC-B6D9-38B54007B809}" destId="{3FD5A4A4-048F-4176-9D7A-E201FF7E2ED6}" srcOrd="1" destOrd="0" parTransId="{B61A5549-EF63-4026-9990-57D085497F7F}" sibTransId="{675DF733-1339-4E74-AFC8-8A8EBB457A20}"/>
    <dgm:cxn modelId="{2DD9726B-C634-48A9-9CAA-D806201F65A8}" type="presOf" srcId="{C7F54DFE-F6D9-4FAC-B08B-99495CAB9E2F}" destId="{A22DDA93-073D-4D79-B112-99E7F42224CD}" srcOrd="1" destOrd="0" presId="urn:microsoft.com/office/officeart/2005/8/layout/hProcess4"/>
    <dgm:cxn modelId="{0D68C26D-037A-492A-BF73-075435469851}" srcId="{A2F9F14F-EA6E-4ED1-A543-4206C22B8639}" destId="{B389F8BB-44BD-429D-BE2A-9B69EE441EB6}" srcOrd="1" destOrd="0" parTransId="{2AF1F125-1EB4-4C08-8F05-FDD8E8A964C4}" sibTransId="{3302ACD1-4652-477C-A3D4-B4203FB1F1C8}"/>
    <dgm:cxn modelId="{1457B79D-F10D-4275-AABE-DA1D34B851F3}" srcId="{E5B098F7-48C4-42CC-B6D9-38B54007B809}" destId="{A4D3DBF7-AABE-4D92-BC56-32D12C08816C}" srcOrd="2" destOrd="0" parTransId="{4DE38ECF-79F0-4D45-97C6-2F8698B750E7}" sibTransId="{1E6EF148-0021-46A8-BF73-B622A65EF8E1}"/>
    <dgm:cxn modelId="{138CFA9D-AF63-462E-8C76-0EB6F6E26D6F}" type="presOf" srcId="{649A74AA-1FB0-4C65-9FC7-69E39389C1CF}" destId="{3F5FEC26-A36D-4A19-810D-E6CF76233B49}" srcOrd="1" destOrd="0" presId="urn:microsoft.com/office/officeart/2005/8/layout/hProcess4"/>
    <dgm:cxn modelId="{8F6F74A2-1D47-4CF4-AA48-F026BDA4E3A9}" srcId="{A2F9F14F-EA6E-4ED1-A543-4206C22B8639}" destId="{62655332-8127-4188-B85D-589B7F8684BB}" srcOrd="0" destOrd="0" parTransId="{38C94DAE-9B64-4F76-BEAC-FADD9126BD26}" sibTransId="{F9CB8AE6-0E19-4DB3-8E09-6D325F446D29}"/>
    <dgm:cxn modelId="{2B59DAA2-89B5-4ED0-B833-5A85137C1D06}" type="presOf" srcId="{3FD5A4A4-048F-4176-9D7A-E201FF7E2ED6}" destId="{AA90B8D5-E6BE-4202-A280-09C819904FF7}" srcOrd="0" destOrd="0" presId="urn:microsoft.com/office/officeart/2005/8/layout/hProcess4"/>
    <dgm:cxn modelId="{92BED4A4-7596-41A5-BF40-19BC7E5D8067}" type="presOf" srcId="{A2F9F14F-EA6E-4ED1-A543-4206C22B8639}" destId="{CEC1560B-06FA-4C57-A9E7-E56BA3D42C83}" srcOrd="0" destOrd="0" presId="urn:microsoft.com/office/officeart/2005/8/layout/hProcess4"/>
    <dgm:cxn modelId="{AF67DDA9-5E0C-4B62-90CF-8613B3C3B202}" type="presOf" srcId="{B389F8BB-44BD-429D-BE2A-9B69EE441EB6}" destId="{20657662-2FA6-4422-8D8A-4D78BB76AC87}" srcOrd="1" destOrd="1" presId="urn:microsoft.com/office/officeart/2005/8/layout/hProcess4"/>
    <dgm:cxn modelId="{283140AA-327F-497E-A81F-7ECAAAB2A9F8}" type="presOf" srcId="{C7F54DFE-F6D9-4FAC-B08B-99495CAB9E2F}" destId="{FAF32196-3D67-40B0-B8E3-AC40D74CA37E}" srcOrd="0" destOrd="0" presId="urn:microsoft.com/office/officeart/2005/8/layout/hProcess4"/>
    <dgm:cxn modelId="{2F1552B5-7478-4B67-8FB5-D47ADD7892CF}" type="presOf" srcId="{E5B098F7-48C4-42CC-B6D9-38B54007B809}" destId="{522C01A5-13D7-4980-AAFB-2E2D7F99C3F2}" srcOrd="0" destOrd="0" presId="urn:microsoft.com/office/officeart/2005/8/layout/hProcess4"/>
    <dgm:cxn modelId="{3E9A2FBB-7BC9-47BA-A35F-66EBF803A16B}" type="presOf" srcId="{62655332-8127-4188-B85D-589B7F8684BB}" destId="{20657662-2FA6-4422-8D8A-4D78BB76AC87}" srcOrd="1" destOrd="0" presId="urn:microsoft.com/office/officeart/2005/8/layout/hProcess4"/>
    <dgm:cxn modelId="{790F97BB-3514-4166-AEFA-3F12424362D7}" type="presOf" srcId="{B389F8BB-44BD-429D-BE2A-9B69EE441EB6}" destId="{FEA41BC9-4A5A-4578-AF61-F931B8C1673A}" srcOrd="0" destOrd="1" presId="urn:microsoft.com/office/officeart/2005/8/layout/hProcess4"/>
    <dgm:cxn modelId="{B680C7C2-9E3F-4A72-A400-95DEDD14F36B}" type="presOf" srcId="{A4D3DBF7-AABE-4D92-BC56-32D12C08816C}" destId="{830B0527-DDEC-4D29-9D27-DFD8361542E5}" srcOrd="0" destOrd="0" presId="urn:microsoft.com/office/officeart/2005/8/layout/hProcess4"/>
    <dgm:cxn modelId="{120A15ED-C54F-4608-BDA4-DD6EA788504B}" srcId="{E5B098F7-48C4-42CC-B6D9-38B54007B809}" destId="{A2F9F14F-EA6E-4ED1-A543-4206C22B8639}" srcOrd="0" destOrd="0" parTransId="{7F03F169-7524-4692-81ED-C07F4F055214}" sibTransId="{C2F90E7F-04FD-4768-AF71-281955484511}"/>
    <dgm:cxn modelId="{A9B0C8FE-98C5-4D95-B11C-5FB252C118C8}" type="presOf" srcId="{675DF733-1339-4E74-AFC8-8A8EBB457A20}" destId="{DBA41A17-F350-46C2-AB29-546DECA87A3E}" srcOrd="0" destOrd="0" presId="urn:microsoft.com/office/officeart/2005/8/layout/hProcess4"/>
    <dgm:cxn modelId="{29EE2E01-2B75-4D31-AABA-950E0D38522B}" type="presParOf" srcId="{522C01A5-13D7-4980-AAFB-2E2D7F99C3F2}" destId="{15E9DE48-0C7C-46E3-997F-34C5F5364381}" srcOrd="0" destOrd="0" presId="urn:microsoft.com/office/officeart/2005/8/layout/hProcess4"/>
    <dgm:cxn modelId="{11A5E373-8886-4E19-BF66-AF498E437AB8}" type="presParOf" srcId="{522C01A5-13D7-4980-AAFB-2E2D7F99C3F2}" destId="{1B664849-D77C-422B-8160-2F6F795615F8}" srcOrd="1" destOrd="0" presId="urn:microsoft.com/office/officeart/2005/8/layout/hProcess4"/>
    <dgm:cxn modelId="{0AD8D940-961F-414D-9DD1-C6FD5B1CAF10}" type="presParOf" srcId="{522C01A5-13D7-4980-AAFB-2E2D7F99C3F2}" destId="{444DCD67-026C-4FEE-B1E7-462CBB833CCF}" srcOrd="2" destOrd="0" presId="urn:microsoft.com/office/officeart/2005/8/layout/hProcess4"/>
    <dgm:cxn modelId="{1CE7F1D7-52DE-4D54-BC8A-F399A92CB44D}" type="presParOf" srcId="{444DCD67-026C-4FEE-B1E7-462CBB833CCF}" destId="{487D5A87-E567-4AD5-9807-7046EA0AA135}" srcOrd="0" destOrd="0" presId="urn:microsoft.com/office/officeart/2005/8/layout/hProcess4"/>
    <dgm:cxn modelId="{D79B67C3-C8D2-402E-8701-21A8CA7E5C02}" type="presParOf" srcId="{487D5A87-E567-4AD5-9807-7046EA0AA135}" destId="{ACB74236-F1F8-45AC-8AAF-AD3E2C9A9365}" srcOrd="0" destOrd="0" presId="urn:microsoft.com/office/officeart/2005/8/layout/hProcess4"/>
    <dgm:cxn modelId="{6923F666-4BA9-44ED-A1EA-7F00E1B71104}" type="presParOf" srcId="{487D5A87-E567-4AD5-9807-7046EA0AA135}" destId="{FEA41BC9-4A5A-4578-AF61-F931B8C1673A}" srcOrd="1" destOrd="0" presId="urn:microsoft.com/office/officeart/2005/8/layout/hProcess4"/>
    <dgm:cxn modelId="{31406E85-B647-41FD-AC83-13E2859E01D1}" type="presParOf" srcId="{487D5A87-E567-4AD5-9807-7046EA0AA135}" destId="{20657662-2FA6-4422-8D8A-4D78BB76AC87}" srcOrd="2" destOrd="0" presId="urn:microsoft.com/office/officeart/2005/8/layout/hProcess4"/>
    <dgm:cxn modelId="{AC55423F-D473-4963-AB4B-2EB9FE2FC308}" type="presParOf" srcId="{487D5A87-E567-4AD5-9807-7046EA0AA135}" destId="{CEC1560B-06FA-4C57-A9E7-E56BA3D42C83}" srcOrd="3" destOrd="0" presId="urn:microsoft.com/office/officeart/2005/8/layout/hProcess4"/>
    <dgm:cxn modelId="{2CAAE617-F7FB-4DB6-A9A6-8939CA333130}" type="presParOf" srcId="{487D5A87-E567-4AD5-9807-7046EA0AA135}" destId="{4C77855C-F023-41F1-B4E8-319AD3F3DD78}" srcOrd="4" destOrd="0" presId="urn:microsoft.com/office/officeart/2005/8/layout/hProcess4"/>
    <dgm:cxn modelId="{CAB4D80C-770F-4A5D-A78B-06F5FFE53DF8}" type="presParOf" srcId="{444DCD67-026C-4FEE-B1E7-462CBB833CCF}" destId="{059B4442-CAA2-4D4E-A234-B6BE4D397FAA}" srcOrd="1" destOrd="0" presId="urn:microsoft.com/office/officeart/2005/8/layout/hProcess4"/>
    <dgm:cxn modelId="{E42523E8-E24B-4B17-ACB9-D252E00A1E68}" type="presParOf" srcId="{444DCD67-026C-4FEE-B1E7-462CBB833CCF}" destId="{71B01546-76E9-42CE-8FF0-F5DA9C2C6E16}" srcOrd="2" destOrd="0" presId="urn:microsoft.com/office/officeart/2005/8/layout/hProcess4"/>
    <dgm:cxn modelId="{CF6D75BC-91AE-45CB-86B1-4E01164302C1}" type="presParOf" srcId="{71B01546-76E9-42CE-8FF0-F5DA9C2C6E16}" destId="{FF28D824-2937-48DF-A04F-6EF1A7E22F69}" srcOrd="0" destOrd="0" presId="urn:microsoft.com/office/officeart/2005/8/layout/hProcess4"/>
    <dgm:cxn modelId="{5EFB2151-C467-4D9C-8DB1-69731829DBAD}" type="presParOf" srcId="{71B01546-76E9-42CE-8FF0-F5DA9C2C6E16}" destId="{FAF32196-3D67-40B0-B8E3-AC40D74CA37E}" srcOrd="1" destOrd="0" presId="urn:microsoft.com/office/officeart/2005/8/layout/hProcess4"/>
    <dgm:cxn modelId="{377B0FBC-C1C3-443B-96BE-2F6E1CCD044C}" type="presParOf" srcId="{71B01546-76E9-42CE-8FF0-F5DA9C2C6E16}" destId="{A22DDA93-073D-4D79-B112-99E7F42224CD}" srcOrd="2" destOrd="0" presId="urn:microsoft.com/office/officeart/2005/8/layout/hProcess4"/>
    <dgm:cxn modelId="{1D10475C-6D79-42DD-883F-3854BAE61133}" type="presParOf" srcId="{71B01546-76E9-42CE-8FF0-F5DA9C2C6E16}" destId="{AA90B8D5-E6BE-4202-A280-09C819904FF7}" srcOrd="3" destOrd="0" presId="urn:microsoft.com/office/officeart/2005/8/layout/hProcess4"/>
    <dgm:cxn modelId="{49C08983-717C-4F00-9DC2-D1F8666CD419}" type="presParOf" srcId="{71B01546-76E9-42CE-8FF0-F5DA9C2C6E16}" destId="{C95FE487-364C-4071-81A4-1AD619E8199A}" srcOrd="4" destOrd="0" presId="urn:microsoft.com/office/officeart/2005/8/layout/hProcess4"/>
    <dgm:cxn modelId="{80DEF0AD-522D-4680-8376-2A902DE88E61}" type="presParOf" srcId="{444DCD67-026C-4FEE-B1E7-462CBB833CCF}" destId="{DBA41A17-F350-46C2-AB29-546DECA87A3E}" srcOrd="3" destOrd="0" presId="urn:microsoft.com/office/officeart/2005/8/layout/hProcess4"/>
    <dgm:cxn modelId="{9E2384DF-08D9-4BB5-831D-FCF6DAF009EE}" type="presParOf" srcId="{444DCD67-026C-4FEE-B1E7-462CBB833CCF}" destId="{F648F878-2339-4B56-AD6D-A715DB01AAAB}" srcOrd="4" destOrd="0" presId="urn:microsoft.com/office/officeart/2005/8/layout/hProcess4"/>
    <dgm:cxn modelId="{5956F97D-C2ED-46E3-B9AD-EF92FFB927B0}" type="presParOf" srcId="{F648F878-2339-4B56-AD6D-A715DB01AAAB}" destId="{504B9D15-BE40-4E5D-A1BB-11455866489A}" srcOrd="0" destOrd="0" presId="urn:microsoft.com/office/officeart/2005/8/layout/hProcess4"/>
    <dgm:cxn modelId="{FEA75D4E-5A03-43D1-AD89-2BC5124511E6}" type="presParOf" srcId="{F648F878-2339-4B56-AD6D-A715DB01AAAB}" destId="{939E18A0-70A7-4BD6-8691-C7D45DC9E874}" srcOrd="1" destOrd="0" presId="urn:microsoft.com/office/officeart/2005/8/layout/hProcess4"/>
    <dgm:cxn modelId="{F3D05B39-4919-4135-BF3E-D77C32C2E166}" type="presParOf" srcId="{F648F878-2339-4B56-AD6D-A715DB01AAAB}" destId="{3F5FEC26-A36D-4A19-810D-E6CF76233B49}" srcOrd="2" destOrd="0" presId="urn:microsoft.com/office/officeart/2005/8/layout/hProcess4"/>
    <dgm:cxn modelId="{F065BDD7-4710-4937-8C96-E75817AAE672}" type="presParOf" srcId="{F648F878-2339-4B56-AD6D-A715DB01AAAB}" destId="{830B0527-DDEC-4D29-9D27-DFD8361542E5}" srcOrd="3" destOrd="0" presId="urn:microsoft.com/office/officeart/2005/8/layout/hProcess4"/>
    <dgm:cxn modelId="{3A868E59-52F9-470D-B6C0-B93EBCC913AF}" type="presParOf" srcId="{F648F878-2339-4B56-AD6D-A715DB01AAAB}" destId="{7FA4E7E8-2F09-41E9-81B5-FD874B573AB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41BC9-4A5A-4578-AF61-F931B8C1673A}">
      <dsp:nvSpPr>
        <dsp:cNvPr id="0" name=""/>
        <dsp:cNvSpPr/>
      </dsp:nvSpPr>
      <dsp:spPr>
        <a:xfrm>
          <a:off x="318228" y="1136713"/>
          <a:ext cx="2648274" cy="21842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2222500">
            <a:lnSpc>
              <a:spcPct val="90000"/>
            </a:lnSpc>
            <a:spcBef>
              <a:spcPct val="0"/>
            </a:spcBef>
            <a:spcAft>
              <a:spcPct val="15000"/>
            </a:spcAft>
            <a:buNone/>
          </a:pPr>
          <a:r>
            <a:rPr lang="en-US" sz="5000" kern="1200" dirty="0"/>
            <a:t>CF1R</a:t>
          </a:r>
        </a:p>
        <a:p>
          <a:pPr marL="228600" lvl="1" indent="-228600" algn="l" defTabSz="1066800">
            <a:lnSpc>
              <a:spcPct val="90000"/>
            </a:lnSpc>
            <a:spcBef>
              <a:spcPct val="0"/>
            </a:spcBef>
            <a:spcAft>
              <a:spcPct val="15000"/>
            </a:spcAft>
            <a:buChar char="•"/>
          </a:pPr>
          <a:r>
            <a:rPr lang="en-US" sz="2400" kern="1200" dirty="0"/>
            <a:t>Incomplete HVAC information</a:t>
          </a:r>
        </a:p>
      </dsp:txBody>
      <dsp:txXfrm>
        <a:off x="368494" y="1186979"/>
        <a:ext cx="2547742" cy="1615682"/>
      </dsp:txXfrm>
    </dsp:sp>
    <dsp:sp modelId="{059B4442-CAA2-4D4E-A234-B6BE4D397FAA}">
      <dsp:nvSpPr>
        <dsp:cNvPr id="0" name=""/>
        <dsp:cNvSpPr/>
      </dsp:nvSpPr>
      <dsp:spPr>
        <a:xfrm>
          <a:off x="1671014" y="1665895"/>
          <a:ext cx="3104219" cy="3104219"/>
        </a:xfrm>
        <a:prstGeom prst="leftCircularArrow">
          <a:avLst>
            <a:gd name="adj1" fmla="val 3557"/>
            <a:gd name="adj2" fmla="val 441928"/>
            <a:gd name="adj3" fmla="val 1851493"/>
            <a:gd name="adj4" fmla="val 8658543"/>
            <a:gd name="adj5" fmla="val 41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C1560B-06FA-4C57-A9E7-E56BA3D42C83}">
      <dsp:nvSpPr>
        <dsp:cNvPr id="0" name=""/>
        <dsp:cNvSpPr/>
      </dsp:nvSpPr>
      <dsp:spPr>
        <a:xfrm>
          <a:off x="882675" y="3117624"/>
          <a:ext cx="2354022" cy="936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HERS registry</a:t>
          </a:r>
        </a:p>
      </dsp:txBody>
      <dsp:txXfrm>
        <a:off x="910093" y="3145042"/>
        <a:ext cx="2299186" cy="881281"/>
      </dsp:txXfrm>
    </dsp:sp>
    <dsp:sp modelId="{FAF32196-3D67-40B0-B8E3-AC40D74CA37E}">
      <dsp:nvSpPr>
        <dsp:cNvPr id="0" name=""/>
        <dsp:cNvSpPr/>
      </dsp:nvSpPr>
      <dsp:spPr>
        <a:xfrm>
          <a:off x="3786536" y="1136713"/>
          <a:ext cx="2648274" cy="21842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HVAC units installed are different</a:t>
          </a:r>
        </a:p>
      </dsp:txBody>
      <dsp:txXfrm>
        <a:off x="3836802" y="1655038"/>
        <a:ext cx="2547742" cy="1615682"/>
      </dsp:txXfrm>
    </dsp:sp>
    <dsp:sp modelId="{DBA41A17-F350-46C2-AB29-546DECA87A3E}">
      <dsp:nvSpPr>
        <dsp:cNvPr id="0" name=""/>
        <dsp:cNvSpPr/>
      </dsp:nvSpPr>
      <dsp:spPr>
        <a:xfrm flipH="1">
          <a:off x="1997134" y="-338898"/>
          <a:ext cx="3420444" cy="3398726"/>
        </a:xfrm>
        <a:prstGeom prst="circularArrow">
          <a:avLst>
            <a:gd name="adj1" fmla="val 3249"/>
            <a:gd name="adj2" fmla="val 400686"/>
            <a:gd name="adj3" fmla="val 19423803"/>
            <a:gd name="adj4" fmla="val 12575511"/>
            <a:gd name="adj5" fmla="val 379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0B8D5-E6BE-4202-A280-09C819904FF7}">
      <dsp:nvSpPr>
        <dsp:cNvPr id="0" name=""/>
        <dsp:cNvSpPr/>
      </dsp:nvSpPr>
      <dsp:spPr>
        <a:xfrm>
          <a:off x="4375041" y="668655"/>
          <a:ext cx="2354022" cy="936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Architect sends plans back for revisions</a:t>
          </a:r>
        </a:p>
      </dsp:txBody>
      <dsp:txXfrm>
        <a:off x="4402459" y="696073"/>
        <a:ext cx="2299186" cy="881281"/>
      </dsp:txXfrm>
    </dsp:sp>
    <dsp:sp modelId="{939E18A0-70A7-4BD6-8691-C7D45DC9E874}">
      <dsp:nvSpPr>
        <dsp:cNvPr id="0" name=""/>
        <dsp:cNvSpPr/>
      </dsp:nvSpPr>
      <dsp:spPr>
        <a:xfrm>
          <a:off x="7254843" y="1136713"/>
          <a:ext cx="2648274" cy="21842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HERS verifications</a:t>
          </a:r>
        </a:p>
      </dsp:txBody>
      <dsp:txXfrm>
        <a:off x="7305109" y="1186979"/>
        <a:ext cx="2547742" cy="1615682"/>
      </dsp:txXfrm>
    </dsp:sp>
    <dsp:sp modelId="{830B0527-DDEC-4D29-9D27-DFD8361542E5}">
      <dsp:nvSpPr>
        <dsp:cNvPr id="0" name=""/>
        <dsp:cNvSpPr/>
      </dsp:nvSpPr>
      <dsp:spPr>
        <a:xfrm>
          <a:off x="7843349" y="2852928"/>
          <a:ext cx="2354022" cy="936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Final Inspection</a:t>
          </a:r>
        </a:p>
      </dsp:txBody>
      <dsp:txXfrm>
        <a:off x="7870767" y="2880346"/>
        <a:ext cx="2299186" cy="88128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9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 analysis of hourly energy use of a heat pump home in Climate Zone 10 (El Cajon) produced the above results.  This analysis reflects the complicated nature of the interaction between PV panels and the electric usage in a home with both electricity and gas, with Time of Use electric rates applied to hourly energy usage.  The “Standard PV” results are with the prescriptive standard 3.26 kW PV system (~10 panels) for this size house in this climate zone.  The Central Heat Pump has slightly higher utility costs in this scenario, because the PV system is right-sized for the mixed fuel home and insufficient to offset electric usage with a Heat Pump.  As soon as just one PV panel is added (3.58 kW or ~11 panels) at an extra cost of roughly $600 when the home is built, utility costs drop $40 below the conventional gas/electric split system.  In the high performance Variable Capacity Heat Pump modeling scenario in the same house, utility costs are $40 lower than conventional with the same PV system and $175 (28%) lower once one additional PV panel is added (a 4 year payback).  This investment will pay off every year for the estimated 15-20-year lifespan of the PV system and heat pump.</a:t>
            </a:r>
          </a:p>
          <a:p>
            <a:endParaRPr lang="en-US" sz="1100" dirty="0"/>
          </a:p>
          <a:p>
            <a:pPr marL="171424" indent="-171424">
              <a:buFont typeface="Arial" panose="020B0604020202020204" pitchFamily="34" charset="0"/>
              <a:buChar char="•"/>
            </a:pPr>
            <a:r>
              <a:rPr lang="en-US" sz="1100" dirty="0"/>
              <a:t>The homes equipped with the heat pump have 18-25% lower carbon dioxide emissions than the home with the traditional gas furnace at 1.6-1.8 tons of CO</a:t>
            </a:r>
            <a:r>
              <a:rPr lang="en-US" sz="1100" baseline="-25000" dirty="0"/>
              <a:t>2</a:t>
            </a:r>
            <a:r>
              <a:rPr lang="en-US" sz="1100" dirty="0"/>
              <a:t> versus 2.2 tons.</a:t>
            </a:r>
          </a:p>
          <a:p>
            <a:endParaRPr lang="en-US" sz="1100" dirty="0"/>
          </a:p>
          <a:p>
            <a:pPr marL="171424" indent="-171424">
              <a:buFont typeface="Arial" panose="020B0604020202020204" pitchFamily="34" charset="0"/>
              <a:buChar char="•"/>
            </a:pPr>
            <a:r>
              <a:rPr lang="en-US" sz="1100" dirty="0"/>
              <a:t>The VCHP credit likely under-estimates energy savings from heat pump heating and cooling, as it is based on only a portion of measured savings at the Central Valley Research Homes project.</a:t>
            </a:r>
          </a:p>
          <a:p>
            <a:endParaRPr lang="en-US" sz="1100" dirty="0"/>
          </a:p>
          <a:p>
            <a:r>
              <a:rPr lang="en-US" sz="1100" dirty="0"/>
              <a:t>More information regarding projected savings can be found in the participant workbook.</a:t>
            </a:r>
          </a:p>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14</a:t>
            </a:fld>
            <a:endParaRPr lang="en-US" dirty="0"/>
          </a:p>
        </p:txBody>
      </p:sp>
    </p:spTree>
    <p:extLst>
      <p:ext uri="{BB962C8B-B14F-4D97-AF65-F5344CB8AC3E}">
        <p14:creationId xmlns:p14="http://schemas.microsoft.com/office/powerpoint/2010/main" val="408451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0:notes"/>
          <p:cNvSpPr txBox="1">
            <a:spLocks noGrp="1"/>
          </p:cNvSpPr>
          <p:nvPr>
            <p:ph type="body" idx="1"/>
          </p:nvPr>
        </p:nvSpPr>
        <p:spPr>
          <a:xfrm>
            <a:off x="670605" y="4272583"/>
            <a:ext cx="5364843" cy="3495749"/>
          </a:xfrm>
          <a:prstGeom prst="rect">
            <a:avLst/>
          </a:prstGeom>
        </p:spPr>
        <p:txBody>
          <a:bodyPr spcFirstLastPara="1" wrap="square" lIns="89121" tIns="44548" rIns="89121" bIns="44548" anchor="t" anchorCtr="0">
            <a:noAutofit/>
          </a:bodyPr>
          <a:lstStyle/>
          <a:p>
            <a:endParaRPr/>
          </a:p>
        </p:txBody>
      </p:sp>
      <p:sp>
        <p:nvSpPr>
          <p:cNvPr id="533" name="Google Shape;533;p20:notes"/>
          <p:cNvSpPr>
            <a:spLocks noGrp="1" noRot="1" noChangeAspect="1"/>
          </p:cNvSpPr>
          <p:nvPr>
            <p:ph type="sldImg" idx="2"/>
          </p:nvPr>
        </p:nvSpPr>
        <p:spPr>
          <a:xfrm>
            <a:off x="688975" y="1109663"/>
            <a:ext cx="53276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81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0:notes"/>
          <p:cNvSpPr txBox="1">
            <a:spLocks noGrp="1"/>
          </p:cNvSpPr>
          <p:nvPr>
            <p:ph type="body" idx="1"/>
          </p:nvPr>
        </p:nvSpPr>
        <p:spPr>
          <a:xfrm>
            <a:off x="670605" y="4272583"/>
            <a:ext cx="5364843" cy="3495749"/>
          </a:xfrm>
          <a:prstGeom prst="rect">
            <a:avLst/>
          </a:prstGeom>
        </p:spPr>
        <p:txBody>
          <a:bodyPr spcFirstLastPara="1" wrap="square" lIns="89121" tIns="44548" rIns="89121" bIns="44548" anchor="t" anchorCtr="0">
            <a:noAutofit/>
          </a:bodyPr>
          <a:lstStyle/>
          <a:p>
            <a:endParaRPr/>
          </a:p>
        </p:txBody>
      </p:sp>
      <p:sp>
        <p:nvSpPr>
          <p:cNvPr id="533" name="Google Shape;533;p20:notes"/>
          <p:cNvSpPr>
            <a:spLocks noGrp="1" noRot="1" noChangeAspect="1"/>
          </p:cNvSpPr>
          <p:nvPr>
            <p:ph type="sldImg" idx="2"/>
          </p:nvPr>
        </p:nvSpPr>
        <p:spPr>
          <a:xfrm>
            <a:off x="688975" y="1109663"/>
            <a:ext cx="53276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27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climate laws </a:t>
            </a:r>
            <a:r>
              <a:rPr lang="en-US" baseline="0" dirty="0"/>
              <a:t>passed recently </a:t>
            </a:r>
          </a:p>
          <a:p>
            <a:r>
              <a:rPr lang="en-US" dirty="0"/>
              <a:t>100% carbon-free electricity by 2045</a:t>
            </a:r>
          </a:p>
          <a:p>
            <a:r>
              <a:rPr lang="en-US" dirty="0"/>
              <a:t>Could add possible Biden bump of $2 trillion and nationwide 100% renewable electricity by 2035</a:t>
            </a:r>
          </a:p>
        </p:txBody>
      </p:sp>
    </p:spTree>
    <p:extLst>
      <p:ext uri="{BB962C8B-B14F-4D97-AF65-F5344CB8AC3E}">
        <p14:creationId xmlns:p14="http://schemas.microsoft.com/office/powerpoint/2010/main" val="43144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5ec473ca54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25ec473ca5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5d8362335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5d8362335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25d8362335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5d8362335a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5d8362335a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g25d8362335a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High-rise Residential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8BC0-6E4E-4955-92DD-50F0A1AB7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94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High-rise Residential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8BC0-6E4E-4955-92DD-50F0A1AB7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6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31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PRESS RECORD </a:t>
            </a:r>
          </a:p>
          <a:p>
            <a:endParaRPr lang="en-US" sz="1200" dirty="0">
              <a:cs typeface="Calibri"/>
            </a:endParaRPr>
          </a:p>
          <a:p>
            <a:r>
              <a:rPr lang="en-US" sz="1200" dirty="0">
                <a:cs typeface="Calibri"/>
              </a:rPr>
              <a:t>Good morning everyone, </a:t>
            </a:r>
          </a:p>
          <a:p>
            <a:endParaRPr lang="en-US" sz="1200" dirty="0">
              <a:cs typeface="Calibri"/>
            </a:endParaRPr>
          </a:p>
          <a:p>
            <a:r>
              <a:rPr lang="en-US" sz="1200" dirty="0">
                <a:cs typeface="Calibri"/>
              </a:rPr>
              <a:t>Thanks for joining us! My name is </a:t>
            </a:r>
            <a:r>
              <a:rPr lang="en-US" dirty="0">
                <a:cs typeface="Calibri"/>
              </a:rPr>
              <a:t>Naomi Newman with</a:t>
            </a:r>
            <a:r>
              <a:rPr lang="en-US" sz="1200" dirty="0">
                <a:cs typeface="Calibri"/>
              </a:rPr>
              <a:t> 3C-REN. I have started recording this course which will be posted on 3C-RENs On-Demand page. </a:t>
            </a:r>
          </a:p>
          <a:p>
            <a:endParaRPr lang="en-US" sz="1200" dirty="0">
              <a:cs typeface="Calibri"/>
            </a:endParaRPr>
          </a:p>
          <a:p>
            <a:r>
              <a:rPr lang="en-US" dirty="0">
                <a:cs typeface="Calibri"/>
              </a:rPr>
              <a:t>We</a:t>
            </a:r>
            <a:r>
              <a:rPr lang="en-US" sz="1200" dirty="0">
                <a:cs typeface="Calibri"/>
              </a:rPr>
              <a:t> have </a:t>
            </a:r>
            <a:r>
              <a:rPr lang="en-US" dirty="0">
                <a:cs typeface="Calibri"/>
              </a:rPr>
              <a:t>Nick Brown with</a:t>
            </a:r>
            <a:r>
              <a:rPr lang="en-US" sz="1200" dirty="0">
                <a:cs typeface="Calibri"/>
              </a:rPr>
              <a:t> us today to talk about </a:t>
            </a:r>
            <a:r>
              <a:rPr lang="en-US" dirty="0">
                <a:solidFill>
                  <a:srgbClr val="141827"/>
                </a:solidFill>
                <a:latin typeface="Helvetica Neue"/>
              </a:rPr>
              <a:t>modeling all ectric homes in the 2022 energy code </a:t>
            </a:r>
            <a:endParaRPr lang="en-US" sz="1200" dirty="0">
              <a:cs typeface="Calibri"/>
            </a:endParaRPr>
          </a:p>
          <a:p>
            <a:endParaRPr lang="en-US" sz="1200" dirty="0">
              <a:cs typeface="Calibri"/>
            </a:endParaRPr>
          </a:p>
          <a:p>
            <a:r>
              <a:rPr lang="en-US" sz="1200" dirty="0">
                <a:cs typeface="Calibri"/>
              </a:rPr>
              <a:t>Before we get going, I just have a few slides to run through. </a:t>
            </a:r>
            <a:endParaRPr lang="en-US" sz="1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9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99" name="Google Shape;1099;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9" name="Google Shape;1109;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25d8362335a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25d8362335a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g25d8362335a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59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52F712-7224-1143-A93F-EE857066D1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71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that,</a:t>
            </a:r>
          </a:p>
          <a:p>
            <a:endParaRPr lang="en-US">
              <a:cs typeface="Calibri"/>
            </a:endParaRPr>
          </a:p>
          <a:p>
            <a:r>
              <a:rPr lang="en-US">
                <a:cs typeface="Calibri"/>
              </a:rPr>
              <a:t>Thank you. You can learn more at 3C-REN.org or contact us at info@3C-REN.org.</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0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ask that everyone make sure they are on mute throughout the duration of the course. If you would like to verbally participate, please raise your hand in the participant's section and we will call on you to unmute yourself. </a:t>
            </a:r>
          </a:p>
          <a:p>
            <a:endParaRPr lang="en-US" dirty="0">
              <a:cs typeface="Calibri"/>
            </a:endParaRPr>
          </a:p>
          <a:p>
            <a:r>
              <a:rPr lang="en-US" dirty="0">
                <a:cs typeface="Calibri"/>
              </a:rPr>
              <a:t>We encourage you to participate and ask questions through the chat box as well</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52F712-7224-1143-A93F-EE857066D1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98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675" lvl="1" indent="-320675">
              <a:spcBef>
                <a:spcPts val="1600"/>
              </a:spcBef>
              <a:buClr>
                <a:schemeClr val="tx1">
                  <a:lumMod val="50000"/>
                  <a:lumOff val="50000"/>
                </a:schemeClr>
              </a:buClr>
              <a:buFont typeface="Arial"/>
              <a:buChar char="•"/>
            </a:pPr>
            <a:r>
              <a:rPr lang="en-US" dirty="0"/>
              <a:t>A few words about who we are</a:t>
            </a:r>
          </a:p>
          <a:p>
            <a:pPr marL="320675" lvl="1" indent="-320675">
              <a:spcBef>
                <a:spcPts val="1600"/>
              </a:spcBef>
              <a:buClr>
                <a:schemeClr val="tx1">
                  <a:lumMod val="50000"/>
                  <a:lumOff val="50000"/>
                </a:schemeClr>
              </a:buClr>
              <a:buFont typeface="Arial"/>
              <a:buChar char="•"/>
            </a:pPr>
            <a:endParaRPr lang="en-US" dirty="0"/>
          </a:p>
          <a:p>
            <a:pPr marL="320675" lvl="1" indent="-320675">
              <a:spcBef>
                <a:spcPts val="1600"/>
              </a:spcBef>
              <a:buClr>
                <a:schemeClr val="tx1">
                  <a:lumMod val="50000"/>
                  <a:lumOff val="50000"/>
                </a:schemeClr>
              </a:buClr>
              <a:buFont typeface="Arial"/>
              <a:buChar char="•"/>
            </a:pPr>
            <a:r>
              <a:rPr lang="en-US" dirty="0"/>
              <a:t>We are the Tri-County Regional Energy Network, aka 3C-REN</a:t>
            </a:r>
          </a:p>
          <a:p>
            <a:pPr marL="742950" lvl="0" indent="-320675">
              <a:spcBef>
                <a:spcPts val="1600"/>
              </a:spcBef>
              <a:buClr>
                <a:schemeClr val="tx1">
                  <a:lumMod val="50000"/>
                  <a:lumOff val="50000"/>
                </a:schemeClr>
              </a:buClr>
              <a:buFont typeface="Arial"/>
              <a:buChar char="•"/>
            </a:pPr>
            <a:r>
              <a:rPr lang="en-US" dirty="0"/>
              <a:t>We are a collaborative partnership between San Luis Obispo, Santa Barbara and Ventura Counties  </a:t>
            </a:r>
            <a:endParaRPr lang="en-US" dirty="0">
              <a:cs typeface="Calibri" panose="020F0502020204030204"/>
            </a:endParaRPr>
          </a:p>
          <a:p>
            <a:pPr marL="742950" lvl="0" indent="-320675">
              <a:spcBef>
                <a:spcPts val="1600"/>
              </a:spcBef>
              <a:buClr>
                <a:schemeClr val="tx1">
                  <a:lumMod val="50000"/>
                  <a:lumOff val="50000"/>
                </a:schemeClr>
              </a:buClr>
              <a:buFont typeface="Arial"/>
              <a:buChar char="•"/>
            </a:pPr>
            <a:r>
              <a:rPr lang="en-US" dirty="0"/>
              <a:t>Working to improve energy efficiency in our region by offering free programs and services for building professionals and households</a:t>
            </a:r>
            <a:endParaRPr lang="en-US" dirty="0">
              <a:cs typeface="Calibri" panose="020F0502020204030204"/>
            </a:endParaRPr>
          </a:p>
          <a:p>
            <a:pPr marL="742950" lvl="0" indent="-320675">
              <a:spcBef>
                <a:spcPts val="1600"/>
              </a:spcBef>
              <a:buClr>
                <a:schemeClr val="tx1">
                  <a:lumMod val="50000"/>
                  <a:lumOff val="50000"/>
                </a:schemeClr>
              </a:buClr>
              <a:buFont typeface="Arial"/>
              <a:buChar char="•"/>
            </a:pPr>
            <a:endParaRPr lang="en-US" dirty="0"/>
          </a:p>
          <a:p>
            <a:pPr marL="628650" lvl="1" indent="-171450">
              <a:buFont typeface="Arial"/>
              <a:buChar char="•"/>
            </a:pPr>
            <a:r>
              <a:rPr lang="en-US" dirty="0"/>
              <a:t>3C-REN is funded by ratepayer dollars which are collected through the Public Goods Charge found on our utility bills. </a:t>
            </a:r>
          </a:p>
          <a:p>
            <a:pPr marL="949325" lvl="2" indent="-171450">
              <a:buFont typeface="Arial"/>
              <a:buChar char="•"/>
            </a:pPr>
            <a:r>
              <a:rPr lang="en-US" dirty="0"/>
              <a:t>The benefit of being ratepayer funded is that there is no cost to those we serve</a:t>
            </a:r>
          </a:p>
          <a:p>
            <a:pPr marL="949325" lvl="2" indent="-171450">
              <a:buFont typeface="Arial"/>
              <a:buChar char="•"/>
            </a:pPr>
            <a:r>
              <a:rPr lang="en-US" dirty="0"/>
              <a:t>And we are able to return these dollars back to our local economy which has historically missed out on some of these funds.</a:t>
            </a:r>
          </a:p>
          <a:p>
            <a:pPr marL="949325" lvl="2" indent="-171450">
              <a:buFont typeface="Arial"/>
              <a:buChar char="•"/>
            </a:pPr>
            <a:endParaRPr lang="en-US" dirty="0"/>
          </a:p>
          <a:p>
            <a:pPr marL="320675" lvl="1" indent="0">
              <a:buFont typeface="Arial"/>
              <a:buNone/>
            </a:pPr>
            <a:r>
              <a:rPr lang="en-US" dirty="0"/>
              <a:t>3C REN currently offers 3 programs</a:t>
            </a:r>
          </a:p>
          <a:p>
            <a:pPr marL="949325" lvl="2" indent="-171450">
              <a:buFont typeface="Arial"/>
              <a:buChar char="•"/>
            </a:pPr>
            <a:endParaRPr lang="en-US" dirty="0"/>
          </a:p>
          <a:p>
            <a:pPr marL="320675" lvl="1" indent="-320675">
              <a:spcBef>
                <a:spcPts val="1600"/>
              </a:spcBef>
              <a:buClr>
                <a:prstClr val="black">
                  <a:lumMod val="50000"/>
                  <a:lumOff val="50000"/>
                </a:prstClr>
              </a:buCl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58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Energy Code Connect program serves building professionals by offering Title 24 Part 6 and Part 11 support.</a:t>
            </a:r>
            <a:r>
              <a:rPr lang="en-US" dirty="0">
                <a:cs typeface="Calibri" panose="020F0502020204030204"/>
              </a:rPr>
              <a:t> </a:t>
            </a:r>
            <a:r>
              <a:rPr lang="en-US" dirty="0"/>
              <a:t>Within the Energy Code Connect program, we offer :</a:t>
            </a:r>
            <a:endParaRPr lang="en-US" dirty="0">
              <a:cs typeface="Calibri"/>
            </a:endParaRPr>
          </a:p>
          <a:p>
            <a:pPr marL="742950" lvl="1" indent="-285750">
              <a:buFont typeface="Arial"/>
              <a:buChar char="•"/>
            </a:pPr>
            <a:r>
              <a:rPr lang="en-US" b="1" dirty="0"/>
              <a:t>Energy Code Coach</a:t>
            </a:r>
            <a:r>
              <a:rPr lang="en-US" b="1" i="1" dirty="0"/>
              <a:t> service</a:t>
            </a:r>
            <a:r>
              <a:rPr lang="en-US" i="1" dirty="0"/>
              <a:t>- </a:t>
            </a:r>
            <a:endParaRPr lang="en-US" dirty="0">
              <a:cs typeface="Calibri" panose="020F0502020204030204"/>
            </a:endParaRPr>
          </a:p>
          <a:p>
            <a:pPr marL="1327150" lvl="2" indent="-285750">
              <a:buFont typeface="Arial"/>
              <a:buChar char="•"/>
            </a:pPr>
            <a:r>
              <a:rPr lang="en-US" dirty="0"/>
              <a:t>an over the phone, online, and in the field support </a:t>
            </a:r>
            <a:r>
              <a:rPr lang="en-US"/>
              <a:t>for both </a:t>
            </a:r>
            <a:r>
              <a:rPr lang="en-US" dirty="0"/>
              <a:t>Residential and non-residential projects</a:t>
            </a:r>
            <a:endParaRPr lang="en-US" dirty="0">
              <a:cs typeface="Calibri" panose="020F0502020204030204"/>
            </a:endParaRPr>
          </a:p>
          <a:p>
            <a:pPr marL="742950" lvl="1" indent="-285750">
              <a:buFont typeface="Arial"/>
              <a:buChar char="•"/>
            </a:pPr>
            <a:r>
              <a:rPr lang="en-US" b="1" dirty="0"/>
              <a:t>Trainings</a:t>
            </a:r>
            <a:r>
              <a:rPr lang="en-US" dirty="0"/>
              <a:t> </a:t>
            </a:r>
            <a:r>
              <a:rPr lang="en-US" b="1" dirty="0"/>
              <a:t>and support</a:t>
            </a:r>
            <a:endParaRPr lang="en-US" b="1" dirty="0">
              <a:cs typeface="Calibri" panose="020F0502020204030204"/>
            </a:endParaRPr>
          </a:p>
          <a:p>
            <a:pPr marL="1327150" lvl="2" indent="-285750">
              <a:buFont typeface="Arial"/>
              <a:buChar char="•"/>
            </a:pPr>
            <a:r>
              <a:rPr lang="en-US" dirty="0"/>
              <a:t>We also offer online courses and regional forums that are designed to increase overall energy code comprehension, compliance, and enforcement </a:t>
            </a:r>
          </a:p>
          <a:p>
            <a:pPr lvl="2"/>
            <a:endParaRPr lang="en-US" sz="1200" b="1" i="0" kern="1200" dirty="0">
              <a:solidFill>
                <a:schemeClr val="tx1"/>
              </a:solidFill>
              <a:effectLst/>
              <a:latin typeface="+mn-lt"/>
              <a:cs typeface="Calibri"/>
            </a:endParaRPr>
          </a:p>
          <a:p>
            <a:pPr marL="0" lvl="1">
              <a:spcBef>
                <a:spcPts val="1000"/>
              </a:spcBef>
            </a:pPr>
            <a:endParaRPr lang="en-US" dirty="0"/>
          </a:p>
          <a:p>
            <a:pPr marL="0" lvl="1"/>
            <a:endParaRPr lang="en-US" dirty="0">
              <a:cs typeface="Calibri" panose="020F0502020204030204"/>
            </a:endParaRPr>
          </a:p>
          <a:p>
            <a:pPr marL="330200" lvl="1" indent="-330200" fontAlgn="base"/>
            <a:endParaRPr lang="en-US" sz="2800" dirty="0">
              <a:cs typeface="Calibri" panose="020F0502020204030204"/>
            </a:endParaRPr>
          </a:p>
          <a:p>
            <a:pPr marL="330200" lvl="1" indent="-330200" fontAlgn="base"/>
            <a:endParaRPr lang="en-US" sz="28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78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Another program we offer is Building Performance Training which serves </a:t>
            </a:r>
            <a:r>
              <a:rPr lang="en-US"/>
              <a:t>building by </a:t>
            </a:r>
            <a:r>
              <a:rPr lang="en-US" dirty="0"/>
              <a:t>offering technical and soft skill trainings related to building science principles, high performance buildings, marketing, and communication techniques. </a:t>
            </a: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4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1000"/>
              </a:spcBef>
              <a:defRPr/>
            </a:pPr>
            <a:r>
              <a:rPr lang="en-US" dirty="0">
                <a:cs typeface="Calibri" panose="020F0502020204030204"/>
              </a:rPr>
              <a:t>And we have our Home Energy Savings </a:t>
            </a:r>
            <a:r>
              <a:rPr lang="en-US" b="0" i="0" dirty="0">
                <a:solidFill>
                  <a:srgbClr val="222222"/>
                </a:solidFill>
                <a:effectLst/>
                <a:latin typeface="Open Sans" panose="020B0606030504020204" pitchFamily="34" charset="0"/>
              </a:rPr>
              <a:t>program which incentivizes contractors and helps residents save money and make their homes healthier with energy efficient upgrades through incentives and rebates. </a:t>
            </a:r>
          </a:p>
          <a:p>
            <a:pPr marL="0" lvl="1">
              <a:spcBef>
                <a:spcPts val="1000"/>
              </a:spcBef>
              <a:defRPr/>
            </a:pPr>
            <a:endParaRPr lang="en-US" b="0" i="0" dirty="0">
              <a:solidFill>
                <a:srgbClr val="222222"/>
              </a:solidFill>
              <a:effectLst/>
              <a:latin typeface="Open Sans" panose="020B0606030504020204" pitchFamily="34" charset="0"/>
              <a:cs typeface="Calibri" panose="020F0502020204030204"/>
            </a:endParaRPr>
          </a:p>
          <a:p>
            <a:pPr marL="0" lvl="1">
              <a:spcBef>
                <a:spcPts val="1000"/>
              </a:spcBef>
              <a:defRPr/>
            </a:pPr>
            <a:endParaRPr lang="en-US" dirty="0">
              <a:cs typeface="Calibri" panose="020F0502020204030204"/>
            </a:endParaRPr>
          </a:p>
          <a:p>
            <a:pPr marL="0" marR="0" lvl="1" indent="0" algn="l" defTabSz="914400" rtl="0" eaLnBrk="1" fontAlgn="auto" latinLnBrk="0" hangingPunct="1">
              <a:lnSpc>
                <a:spcPct val="100000"/>
              </a:lnSpc>
              <a:spcBef>
                <a:spcPts val="1000"/>
              </a:spcBef>
              <a:spcAft>
                <a:spcPts val="0"/>
              </a:spcAft>
              <a:buClrTx/>
              <a:buSzTx/>
              <a:buFontTx/>
              <a:buNone/>
              <a:tabLst/>
              <a:defRPr/>
            </a:pPr>
            <a:r>
              <a:rPr lang="en-US" dirty="0"/>
              <a:t>With that, I’ll pass things over to Jennifer. </a:t>
            </a:r>
          </a:p>
          <a:p>
            <a:pPr marL="0" lvl="1">
              <a:spcBef>
                <a:spcPts val="1000"/>
              </a:spcBef>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5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5c8b3c4a6b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g25c8b3c4a6b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4.xml"/><Relationship Id="rId5" Type="http://schemas.openxmlformats.org/officeDocument/2006/relationships/tags" Target="../tags/tag6.xml"/><Relationship Id="rId4" Type="http://schemas.openxmlformats.org/officeDocument/2006/relationships/tags" Target="../tags/tag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ergycodeace.com/training" TargetMode="External"/><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ergycodeace.com/training" TargetMode="External"/><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ergycodeace.com/training" TargetMode="External"/><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ergycodeace.com/training" TargetMode="External"/><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g25c4d6869fc_1_17"/>
          <p:cNvSpPr/>
          <p:nvPr/>
        </p:nvSpPr>
        <p:spPr>
          <a:xfrm>
            <a:off x="6096000" y="0"/>
            <a:ext cx="6096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g25c4d6869fc_1_17"/>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g25c4d6869fc_1_17"/>
          <p:cNvSpPr txBox="1">
            <a:spLocks noGrp="1"/>
          </p:cNvSpPr>
          <p:nvPr>
            <p:ph type="body" idx="1"/>
          </p:nvPr>
        </p:nvSpPr>
        <p:spPr>
          <a:xfrm>
            <a:off x="6914145" y="2138878"/>
            <a:ext cx="43620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25c4d6869fc_1_1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g25c4d6869fc_1_1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g25c4d6869fc_1_1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g25c4d6869fc_1_17"/>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34" name="Google Shape;34;g25c4d6869fc_1_17"/>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5" name="Google Shape;35;g25c4d6869fc_1_17"/>
          <p:cNvSpPr txBox="1">
            <a:spLocks noGrp="1"/>
          </p:cNvSpPr>
          <p:nvPr>
            <p:ph type="subTitle" idx="2"/>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6" name="Google Shape;36;g25c4d6869fc_1_1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7" name="Google Shape;37;g25c4d6869fc_1_1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 name="Google Shape;38;g25c4d6869fc_1_17"/>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9" name="Google Shape;39;g25c4d6869fc_1_1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g25c4d6869fc_1_215"/>
          <p:cNvSpPr/>
          <p:nvPr/>
        </p:nvSpPr>
        <p:spPr>
          <a:xfrm>
            <a:off x="120000" y="117000"/>
            <a:ext cx="11952000" cy="6624000"/>
          </a:xfrm>
          <a:prstGeom prst="rect">
            <a:avLst/>
          </a:prstGeom>
          <a:gradFill>
            <a:gsLst>
              <a:gs pos="0">
                <a:srgbClr val="BE005A">
                  <a:alpha val="80000"/>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6" name="Google Shape;226;g25c4d6869fc_1_215"/>
          <p:cNvSpPr txBox="1">
            <a:spLocks noGrp="1"/>
          </p:cNvSpPr>
          <p:nvPr>
            <p:ph type="title"/>
          </p:nvPr>
        </p:nvSpPr>
        <p:spPr>
          <a:xfrm>
            <a:off x="1527521" y="546844"/>
            <a:ext cx="8997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g25c4d6869fc_1_215"/>
          <p:cNvSpPr txBox="1">
            <a:spLocks noGrp="1"/>
          </p:cNvSpPr>
          <p:nvPr>
            <p:ph type="body" idx="1"/>
          </p:nvPr>
        </p:nvSpPr>
        <p:spPr>
          <a:xfrm>
            <a:off x="1527520" y="3581731"/>
            <a:ext cx="8997600" cy="2230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g25c4d6869fc_1_21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g25c4d6869fc_1_215"/>
          <p:cNvSpPr txBox="1">
            <a:spLocks noGrp="1"/>
          </p:cNvSpPr>
          <p:nvPr>
            <p:ph type="ftr" idx="11"/>
          </p:nvPr>
        </p:nvSpPr>
        <p:spPr>
          <a:xfrm>
            <a:off x="590400" y="6159402"/>
            <a:ext cx="2788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g25c4d6869fc_1_21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g25c4d6869fc_1_215"/>
          <p:cNvSpPr/>
          <p:nvPr/>
        </p:nvSpPr>
        <p:spPr>
          <a:xfrm>
            <a:off x="1285168" y="244717"/>
            <a:ext cx="72000" cy="10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2" name="Google Shape;232;g25c4d6869fc_1_215"/>
          <p:cNvCxnSpPr/>
          <p:nvPr/>
        </p:nvCxnSpPr>
        <p:spPr>
          <a:xfrm>
            <a:off x="1666742" y="1616389"/>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33" name="Google Shape;233;g25c4d6869fc_1_215"/>
          <p:cNvSpPr txBox="1">
            <a:spLocks noGrp="1"/>
          </p:cNvSpPr>
          <p:nvPr>
            <p:ph type="subTitle" idx="2"/>
          </p:nvPr>
        </p:nvSpPr>
        <p:spPr>
          <a:xfrm>
            <a:off x="1527520" y="1757035"/>
            <a:ext cx="8997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34" name="Google Shape;234;g25c4d6869fc_1_215"/>
          <p:cNvCxnSpPr/>
          <p:nvPr/>
        </p:nvCxnSpPr>
        <p:spPr>
          <a:xfrm>
            <a:off x="10938200" y="1341281"/>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35" name="Google Shape;235;g25c4d6869fc_1_215"/>
          <p:cNvSpPr txBox="1">
            <a:spLocks noGrp="1"/>
          </p:cNvSpPr>
          <p:nvPr>
            <p:ph type="body" idx="3"/>
          </p:nvPr>
        </p:nvSpPr>
        <p:spPr>
          <a:xfrm>
            <a:off x="10831016" y="1377655"/>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6" name="Google Shape;236;g25c4d6869fc_1_215"/>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237" name="Google Shape;237;g25c4d6869fc_1_215"/>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334"/>
        <p:cNvGrpSpPr/>
        <p:nvPr/>
      </p:nvGrpSpPr>
      <p:grpSpPr>
        <a:xfrm>
          <a:off x="0" y="0"/>
          <a:ext cx="0" cy="0"/>
          <a:chOff x="0" y="0"/>
          <a:chExt cx="0" cy="0"/>
        </a:xfrm>
      </p:grpSpPr>
      <p:sp>
        <p:nvSpPr>
          <p:cNvPr id="335" name="Google Shape;335;g25c4d6869fc_1_229"/>
          <p:cNvSpPr/>
          <p:nvPr/>
        </p:nvSpPr>
        <p:spPr>
          <a:xfrm>
            <a:off x="0" y="0"/>
            <a:ext cx="12192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6" name="Google Shape;336;g25c4d6869fc_1_229"/>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g25c4d6869fc_1_229"/>
          <p:cNvSpPr txBox="1">
            <a:spLocks noGrp="1"/>
          </p:cNvSpPr>
          <p:nvPr>
            <p:ph type="body" idx="1"/>
          </p:nvPr>
        </p:nvSpPr>
        <p:spPr>
          <a:xfrm>
            <a:off x="5871409" y="2588054"/>
            <a:ext cx="52281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g25c4d6869fc_1_22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g25c4d6869fc_1_22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g25c4d6869fc_1_22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g25c4d6869fc_1_229"/>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2" name="Google Shape;342;g25c4d6869fc_1_229"/>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343" name="Google Shape;343;g25c4d6869fc_1_229"/>
          <p:cNvSpPr txBox="1">
            <a:spLocks noGrp="1"/>
          </p:cNvSpPr>
          <p:nvPr>
            <p:ph type="subTitle" idx="2"/>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44" name="Google Shape;344;g25c4d6869fc_1_229"/>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45" name="Google Shape;345;g25c4d6869fc_1_229"/>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46" name="Google Shape;346;g25c4d6869fc_1_229"/>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347" name="Google Shape;347;g25c4d6869fc_1_229"/>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3100494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348"/>
        <p:cNvGrpSpPr/>
        <p:nvPr/>
      </p:nvGrpSpPr>
      <p:grpSpPr>
        <a:xfrm>
          <a:off x="0" y="0"/>
          <a:ext cx="0" cy="0"/>
          <a:chOff x="0" y="0"/>
          <a:chExt cx="0" cy="0"/>
        </a:xfrm>
      </p:grpSpPr>
      <p:sp>
        <p:nvSpPr>
          <p:cNvPr id="349" name="Google Shape;349;g25c4d6869fc_1_243"/>
          <p:cNvSpPr/>
          <p:nvPr/>
        </p:nvSpPr>
        <p:spPr>
          <a:xfrm>
            <a:off x="0" y="0"/>
            <a:ext cx="12192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0" name="Google Shape;350;g25c4d6869fc_1_243"/>
          <p:cNvSpPr txBox="1">
            <a:spLocks noGrp="1"/>
          </p:cNvSpPr>
          <p:nvPr>
            <p:ph type="title"/>
          </p:nvPr>
        </p:nvSpPr>
        <p:spPr>
          <a:xfrm>
            <a:off x="928800" y="2316701"/>
            <a:ext cx="105156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g25c4d6869fc_1_243"/>
          <p:cNvSpPr txBox="1">
            <a:spLocks noGrp="1"/>
          </p:cNvSpPr>
          <p:nvPr>
            <p:ph type="body" idx="1"/>
          </p:nvPr>
        </p:nvSpPr>
        <p:spPr>
          <a:xfrm>
            <a:off x="928800" y="4083026"/>
            <a:ext cx="105156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2" name="Google Shape;352;g25c4d6869fc_1_2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g25c4d6869fc_1_2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g25c4d6869fc_1_2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55" name="Google Shape;355;g25c4d6869fc_1_24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
        <p:nvSpPr>
          <p:cNvPr id="356" name="Google Shape;356;g25c4d6869fc_1_243"/>
          <p:cNvSpPr/>
          <p:nvPr/>
        </p:nvSpPr>
        <p:spPr>
          <a:xfrm>
            <a:off x="687289" y="0"/>
            <a:ext cx="72000" cy="367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57" name="Google Shape;357;g25c4d6869fc_1_243"/>
          <p:cNvCxnSpPr/>
          <p:nvPr/>
        </p:nvCxnSpPr>
        <p:spPr>
          <a:xfrm>
            <a:off x="1068863"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58" name="Google Shape;358;g25c4d6869fc_1_24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59" name="Google Shape;359;g25c4d6869fc_1_24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0" name="Google Shape;360;g25c4d6869fc_1_24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044266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blipFill>
          <a:blip r:embed="rId2">
            <a:alphaModFix/>
          </a:blip>
          <a:stretch>
            <a:fillRect/>
          </a:stretch>
        </a:blipFill>
        <a:effectLst/>
      </p:bgPr>
    </p:bg>
    <p:spTree>
      <p:nvGrpSpPr>
        <p:cNvPr id="1" name="Shape 361"/>
        <p:cNvGrpSpPr/>
        <p:nvPr/>
      </p:nvGrpSpPr>
      <p:grpSpPr>
        <a:xfrm>
          <a:off x="0" y="0"/>
          <a:ext cx="0" cy="0"/>
          <a:chOff x="0" y="0"/>
          <a:chExt cx="0" cy="0"/>
        </a:xfrm>
      </p:grpSpPr>
      <p:sp>
        <p:nvSpPr>
          <p:cNvPr id="362" name="Google Shape;362;g25c4d6869fc_1_268"/>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 name="Google Shape;363;g25c4d6869fc_1_268"/>
          <p:cNvSpPr txBox="1">
            <a:spLocks noGrp="1"/>
          </p:cNvSpPr>
          <p:nvPr>
            <p:ph type="title"/>
          </p:nvPr>
        </p:nvSpPr>
        <p:spPr>
          <a:xfrm>
            <a:off x="1527520" y="2316701"/>
            <a:ext cx="95562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g25c4d6869fc_1_268"/>
          <p:cNvSpPr txBox="1">
            <a:spLocks noGrp="1"/>
          </p:cNvSpPr>
          <p:nvPr>
            <p:ph type="body" idx="1"/>
          </p:nvPr>
        </p:nvSpPr>
        <p:spPr>
          <a:xfrm>
            <a:off x="1527520" y="4083026"/>
            <a:ext cx="95562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5" name="Google Shape;365;g25c4d6869fc_1_26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25c4d6869fc_1_26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g25c4d6869fc_1_26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g25c4d6869fc_1_268"/>
          <p:cNvSpPr/>
          <p:nvPr/>
        </p:nvSpPr>
        <p:spPr>
          <a:xfrm>
            <a:off x="1285167" y="255684"/>
            <a:ext cx="72000" cy="341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69" name="Google Shape;369;g25c4d6869fc_1_268"/>
          <p:cNvCxnSpPr/>
          <p:nvPr/>
        </p:nvCxnSpPr>
        <p:spPr>
          <a:xfrm>
            <a:off x="1666742"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70" name="Google Shape;370;g25c4d6869fc_1_268"/>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71" name="Google Shape;371;g25c4d6869fc_1_268"/>
          <p:cNvSpPr txBox="1">
            <a:spLocks noGrp="1"/>
          </p:cNvSpPr>
          <p:nvPr>
            <p:ph type="body" idx="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2" name="Google Shape;372;g25c4d6869fc_1_268"/>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373" name="Google Shape;373;g25c4d6869fc_1_268"/>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543024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blipFill>
          <a:blip r:embed="rId2">
            <a:alphaModFix/>
          </a:blip>
          <a:stretch>
            <a:fillRect/>
          </a:stretch>
        </a:blipFill>
        <a:effectLst/>
      </p:bgPr>
    </p:bg>
    <p:spTree>
      <p:nvGrpSpPr>
        <p:cNvPr id="1" name="Shape 374"/>
        <p:cNvGrpSpPr/>
        <p:nvPr/>
      </p:nvGrpSpPr>
      <p:grpSpPr>
        <a:xfrm>
          <a:off x="0" y="0"/>
          <a:ext cx="0" cy="0"/>
          <a:chOff x="0" y="0"/>
          <a:chExt cx="0" cy="0"/>
        </a:xfrm>
      </p:grpSpPr>
      <p:sp>
        <p:nvSpPr>
          <p:cNvPr id="375" name="Google Shape;375;g25c4d6869fc_1_281"/>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6" name="Google Shape;376;g25c4d6869fc_1_281"/>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g25c4d6869fc_1_28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g25c4d6869fc_1_28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25c4d6869fc_1_28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g25c4d6869fc_1_281"/>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81" name="Google Shape;381;g25c4d6869fc_1_281"/>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382" name="Google Shape;382;g25c4d6869fc_1_281"/>
          <p:cNvSpPr txBox="1">
            <a:spLocks noGrp="1"/>
          </p:cNvSpPr>
          <p:nvPr>
            <p:ph type="subTitle" idx="1"/>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83" name="Google Shape;383;g25c4d6869fc_1_28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84" name="Google Shape;384;g25c4d6869fc_1_28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5" name="Google Shape;385;g25c4d6869fc_1_28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386" name="Google Shape;386;g25c4d6869fc_1_28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9928052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blipFill>
          <a:blip r:embed="rId2">
            <a:alphaModFix/>
          </a:blip>
          <a:stretch>
            <a:fillRect/>
          </a:stretch>
        </a:blipFill>
        <a:effectLst/>
      </p:bgPr>
    </p:bg>
    <p:spTree>
      <p:nvGrpSpPr>
        <p:cNvPr id="1" name="Shape 387"/>
        <p:cNvGrpSpPr/>
        <p:nvPr/>
      </p:nvGrpSpPr>
      <p:grpSpPr>
        <a:xfrm>
          <a:off x="0" y="0"/>
          <a:ext cx="0" cy="0"/>
          <a:chOff x="0" y="0"/>
          <a:chExt cx="0" cy="0"/>
        </a:xfrm>
      </p:grpSpPr>
      <p:sp>
        <p:nvSpPr>
          <p:cNvPr id="388" name="Google Shape;388;g25c4d6869fc_1_294"/>
          <p:cNvSpPr/>
          <p:nvPr/>
        </p:nvSpPr>
        <p:spPr>
          <a:xfrm>
            <a:off x="6096000" y="0"/>
            <a:ext cx="6096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g25c4d6869fc_1_294"/>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g25c4d6869fc_1_29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g25c4d6869fc_1_29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25c4d6869fc_1_29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3" name="Google Shape;393;g25c4d6869fc_1_294"/>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94" name="Google Shape;394;g25c4d6869fc_1_294"/>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95" name="Google Shape;395;g25c4d6869fc_1_294"/>
          <p:cNvSpPr txBox="1">
            <a:spLocks noGrp="1"/>
          </p:cNvSpPr>
          <p:nvPr>
            <p:ph type="subTitle" idx="1"/>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96" name="Google Shape;396;g25c4d6869fc_1_29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97" name="Google Shape;397;g25c4d6869fc_1_29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8" name="Google Shape;398;g25c4d6869fc_1_294"/>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99" name="Google Shape;399;g25c4d6869fc_1_29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7058850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400"/>
        <p:cNvGrpSpPr/>
        <p:nvPr/>
      </p:nvGrpSpPr>
      <p:grpSpPr>
        <a:xfrm>
          <a:off x="0" y="0"/>
          <a:ext cx="0" cy="0"/>
          <a:chOff x="0" y="0"/>
          <a:chExt cx="0" cy="0"/>
        </a:xfrm>
      </p:grpSpPr>
      <p:sp>
        <p:nvSpPr>
          <p:cNvPr id="401" name="Google Shape;401;g25c4d6869fc_1_307"/>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2" name="Google Shape;402;g25c4d6869fc_1_307"/>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g25c4d6869fc_1_307"/>
          <p:cNvSpPr txBox="1">
            <a:spLocks noGrp="1"/>
          </p:cNvSpPr>
          <p:nvPr>
            <p:ph type="body" idx="1"/>
          </p:nvPr>
        </p:nvSpPr>
        <p:spPr>
          <a:xfrm>
            <a:off x="928800" y="22720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4" name="Google Shape;404;g25c4d6869fc_1_307"/>
          <p:cNvSpPr txBox="1">
            <a:spLocks noGrp="1"/>
          </p:cNvSpPr>
          <p:nvPr>
            <p:ph type="body" idx="2"/>
          </p:nvPr>
        </p:nvSpPr>
        <p:spPr>
          <a:xfrm>
            <a:off x="6284744" y="22720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5" name="Google Shape;405;g25c4d6869fc_1_30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g25c4d6869fc_1_30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25c4d6869fc_1_30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g25c4d6869fc_1_307"/>
          <p:cNvSpPr/>
          <p:nvPr/>
        </p:nvSpPr>
        <p:spPr>
          <a:xfrm>
            <a:off x="687288" y="255684"/>
            <a:ext cx="72000" cy="15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09" name="Google Shape;409;g25c4d6869fc_1_307"/>
          <p:cNvCxnSpPr/>
          <p:nvPr/>
        </p:nvCxnSpPr>
        <p:spPr>
          <a:xfrm>
            <a:off x="1068863"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10" name="Google Shape;410;g25c4d6869fc_1_307"/>
          <p:cNvCxnSpPr/>
          <p:nvPr/>
        </p:nvCxnSpPr>
        <p:spPr>
          <a:xfrm>
            <a:off x="641224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11" name="Google Shape;411;g25c4d6869fc_1_30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12" name="Google Shape;412;g25c4d6869fc_1_307"/>
          <p:cNvSpPr txBox="1">
            <a:spLocks noGrp="1"/>
          </p:cNvSpPr>
          <p:nvPr>
            <p:ph type="body" idx="3"/>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3" name="Google Shape;413;g25c4d6869fc_1_30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414" name="Google Shape;414;g25c4d6869fc_1_30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
        <p:nvSpPr>
          <p:cNvPr id="415" name="Google Shape;415;g25c4d6869fc_1_307"/>
          <p:cNvSpPr txBox="1">
            <a:spLocks noGrp="1"/>
          </p:cNvSpPr>
          <p:nvPr>
            <p:ph type="body" idx="4"/>
          </p:nvPr>
        </p:nvSpPr>
        <p:spPr>
          <a:xfrm>
            <a:off x="928800"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g25c4d6869fc_1_307"/>
          <p:cNvSpPr txBox="1">
            <a:spLocks noGrp="1"/>
          </p:cNvSpPr>
          <p:nvPr>
            <p:ph type="body" idx="5"/>
          </p:nvPr>
        </p:nvSpPr>
        <p:spPr>
          <a:xfrm>
            <a:off x="6310145"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735592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5_Picture and Title">
  <p:cSld name="5_Picture and Title">
    <p:bg>
      <p:bgPr>
        <a:solidFill>
          <a:schemeClr val="lt1"/>
        </a:solidFill>
        <a:effectLst/>
      </p:bgPr>
    </p:bg>
    <p:spTree>
      <p:nvGrpSpPr>
        <p:cNvPr id="1" name="Shape 428"/>
        <p:cNvGrpSpPr/>
        <p:nvPr/>
      </p:nvGrpSpPr>
      <p:grpSpPr>
        <a:xfrm>
          <a:off x="0" y="0"/>
          <a:ext cx="0" cy="0"/>
          <a:chOff x="0" y="0"/>
          <a:chExt cx="0" cy="0"/>
        </a:xfrm>
      </p:grpSpPr>
      <p:sp>
        <p:nvSpPr>
          <p:cNvPr id="429" name="Google Shape;429;g25c4d6869fc_1_392"/>
          <p:cNvSpPr>
            <a:spLocks noGrp="1"/>
          </p:cNvSpPr>
          <p:nvPr>
            <p:ph type="pic" idx="2"/>
          </p:nvPr>
        </p:nvSpPr>
        <p:spPr>
          <a:xfrm>
            <a:off x="0" y="0"/>
            <a:ext cx="12192000" cy="4251300"/>
          </a:xfrm>
          <a:prstGeom prst="rect">
            <a:avLst/>
          </a:prstGeom>
          <a:solidFill>
            <a:schemeClr val="lt1">
              <a:alpha val="49411"/>
            </a:schemeClr>
          </a:solidFill>
          <a:ln>
            <a:noFill/>
          </a:ln>
        </p:spPr>
      </p:sp>
      <p:sp>
        <p:nvSpPr>
          <p:cNvPr id="430" name="Google Shape;430;g25c4d6869fc_1_392"/>
          <p:cNvSpPr/>
          <p:nvPr/>
        </p:nvSpPr>
        <p:spPr>
          <a:xfrm>
            <a:off x="0" y="4251158"/>
            <a:ext cx="12192000" cy="26067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 name="Google Shape;431;g25c4d6869fc_1_392"/>
          <p:cNvSpPr txBox="1">
            <a:spLocks noGrp="1"/>
          </p:cNvSpPr>
          <p:nvPr>
            <p:ph type="ctrTitle"/>
          </p:nvPr>
        </p:nvSpPr>
        <p:spPr>
          <a:xfrm>
            <a:off x="1694227" y="4435638"/>
            <a:ext cx="8807100" cy="157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g25c4d6869fc_1_39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g25c4d6869fc_1_392"/>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g25c4d6869fc_1_39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35" name="Google Shape;435;g25c4d6869fc_1_39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36" name="Google Shape;436;g25c4d6869fc_1_392"/>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 name="Google Shape;437;g25c4d6869fc_1_39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8" name="Google Shape;438;g25c4d6869fc_1_392"/>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64593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blipFill>
          <a:blip r:embed="rId2">
            <a:alphaModFix/>
          </a:blip>
          <a:stretch>
            <a:fillRect/>
          </a:stretch>
        </a:blipFill>
        <a:effectLst/>
      </p:bgPr>
    </p:bg>
    <p:spTree>
      <p:nvGrpSpPr>
        <p:cNvPr id="1" name="Shape 439"/>
        <p:cNvGrpSpPr/>
        <p:nvPr/>
      </p:nvGrpSpPr>
      <p:grpSpPr>
        <a:xfrm>
          <a:off x="0" y="0"/>
          <a:ext cx="0" cy="0"/>
          <a:chOff x="0" y="0"/>
          <a:chExt cx="0" cy="0"/>
        </a:xfrm>
      </p:grpSpPr>
      <p:sp>
        <p:nvSpPr>
          <p:cNvPr id="440" name="Google Shape;440;g25c4d6869fc_1_403"/>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 name="Google Shape;441;g25c4d6869fc_1_403"/>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g25c4d6869fc_1_40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g25c4d6869fc_1_40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g25c4d6869fc_1_40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5" name="Google Shape;445;g25c4d6869fc_1_403"/>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6" name="Google Shape;446;g25c4d6869fc_1_403"/>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7" name="Google Shape;447;g25c4d6869fc_1_403"/>
          <p:cNvSpPr txBox="1">
            <a:spLocks noGrp="1"/>
          </p:cNvSpPr>
          <p:nvPr>
            <p:ph type="body" idx="2"/>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 name="Google Shape;448;g25c4d6869fc_1_403"/>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9" name="Google Shape;449;g25c4d6869fc_1_403"/>
          <p:cNvSpPr txBox="1">
            <a:spLocks noGrp="1"/>
          </p:cNvSpPr>
          <p:nvPr>
            <p:ph type="body" idx="4"/>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0" name="Google Shape;450;g25c4d6869fc_1_403"/>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51" name="Google Shape;451;g25c4d6869fc_1_403"/>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52" name="Google Shape;452;g25c4d6869fc_1_40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53" name="Google Shape;453;g25c4d6869fc_1_403"/>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4" name="Google Shape;454;g25c4d6869fc_1_40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55" name="Google Shape;455;g25c4d6869fc_1_40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936570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456"/>
        <p:cNvGrpSpPr/>
        <p:nvPr/>
      </p:nvGrpSpPr>
      <p:grpSpPr>
        <a:xfrm>
          <a:off x="0" y="0"/>
          <a:ext cx="0" cy="0"/>
          <a:chOff x="0" y="0"/>
          <a:chExt cx="0" cy="0"/>
        </a:xfrm>
      </p:grpSpPr>
      <p:sp>
        <p:nvSpPr>
          <p:cNvPr id="457" name="Google Shape;457;g25c4d6869fc_1_420"/>
          <p:cNvSpPr/>
          <p:nvPr/>
        </p:nvSpPr>
        <p:spPr>
          <a:xfrm>
            <a:off x="0" y="5532437"/>
            <a:ext cx="12192000" cy="13257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8" name="Google Shape;458;g25c4d6869fc_1_420"/>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g25c4d6869fc_1_42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g25c4d6869fc_1_42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g25c4d6869fc_1_42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2" name="Google Shape;462;g25c4d6869fc_1_420"/>
          <p:cNvSpPr/>
          <p:nvPr/>
        </p:nvSpPr>
        <p:spPr>
          <a:xfrm>
            <a:off x="687289" y="0"/>
            <a:ext cx="72000" cy="1289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 name="Google Shape;463;g25c4d6869fc_1_420"/>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4" name="Google Shape;464;g25c4d6869fc_1_420"/>
          <p:cNvSpPr txBox="1">
            <a:spLocks noGrp="1"/>
          </p:cNvSpPr>
          <p:nvPr>
            <p:ph type="body" idx="2"/>
          </p:nvPr>
        </p:nvSpPr>
        <p:spPr>
          <a:xfrm>
            <a:off x="928800" y="3431112"/>
            <a:ext cx="5157900" cy="201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Font typeface="Arial"/>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g25c4d6869fc_1_420"/>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6" name="Google Shape;466;g25c4d6869fc_1_420"/>
          <p:cNvSpPr txBox="1">
            <a:spLocks noGrp="1"/>
          </p:cNvSpPr>
          <p:nvPr>
            <p:ph type="body" idx="4"/>
          </p:nvPr>
        </p:nvSpPr>
        <p:spPr>
          <a:xfrm>
            <a:off x="6224784" y="2516716"/>
            <a:ext cx="5183100" cy="2931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3F3F3F"/>
              </a:buClr>
              <a:buSzPts val="1600"/>
              <a:buChar char="•"/>
              <a:defRPr sz="1600" i="0">
                <a:solidFill>
                  <a:srgbClr val="3F3F3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7" name="Google Shape;467;g25c4d6869fc_1_420"/>
          <p:cNvCxnSpPr/>
          <p:nvPr/>
        </p:nvCxnSpPr>
        <p:spPr>
          <a:xfrm>
            <a:off x="1068863" y="327193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468" name="Google Shape;468;g25c4d6869fc_1_420"/>
          <p:cNvCxnSpPr/>
          <p:nvPr/>
        </p:nvCxnSpPr>
        <p:spPr>
          <a:xfrm>
            <a:off x="6352281" y="2357538"/>
            <a:ext cx="630900" cy="0"/>
          </a:xfrm>
          <a:prstGeom prst="straightConnector1">
            <a:avLst/>
          </a:prstGeom>
          <a:noFill/>
          <a:ln w="19050" cap="flat" cmpd="sng">
            <a:solidFill>
              <a:schemeClr val="accent1"/>
            </a:solidFill>
            <a:prstDash val="solid"/>
            <a:miter lim="800000"/>
            <a:headEnd type="none" w="sm" len="sm"/>
            <a:tailEnd type="none" w="sm" len="sm"/>
          </a:ln>
        </p:spPr>
      </p:cxnSp>
      <p:cxnSp>
        <p:nvCxnSpPr>
          <p:cNvPr id="469" name="Google Shape;469;g25c4d6869fc_1_420"/>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470" name="Google Shape;470;g25c4d6869fc_1_420"/>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1" name="Google Shape;471;g25c4d6869fc_1_420"/>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72" name="Google Shape;472;g25c4d6869fc_1_42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9466400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bg>
      <p:bgPr>
        <a:blipFill>
          <a:blip r:embed="rId2">
            <a:alphaModFix/>
          </a:blip>
          <a:stretch>
            <a:fillRect/>
          </a:stretch>
        </a:blipFill>
        <a:effectLst/>
      </p:bgPr>
    </p:bg>
    <p:spTree>
      <p:nvGrpSpPr>
        <p:cNvPr id="1" name="Shape 473"/>
        <p:cNvGrpSpPr/>
        <p:nvPr/>
      </p:nvGrpSpPr>
      <p:grpSpPr>
        <a:xfrm>
          <a:off x="0" y="0"/>
          <a:ext cx="0" cy="0"/>
          <a:chOff x="0" y="0"/>
          <a:chExt cx="0" cy="0"/>
        </a:xfrm>
      </p:grpSpPr>
      <p:sp>
        <p:nvSpPr>
          <p:cNvPr id="474" name="Google Shape;474;g25c4d6869fc_1_437"/>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75" name="Google Shape;475;g25c4d6869fc_1_43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76" name="Google Shape;476;g25c4d6869fc_1_437"/>
          <p:cNvSpPr txBox="1">
            <a:spLocks noGrp="1"/>
          </p:cNvSpPr>
          <p:nvPr>
            <p:ph type="body" idx="1"/>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7" name="Google Shape;477;g25c4d6869fc_1_43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sp>
        <p:nvSpPr>
          <p:cNvPr id="478" name="Google Shape;478;g25c4d6869fc_1_437"/>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g25c4d6869fc_1_43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g25c4d6869fc_1_43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g25c4d6869fc_1_43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2" name="Google Shape;482;g25c4d6869fc_1_437"/>
          <p:cNvSpPr/>
          <p:nvPr/>
        </p:nvSpPr>
        <p:spPr>
          <a:xfrm>
            <a:off x="687288" y="255842"/>
            <a:ext cx="72000" cy="103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 name="Google Shape;483;g25c4d6869fc_1_437"/>
          <p:cNvSpPr txBox="1">
            <a:spLocks noGrp="1"/>
          </p:cNvSpPr>
          <p:nvPr>
            <p:ph type="body" idx="2"/>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4" name="Google Shape;484;g25c4d6869fc_1_437"/>
          <p:cNvSpPr txBox="1">
            <a:spLocks noGrp="1"/>
          </p:cNvSpPr>
          <p:nvPr>
            <p:ph type="body" idx="3"/>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5" name="Google Shape;485;g25c4d6869fc_1_437"/>
          <p:cNvSpPr txBox="1">
            <a:spLocks noGrp="1"/>
          </p:cNvSpPr>
          <p:nvPr>
            <p:ph type="body" idx="4"/>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6" name="Google Shape;486;g25c4d6869fc_1_437"/>
          <p:cNvSpPr txBox="1">
            <a:spLocks noGrp="1"/>
          </p:cNvSpPr>
          <p:nvPr>
            <p:ph type="body" idx="5"/>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7" name="Google Shape;487;g25c4d6869fc_1_437"/>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88" name="Google Shape;488;g25c4d6869fc_1_437"/>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89" name="Google Shape;489;g25c4d6869fc_1_43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03690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238"/>
        <p:cNvGrpSpPr/>
        <p:nvPr/>
      </p:nvGrpSpPr>
      <p:grpSpPr>
        <a:xfrm>
          <a:off x="0" y="0"/>
          <a:ext cx="0" cy="0"/>
          <a:chOff x="0" y="0"/>
          <a:chExt cx="0" cy="0"/>
        </a:xfrm>
      </p:grpSpPr>
      <p:sp>
        <p:nvSpPr>
          <p:cNvPr id="239" name="Google Shape;239;g25c4d6869fc_1_229"/>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0" name="Google Shape;240;g25c4d6869fc_1_229"/>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g25c4d6869fc_1_229"/>
          <p:cNvSpPr txBox="1">
            <a:spLocks noGrp="1"/>
          </p:cNvSpPr>
          <p:nvPr>
            <p:ph type="body" idx="1"/>
          </p:nvPr>
        </p:nvSpPr>
        <p:spPr>
          <a:xfrm>
            <a:off x="5871409" y="2588054"/>
            <a:ext cx="52281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g25c4d6869fc_1_22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g25c4d6869fc_1_22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g25c4d6869fc_1_22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25c4d6869fc_1_229"/>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g25c4d6869fc_1_229"/>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47" name="Google Shape;247;g25c4d6869fc_1_229"/>
          <p:cNvSpPr txBox="1">
            <a:spLocks noGrp="1"/>
          </p:cNvSpPr>
          <p:nvPr>
            <p:ph type="subTitle" idx="2"/>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48" name="Google Shape;248;g25c4d6869fc_1_229"/>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49" name="Google Shape;249;g25c4d6869fc_1_229"/>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0" name="Google Shape;250;g25c4d6869fc_1_229"/>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51" name="Google Shape;251;g25c4d6869fc_1_229"/>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bg>
      <p:bgPr>
        <a:blipFill>
          <a:blip r:embed="rId2">
            <a:alphaModFix/>
          </a:blip>
          <a:stretch>
            <a:fillRect/>
          </a:stretch>
        </a:blipFill>
        <a:effectLst/>
      </p:bgPr>
    </p:bg>
    <p:spTree>
      <p:nvGrpSpPr>
        <p:cNvPr id="1" name="Shape 490"/>
        <p:cNvGrpSpPr/>
        <p:nvPr/>
      </p:nvGrpSpPr>
      <p:grpSpPr>
        <a:xfrm>
          <a:off x="0" y="0"/>
          <a:ext cx="0" cy="0"/>
          <a:chOff x="0" y="0"/>
          <a:chExt cx="0" cy="0"/>
        </a:xfrm>
      </p:grpSpPr>
      <p:sp>
        <p:nvSpPr>
          <p:cNvPr id="491" name="Google Shape;491;g25c4d6869fc_1_454"/>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 name="Google Shape;492;g25c4d6869fc_1_454"/>
          <p:cNvSpPr txBox="1">
            <a:spLocks noGrp="1"/>
          </p:cNvSpPr>
          <p:nvPr>
            <p:ph type="body" idx="1"/>
          </p:nvPr>
        </p:nvSpPr>
        <p:spPr>
          <a:xfrm>
            <a:off x="1555328" y="2272009"/>
            <a:ext cx="47595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3" name="Google Shape;493;g25c4d6869fc_1_454"/>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g25c4d6869fc_1_4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g25c4d6869fc_1_4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g25c4d6869fc_1_4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7" name="Google Shape;497;g25c4d6869fc_1_454"/>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98" name="Google Shape;498;g25c4d6869fc_1_45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99" name="Google Shape;499;g25c4d6869fc_1_45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0" name="Google Shape;500;g25c4d6869fc_1_454"/>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01" name="Google Shape;501;g25c4d6869fc_1_45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02" name="Google Shape;502;g25c4d6869fc_1_454"/>
          <p:cNvSpPr txBox="1">
            <a:spLocks noGrp="1"/>
          </p:cNvSpPr>
          <p:nvPr>
            <p:ph type="body" idx="3"/>
          </p:nvPr>
        </p:nvSpPr>
        <p:spPr>
          <a:xfrm>
            <a:off x="1555328" y="3386142"/>
            <a:ext cx="47595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g25c4d6869fc_1_454"/>
          <p:cNvSpPr txBox="1">
            <a:spLocks noGrp="1"/>
          </p:cNvSpPr>
          <p:nvPr>
            <p:ph type="body" idx="4"/>
          </p:nvPr>
        </p:nvSpPr>
        <p:spPr>
          <a:xfrm>
            <a:off x="6911272" y="141475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4" name="Google Shape;504;g25c4d6869fc_1_454"/>
          <p:cNvSpPr txBox="1">
            <a:spLocks noGrp="1"/>
          </p:cNvSpPr>
          <p:nvPr>
            <p:ph type="body" idx="5"/>
          </p:nvPr>
        </p:nvSpPr>
        <p:spPr>
          <a:xfrm>
            <a:off x="6911272" y="2528891"/>
            <a:ext cx="4783200" cy="3630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5" name="Google Shape;505;g25c4d6869fc_1_454"/>
          <p:cNvCxnSpPr/>
          <p:nvPr/>
        </p:nvCxnSpPr>
        <p:spPr>
          <a:xfrm>
            <a:off x="169539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506" name="Google Shape;506;g25c4d6869fc_1_454"/>
          <p:cNvCxnSpPr/>
          <p:nvPr/>
        </p:nvCxnSpPr>
        <p:spPr>
          <a:xfrm>
            <a:off x="7038769" y="2369713"/>
            <a:ext cx="630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087598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507"/>
        <p:cNvGrpSpPr/>
        <p:nvPr/>
      </p:nvGrpSpPr>
      <p:grpSpPr>
        <a:xfrm>
          <a:off x="0" y="0"/>
          <a:ext cx="0" cy="0"/>
          <a:chOff x="0" y="0"/>
          <a:chExt cx="0" cy="0"/>
        </a:xfrm>
      </p:grpSpPr>
      <p:sp>
        <p:nvSpPr>
          <p:cNvPr id="508" name="Google Shape;508;g25c4d6869fc_1_488"/>
          <p:cNvSpPr/>
          <p:nvPr/>
        </p:nvSpPr>
        <p:spPr>
          <a:xfrm>
            <a:off x="0" y="5532437"/>
            <a:ext cx="12192000" cy="13257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9" name="Google Shape;509;g25c4d6869fc_1_488"/>
          <p:cNvSpPr txBox="1">
            <a:spLocks noGrp="1"/>
          </p:cNvSpPr>
          <p:nvPr>
            <p:ph type="title"/>
          </p:nvPr>
        </p:nvSpPr>
        <p:spPr>
          <a:xfrm>
            <a:off x="928800" y="647703"/>
            <a:ext cx="6291300" cy="1328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0" name="Google Shape;510;g25c4d6869fc_1_488"/>
          <p:cNvSpPr>
            <a:spLocks noGrp="1"/>
          </p:cNvSpPr>
          <p:nvPr>
            <p:ph type="pic" idx="2"/>
          </p:nvPr>
        </p:nvSpPr>
        <p:spPr>
          <a:xfrm>
            <a:off x="0" y="2950934"/>
            <a:ext cx="12192000" cy="2581500"/>
          </a:xfrm>
          <a:prstGeom prst="rect">
            <a:avLst/>
          </a:prstGeom>
          <a:solidFill>
            <a:schemeClr val="lt1">
              <a:alpha val="34509"/>
            </a:schemeClr>
          </a:solidFill>
          <a:ln>
            <a:noFill/>
          </a:ln>
        </p:spPr>
      </p:sp>
      <p:sp>
        <p:nvSpPr>
          <p:cNvPr id="511" name="Google Shape;511;g25c4d6869fc_1_488"/>
          <p:cNvSpPr txBox="1">
            <a:spLocks noGrp="1"/>
          </p:cNvSpPr>
          <p:nvPr>
            <p:ph type="body" idx="1"/>
          </p:nvPr>
        </p:nvSpPr>
        <p:spPr>
          <a:xfrm>
            <a:off x="928800" y="2216910"/>
            <a:ext cx="6291300" cy="65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2" name="Google Shape;512;g25c4d6869fc_1_4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g25c4d6869fc_1_4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g25c4d6869fc_1_4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5" name="Google Shape;515;g25c4d6869fc_1_488"/>
          <p:cNvSpPr/>
          <p:nvPr/>
        </p:nvSpPr>
        <p:spPr>
          <a:xfrm>
            <a:off x="687289" y="0"/>
            <a:ext cx="71700" cy="1813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16" name="Google Shape;516;g25c4d6869fc_1_488"/>
          <p:cNvCxnSpPr/>
          <p:nvPr/>
        </p:nvCxnSpPr>
        <p:spPr>
          <a:xfrm>
            <a:off x="1068863" y="2102969"/>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517" name="Google Shape;517;g25c4d6869fc_1_488"/>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518" name="Google Shape;518;g25c4d6869fc_1_488"/>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9" name="Google Shape;519;g25c4d6869fc_1_488"/>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20" name="Google Shape;520;g25c4d6869fc_1_488"/>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764017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chemeClr val="lt1"/>
        </a:solidFill>
        <a:effectLst/>
      </p:bgPr>
    </p:bg>
    <p:spTree>
      <p:nvGrpSpPr>
        <p:cNvPr id="1" name="Shape 521"/>
        <p:cNvGrpSpPr/>
        <p:nvPr/>
      </p:nvGrpSpPr>
      <p:grpSpPr>
        <a:xfrm>
          <a:off x="0" y="0"/>
          <a:ext cx="0" cy="0"/>
          <a:chOff x="0" y="0"/>
          <a:chExt cx="0" cy="0"/>
        </a:xfrm>
      </p:grpSpPr>
      <p:sp>
        <p:nvSpPr>
          <p:cNvPr id="522" name="Google Shape;522;g25c4d6869fc_1_530"/>
          <p:cNvSpPr>
            <a:spLocks noGrp="1"/>
          </p:cNvSpPr>
          <p:nvPr>
            <p:ph type="pic" idx="2"/>
          </p:nvPr>
        </p:nvSpPr>
        <p:spPr>
          <a:xfrm>
            <a:off x="0" y="0"/>
            <a:ext cx="12192000" cy="4251300"/>
          </a:xfrm>
          <a:prstGeom prst="rect">
            <a:avLst/>
          </a:prstGeom>
          <a:solidFill>
            <a:schemeClr val="lt1">
              <a:alpha val="49411"/>
            </a:schemeClr>
          </a:solidFill>
          <a:ln>
            <a:noFill/>
          </a:ln>
        </p:spPr>
      </p:sp>
      <p:sp>
        <p:nvSpPr>
          <p:cNvPr id="523" name="Google Shape;523;g25c4d6869fc_1_530"/>
          <p:cNvSpPr/>
          <p:nvPr/>
        </p:nvSpPr>
        <p:spPr>
          <a:xfrm>
            <a:off x="0" y="4251158"/>
            <a:ext cx="12192000" cy="26067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4" name="Google Shape;524;g25c4d6869fc_1_530"/>
          <p:cNvSpPr txBox="1">
            <a:spLocks noGrp="1"/>
          </p:cNvSpPr>
          <p:nvPr>
            <p:ph type="subTitle" idx="1"/>
          </p:nvPr>
        </p:nvSpPr>
        <p:spPr>
          <a:xfrm>
            <a:off x="6320892" y="5027253"/>
            <a:ext cx="5373600" cy="1132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525" name="Google Shape;525;g25c4d6869fc_1_530"/>
          <p:cNvCxnSpPr/>
          <p:nvPr/>
        </p:nvCxnSpPr>
        <p:spPr>
          <a:xfrm>
            <a:off x="1838883" y="607270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526" name="Google Shape;526;g25c4d6869fc_1_530"/>
          <p:cNvSpPr txBox="1">
            <a:spLocks noGrp="1"/>
          </p:cNvSpPr>
          <p:nvPr>
            <p:ph type="ctrTitle"/>
          </p:nvPr>
        </p:nvSpPr>
        <p:spPr>
          <a:xfrm>
            <a:off x="1694226" y="4626870"/>
            <a:ext cx="4626600" cy="1389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g25c4d6869fc_1_53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g25c4d6869fc_1_530"/>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g25c4d6869fc_1_53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30" name="Google Shape;530;g25c4d6869fc_1_53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31" name="Google Shape;531;g25c4d6869fc_1_530"/>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32" name="Google Shape;532;g25c4d6869fc_1_530"/>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
        <p:nvSpPr>
          <p:cNvPr id="533" name="Google Shape;533;g25c4d6869fc_1_530"/>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66347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Overview">
  <p:cSld name="1_Overview">
    <p:bg>
      <p:bgPr>
        <a:solidFill>
          <a:schemeClr val="lt1"/>
        </a:solidFill>
        <a:effectLst/>
      </p:bgPr>
    </p:bg>
    <p:spTree>
      <p:nvGrpSpPr>
        <p:cNvPr id="1" name="Shape 534"/>
        <p:cNvGrpSpPr/>
        <p:nvPr/>
      </p:nvGrpSpPr>
      <p:grpSpPr>
        <a:xfrm>
          <a:off x="0" y="0"/>
          <a:ext cx="0" cy="0"/>
          <a:chOff x="0" y="0"/>
          <a:chExt cx="0" cy="0"/>
        </a:xfrm>
      </p:grpSpPr>
      <p:sp>
        <p:nvSpPr>
          <p:cNvPr id="535" name="Google Shape;535;g25c4d6869fc_1_543"/>
          <p:cNvSpPr/>
          <p:nvPr/>
        </p:nvSpPr>
        <p:spPr>
          <a:xfrm>
            <a:off x="0" y="5764039"/>
            <a:ext cx="12192000" cy="10941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g25c4d6869fc_1_543"/>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b="1">
                <a:solidFill>
                  <a:schemeClr val="lt2"/>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7" name="Google Shape;537;g25c4d6869fc_1_543"/>
          <p:cNvSpPr txBox="1">
            <a:spLocks noGrp="1"/>
          </p:cNvSpPr>
          <p:nvPr>
            <p:ph type="body" idx="1"/>
          </p:nvPr>
        </p:nvSpPr>
        <p:spPr>
          <a:xfrm>
            <a:off x="928801"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8" name="Google Shape;538;g25c4d6869fc_1_5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g25c4d6869fc_1_5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g25c4d6869fc_1_5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1" name="Google Shape;541;g25c4d6869fc_1_543"/>
          <p:cNvSpPr/>
          <p:nvPr/>
        </p:nvSpPr>
        <p:spPr>
          <a:xfrm>
            <a:off x="687289" y="0"/>
            <a:ext cx="72000" cy="1152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Arial"/>
              <a:ea typeface="Arial"/>
              <a:cs typeface="Arial"/>
              <a:sym typeface="Arial"/>
            </a:endParaRPr>
          </a:p>
        </p:txBody>
      </p:sp>
      <p:cxnSp>
        <p:nvCxnSpPr>
          <p:cNvPr id="542" name="Google Shape;542;g25c4d6869fc_1_54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43" name="Google Shape;543;g25c4d6869fc_1_54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4" name="Google Shape;544;g25c4d6869fc_1_54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45" name="Google Shape;545;g25c4d6869fc_1_54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46" name="Google Shape;546;g25c4d6869fc_1_543"/>
          <p:cNvCxnSpPr/>
          <p:nvPr/>
        </p:nvCxnSpPr>
        <p:spPr>
          <a:xfrm>
            <a:off x="11192400" y="802800"/>
            <a:ext cx="1001100" cy="0"/>
          </a:xfrm>
          <a:prstGeom prst="straightConnector1">
            <a:avLst/>
          </a:prstGeom>
          <a:noFill/>
          <a:ln w="9525" cap="flat" cmpd="sng">
            <a:solidFill>
              <a:schemeClr val="accent1"/>
            </a:solidFill>
            <a:prstDash val="solid"/>
            <a:miter lim="800000"/>
            <a:headEnd type="none" w="sm" len="sm"/>
            <a:tailEnd type="none" w="sm" len="sm"/>
          </a:ln>
        </p:spPr>
      </p:cxnSp>
      <p:cxnSp>
        <p:nvCxnSpPr>
          <p:cNvPr id="547" name="Google Shape;547;g25c4d6869fc_1_543"/>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48" name="Google Shape;548;g25c4d6869fc_1_543"/>
          <p:cNvSpPr txBox="1">
            <a:spLocks noGrp="1"/>
          </p:cNvSpPr>
          <p:nvPr>
            <p:ph type="body" idx="3"/>
          </p:nvPr>
        </p:nvSpPr>
        <p:spPr>
          <a:xfrm>
            <a:off x="4467663"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9" name="Google Shape;549;g25c4d6869fc_1_543"/>
          <p:cNvSpPr txBox="1">
            <a:spLocks noGrp="1"/>
          </p:cNvSpPr>
          <p:nvPr>
            <p:ph type="body" idx="4"/>
          </p:nvPr>
        </p:nvSpPr>
        <p:spPr>
          <a:xfrm>
            <a:off x="8006525"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0" name="Google Shape;550;g25c4d6869fc_1_543"/>
          <p:cNvSpPr txBox="1">
            <a:spLocks noGrp="1"/>
          </p:cNvSpPr>
          <p:nvPr>
            <p:ph type="body" idx="5"/>
          </p:nvPr>
        </p:nvSpPr>
        <p:spPr>
          <a:xfrm>
            <a:off x="928801"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1" name="Google Shape;551;g25c4d6869fc_1_543"/>
          <p:cNvSpPr txBox="1">
            <a:spLocks noGrp="1"/>
          </p:cNvSpPr>
          <p:nvPr>
            <p:ph type="body" idx="6"/>
          </p:nvPr>
        </p:nvSpPr>
        <p:spPr>
          <a:xfrm>
            <a:off x="4467663"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2" name="Google Shape;552;g25c4d6869fc_1_543"/>
          <p:cNvSpPr txBox="1">
            <a:spLocks noGrp="1"/>
          </p:cNvSpPr>
          <p:nvPr>
            <p:ph type="body" idx="7"/>
          </p:nvPr>
        </p:nvSpPr>
        <p:spPr>
          <a:xfrm>
            <a:off x="8006525"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3" name="Google Shape;553;g25c4d6869fc_1_543"/>
          <p:cNvSpPr txBox="1">
            <a:spLocks noGrp="1"/>
          </p:cNvSpPr>
          <p:nvPr>
            <p:ph type="body" idx="8"/>
          </p:nvPr>
        </p:nvSpPr>
        <p:spPr>
          <a:xfrm>
            <a:off x="928801"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4" name="Google Shape;554;g25c4d6869fc_1_543"/>
          <p:cNvSpPr txBox="1">
            <a:spLocks noGrp="1"/>
          </p:cNvSpPr>
          <p:nvPr>
            <p:ph type="body" idx="9"/>
          </p:nvPr>
        </p:nvSpPr>
        <p:spPr>
          <a:xfrm>
            <a:off x="4467663"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5" name="Google Shape;555;g25c4d6869fc_1_543"/>
          <p:cNvSpPr txBox="1">
            <a:spLocks noGrp="1"/>
          </p:cNvSpPr>
          <p:nvPr>
            <p:ph type="body" idx="13"/>
          </p:nvPr>
        </p:nvSpPr>
        <p:spPr>
          <a:xfrm>
            <a:off x="8006525"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6" name="Google Shape;556;g25c4d6869fc_1_543"/>
          <p:cNvSpPr txBox="1">
            <a:spLocks noGrp="1"/>
          </p:cNvSpPr>
          <p:nvPr>
            <p:ph type="body" idx="14"/>
          </p:nvPr>
        </p:nvSpPr>
        <p:spPr>
          <a:xfrm>
            <a:off x="928801"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7" name="Google Shape;557;g25c4d6869fc_1_543"/>
          <p:cNvSpPr txBox="1">
            <a:spLocks noGrp="1"/>
          </p:cNvSpPr>
          <p:nvPr>
            <p:ph type="body" idx="15"/>
          </p:nvPr>
        </p:nvSpPr>
        <p:spPr>
          <a:xfrm>
            <a:off x="4467663"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8" name="Google Shape;558;g25c4d6869fc_1_543"/>
          <p:cNvSpPr txBox="1">
            <a:spLocks noGrp="1"/>
          </p:cNvSpPr>
          <p:nvPr>
            <p:ph type="body" idx="16"/>
          </p:nvPr>
        </p:nvSpPr>
        <p:spPr>
          <a:xfrm>
            <a:off x="8006525"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9" name="Google Shape;559;g25c4d6869fc_1_543"/>
          <p:cNvSpPr>
            <a:spLocks noGrp="1"/>
          </p:cNvSpPr>
          <p:nvPr>
            <p:ph type="pic" idx="17"/>
          </p:nvPr>
        </p:nvSpPr>
        <p:spPr>
          <a:xfrm>
            <a:off x="1041234" y="1575100"/>
            <a:ext cx="867600" cy="868800"/>
          </a:xfrm>
          <a:prstGeom prst="ellipse">
            <a:avLst/>
          </a:prstGeom>
          <a:noFill/>
          <a:ln w="19050" cap="flat" cmpd="sng">
            <a:solidFill>
              <a:schemeClr val="lt2"/>
            </a:solidFill>
            <a:prstDash val="solid"/>
            <a:round/>
            <a:headEnd type="none" w="sm" len="sm"/>
            <a:tailEnd type="none" w="sm" len="sm"/>
          </a:ln>
        </p:spPr>
      </p:sp>
      <p:sp>
        <p:nvSpPr>
          <p:cNvPr id="560" name="Google Shape;560;g25c4d6869fc_1_543"/>
          <p:cNvSpPr>
            <a:spLocks noGrp="1"/>
          </p:cNvSpPr>
          <p:nvPr>
            <p:ph type="pic" idx="18"/>
          </p:nvPr>
        </p:nvSpPr>
        <p:spPr>
          <a:xfrm>
            <a:off x="4576544" y="1575100"/>
            <a:ext cx="867600" cy="868800"/>
          </a:xfrm>
          <a:prstGeom prst="ellipse">
            <a:avLst/>
          </a:prstGeom>
          <a:noFill/>
          <a:ln w="19050" cap="flat" cmpd="sng">
            <a:solidFill>
              <a:schemeClr val="lt2"/>
            </a:solidFill>
            <a:prstDash val="solid"/>
            <a:round/>
            <a:headEnd type="none" w="sm" len="sm"/>
            <a:tailEnd type="none" w="sm" len="sm"/>
          </a:ln>
        </p:spPr>
      </p:sp>
      <p:sp>
        <p:nvSpPr>
          <p:cNvPr id="561" name="Google Shape;561;g25c4d6869fc_1_543"/>
          <p:cNvSpPr>
            <a:spLocks noGrp="1"/>
          </p:cNvSpPr>
          <p:nvPr>
            <p:ph type="pic" idx="19"/>
          </p:nvPr>
        </p:nvSpPr>
        <p:spPr>
          <a:xfrm>
            <a:off x="8111854" y="1575100"/>
            <a:ext cx="867600" cy="868800"/>
          </a:xfrm>
          <a:prstGeom prst="ellipse">
            <a:avLst/>
          </a:prstGeom>
          <a:noFill/>
          <a:ln w="19050" cap="flat" cmpd="sng">
            <a:solidFill>
              <a:schemeClr val="lt2"/>
            </a:solidFill>
            <a:prstDash val="solid"/>
            <a:round/>
            <a:headEnd type="none" w="sm" len="sm"/>
            <a:tailEnd type="none" w="sm" len="sm"/>
          </a:ln>
        </p:spPr>
      </p:sp>
      <p:sp>
        <p:nvSpPr>
          <p:cNvPr id="562" name="Google Shape;562;g25c4d6869fc_1_543"/>
          <p:cNvSpPr>
            <a:spLocks noGrp="1"/>
          </p:cNvSpPr>
          <p:nvPr>
            <p:ph type="pic" idx="20"/>
          </p:nvPr>
        </p:nvSpPr>
        <p:spPr>
          <a:xfrm>
            <a:off x="1041234" y="3707211"/>
            <a:ext cx="867600" cy="868800"/>
          </a:xfrm>
          <a:prstGeom prst="ellipse">
            <a:avLst/>
          </a:prstGeom>
          <a:noFill/>
          <a:ln w="19050" cap="flat" cmpd="sng">
            <a:solidFill>
              <a:schemeClr val="lt2"/>
            </a:solidFill>
            <a:prstDash val="solid"/>
            <a:round/>
            <a:headEnd type="none" w="sm" len="sm"/>
            <a:tailEnd type="none" w="sm" len="sm"/>
          </a:ln>
        </p:spPr>
      </p:sp>
      <p:sp>
        <p:nvSpPr>
          <p:cNvPr id="563" name="Google Shape;563;g25c4d6869fc_1_543"/>
          <p:cNvSpPr>
            <a:spLocks noGrp="1"/>
          </p:cNvSpPr>
          <p:nvPr>
            <p:ph type="pic" idx="21"/>
          </p:nvPr>
        </p:nvSpPr>
        <p:spPr>
          <a:xfrm>
            <a:off x="4576544" y="3707211"/>
            <a:ext cx="867600" cy="868800"/>
          </a:xfrm>
          <a:prstGeom prst="ellipse">
            <a:avLst/>
          </a:prstGeom>
          <a:noFill/>
          <a:ln w="19050" cap="flat" cmpd="sng">
            <a:solidFill>
              <a:schemeClr val="lt2"/>
            </a:solidFill>
            <a:prstDash val="solid"/>
            <a:round/>
            <a:headEnd type="none" w="sm" len="sm"/>
            <a:tailEnd type="none" w="sm" len="sm"/>
          </a:ln>
        </p:spPr>
      </p:sp>
      <p:sp>
        <p:nvSpPr>
          <p:cNvPr id="564" name="Google Shape;564;g25c4d6869fc_1_543"/>
          <p:cNvSpPr>
            <a:spLocks noGrp="1"/>
          </p:cNvSpPr>
          <p:nvPr>
            <p:ph type="pic" idx="22"/>
          </p:nvPr>
        </p:nvSpPr>
        <p:spPr>
          <a:xfrm>
            <a:off x="8111854" y="3707211"/>
            <a:ext cx="867600" cy="868800"/>
          </a:xfrm>
          <a:prstGeom prst="ellipse">
            <a:avLst/>
          </a:prstGeom>
          <a:noFill/>
          <a:ln w="19050"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26505768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Overview">
  <p:cSld name="2_Overview">
    <p:bg>
      <p:bgPr>
        <a:blipFill>
          <a:blip r:embed="rId2">
            <a:alphaModFix/>
          </a:blip>
          <a:stretch>
            <a:fillRect/>
          </a:stretch>
        </a:blipFill>
        <a:effectLst/>
      </p:bgPr>
    </p:bg>
    <p:spTree>
      <p:nvGrpSpPr>
        <p:cNvPr id="1" name="Shape 565"/>
        <p:cNvGrpSpPr/>
        <p:nvPr/>
      </p:nvGrpSpPr>
      <p:grpSpPr>
        <a:xfrm>
          <a:off x="0" y="0"/>
          <a:ext cx="0" cy="0"/>
          <a:chOff x="0" y="0"/>
          <a:chExt cx="0" cy="0"/>
        </a:xfrm>
      </p:grpSpPr>
      <p:sp>
        <p:nvSpPr>
          <p:cNvPr id="566" name="Google Shape;566;g25c4d6869fc_1_574"/>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7" name="Google Shape;567;g25c4d6869fc_1_574"/>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g25c4d6869fc_1_574"/>
          <p:cNvSpPr txBox="1">
            <a:spLocks noGrp="1"/>
          </p:cNvSpPr>
          <p:nvPr>
            <p:ph type="body" idx="1"/>
          </p:nvPr>
        </p:nvSpPr>
        <p:spPr>
          <a:xfrm>
            <a:off x="928801"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9" name="Google Shape;569;g25c4d6869fc_1_57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0" name="Google Shape;570;g25c4d6869fc_1_57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1" name="Google Shape;571;g25c4d6869fc_1_57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g25c4d6869fc_1_574"/>
          <p:cNvSpPr/>
          <p:nvPr/>
        </p:nvSpPr>
        <p:spPr>
          <a:xfrm>
            <a:off x="687289" y="244444"/>
            <a:ext cx="72000" cy="90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3" name="Google Shape;573;g25c4d6869fc_1_574"/>
          <p:cNvSpPr txBox="1">
            <a:spLocks noGrp="1"/>
          </p:cNvSpPr>
          <p:nvPr>
            <p:ph type="body" idx="2"/>
          </p:nvPr>
        </p:nvSpPr>
        <p:spPr>
          <a:xfrm>
            <a:off x="4467663"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4" name="Google Shape;574;g25c4d6869fc_1_574"/>
          <p:cNvSpPr txBox="1">
            <a:spLocks noGrp="1"/>
          </p:cNvSpPr>
          <p:nvPr>
            <p:ph type="body" idx="3"/>
          </p:nvPr>
        </p:nvSpPr>
        <p:spPr>
          <a:xfrm>
            <a:off x="8006525"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5" name="Google Shape;575;g25c4d6869fc_1_574"/>
          <p:cNvSpPr txBox="1">
            <a:spLocks noGrp="1"/>
          </p:cNvSpPr>
          <p:nvPr>
            <p:ph type="body" idx="4"/>
          </p:nvPr>
        </p:nvSpPr>
        <p:spPr>
          <a:xfrm>
            <a:off x="928801"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6" name="Google Shape;576;g25c4d6869fc_1_574"/>
          <p:cNvSpPr txBox="1">
            <a:spLocks noGrp="1"/>
          </p:cNvSpPr>
          <p:nvPr>
            <p:ph type="body" idx="5"/>
          </p:nvPr>
        </p:nvSpPr>
        <p:spPr>
          <a:xfrm>
            <a:off x="4467663"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7" name="Google Shape;577;g25c4d6869fc_1_574"/>
          <p:cNvSpPr txBox="1">
            <a:spLocks noGrp="1"/>
          </p:cNvSpPr>
          <p:nvPr>
            <p:ph type="body" idx="6"/>
          </p:nvPr>
        </p:nvSpPr>
        <p:spPr>
          <a:xfrm>
            <a:off x="8006525"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8" name="Google Shape;578;g25c4d6869fc_1_574"/>
          <p:cNvSpPr txBox="1">
            <a:spLocks noGrp="1"/>
          </p:cNvSpPr>
          <p:nvPr>
            <p:ph type="body" idx="7"/>
          </p:nvPr>
        </p:nvSpPr>
        <p:spPr>
          <a:xfrm>
            <a:off x="928801"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9" name="Google Shape;579;g25c4d6869fc_1_574"/>
          <p:cNvSpPr txBox="1">
            <a:spLocks noGrp="1"/>
          </p:cNvSpPr>
          <p:nvPr>
            <p:ph type="body" idx="8"/>
          </p:nvPr>
        </p:nvSpPr>
        <p:spPr>
          <a:xfrm>
            <a:off x="4467663"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0" name="Google Shape;580;g25c4d6869fc_1_574"/>
          <p:cNvSpPr txBox="1">
            <a:spLocks noGrp="1"/>
          </p:cNvSpPr>
          <p:nvPr>
            <p:ph type="body" idx="9"/>
          </p:nvPr>
        </p:nvSpPr>
        <p:spPr>
          <a:xfrm>
            <a:off x="8006525"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1" name="Google Shape;581;g25c4d6869fc_1_574"/>
          <p:cNvSpPr txBox="1">
            <a:spLocks noGrp="1"/>
          </p:cNvSpPr>
          <p:nvPr>
            <p:ph type="body" idx="13"/>
          </p:nvPr>
        </p:nvSpPr>
        <p:spPr>
          <a:xfrm>
            <a:off x="928801"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2" name="Google Shape;582;g25c4d6869fc_1_574"/>
          <p:cNvSpPr txBox="1">
            <a:spLocks noGrp="1"/>
          </p:cNvSpPr>
          <p:nvPr>
            <p:ph type="body" idx="14"/>
          </p:nvPr>
        </p:nvSpPr>
        <p:spPr>
          <a:xfrm>
            <a:off x="4467663"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3" name="Google Shape;583;g25c4d6869fc_1_574"/>
          <p:cNvSpPr txBox="1">
            <a:spLocks noGrp="1"/>
          </p:cNvSpPr>
          <p:nvPr>
            <p:ph type="body" idx="15"/>
          </p:nvPr>
        </p:nvSpPr>
        <p:spPr>
          <a:xfrm>
            <a:off x="8006525"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4" name="Google Shape;584;g25c4d6869fc_1_574"/>
          <p:cNvSpPr>
            <a:spLocks noGrp="1"/>
          </p:cNvSpPr>
          <p:nvPr>
            <p:ph type="pic" idx="16"/>
          </p:nvPr>
        </p:nvSpPr>
        <p:spPr>
          <a:xfrm>
            <a:off x="1041234" y="1757980"/>
            <a:ext cx="867600" cy="868800"/>
          </a:xfrm>
          <a:prstGeom prst="ellipse">
            <a:avLst/>
          </a:prstGeom>
          <a:noFill/>
          <a:ln w="19050" cap="flat" cmpd="sng">
            <a:solidFill>
              <a:schemeClr val="dk2"/>
            </a:solidFill>
            <a:prstDash val="solid"/>
            <a:round/>
            <a:headEnd type="none" w="sm" len="sm"/>
            <a:tailEnd type="none" w="sm" len="sm"/>
          </a:ln>
        </p:spPr>
      </p:sp>
      <p:sp>
        <p:nvSpPr>
          <p:cNvPr id="585" name="Google Shape;585;g25c4d6869fc_1_574"/>
          <p:cNvSpPr>
            <a:spLocks noGrp="1"/>
          </p:cNvSpPr>
          <p:nvPr>
            <p:ph type="pic" idx="17"/>
          </p:nvPr>
        </p:nvSpPr>
        <p:spPr>
          <a:xfrm>
            <a:off x="4576544" y="1757980"/>
            <a:ext cx="867600" cy="868800"/>
          </a:xfrm>
          <a:prstGeom prst="ellipse">
            <a:avLst/>
          </a:prstGeom>
          <a:noFill/>
          <a:ln w="19050" cap="flat" cmpd="sng">
            <a:solidFill>
              <a:schemeClr val="dk2"/>
            </a:solidFill>
            <a:prstDash val="solid"/>
            <a:round/>
            <a:headEnd type="none" w="sm" len="sm"/>
            <a:tailEnd type="none" w="sm" len="sm"/>
          </a:ln>
        </p:spPr>
      </p:sp>
      <p:sp>
        <p:nvSpPr>
          <p:cNvPr id="586" name="Google Shape;586;g25c4d6869fc_1_574"/>
          <p:cNvSpPr>
            <a:spLocks noGrp="1"/>
          </p:cNvSpPr>
          <p:nvPr>
            <p:ph type="pic" idx="18"/>
          </p:nvPr>
        </p:nvSpPr>
        <p:spPr>
          <a:xfrm>
            <a:off x="8111854" y="1757980"/>
            <a:ext cx="867600" cy="868800"/>
          </a:xfrm>
          <a:prstGeom prst="ellipse">
            <a:avLst/>
          </a:prstGeom>
          <a:noFill/>
          <a:ln w="19050" cap="flat" cmpd="sng">
            <a:solidFill>
              <a:schemeClr val="dk2"/>
            </a:solidFill>
            <a:prstDash val="solid"/>
            <a:round/>
            <a:headEnd type="none" w="sm" len="sm"/>
            <a:tailEnd type="none" w="sm" len="sm"/>
          </a:ln>
        </p:spPr>
      </p:sp>
      <p:sp>
        <p:nvSpPr>
          <p:cNvPr id="587" name="Google Shape;587;g25c4d6869fc_1_574"/>
          <p:cNvSpPr>
            <a:spLocks noGrp="1"/>
          </p:cNvSpPr>
          <p:nvPr>
            <p:ph type="pic" idx="19"/>
          </p:nvPr>
        </p:nvSpPr>
        <p:spPr>
          <a:xfrm>
            <a:off x="1041234" y="3890091"/>
            <a:ext cx="867600" cy="868800"/>
          </a:xfrm>
          <a:prstGeom prst="ellipse">
            <a:avLst/>
          </a:prstGeom>
          <a:noFill/>
          <a:ln w="19050" cap="flat" cmpd="sng">
            <a:solidFill>
              <a:schemeClr val="dk2"/>
            </a:solidFill>
            <a:prstDash val="solid"/>
            <a:round/>
            <a:headEnd type="none" w="sm" len="sm"/>
            <a:tailEnd type="none" w="sm" len="sm"/>
          </a:ln>
        </p:spPr>
      </p:sp>
      <p:sp>
        <p:nvSpPr>
          <p:cNvPr id="588" name="Google Shape;588;g25c4d6869fc_1_574"/>
          <p:cNvSpPr>
            <a:spLocks noGrp="1"/>
          </p:cNvSpPr>
          <p:nvPr>
            <p:ph type="pic" idx="20"/>
          </p:nvPr>
        </p:nvSpPr>
        <p:spPr>
          <a:xfrm>
            <a:off x="4576544" y="3890091"/>
            <a:ext cx="867600" cy="868800"/>
          </a:xfrm>
          <a:prstGeom prst="ellipse">
            <a:avLst/>
          </a:prstGeom>
          <a:noFill/>
          <a:ln w="19050" cap="flat" cmpd="sng">
            <a:solidFill>
              <a:schemeClr val="dk2"/>
            </a:solidFill>
            <a:prstDash val="solid"/>
            <a:round/>
            <a:headEnd type="none" w="sm" len="sm"/>
            <a:tailEnd type="none" w="sm" len="sm"/>
          </a:ln>
        </p:spPr>
      </p:sp>
      <p:sp>
        <p:nvSpPr>
          <p:cNvPr id="589" name="Google Shape;589;g25c4d6869fc_1_574"/>
          <p:cNvSpPr>
            <a:spLocks noGrp="1"/>
          </p:cNvSpPr>
          <p:nvPr>
            <p:ph type="pic" idx="21"/>
          </p:nvPr>
        </p:nvSpPr>
        <p:spPr>
          <a:xfrm>
            <a:off x="8111854" y="3890091"/>
            <a:ext cx="867600" cy="868800"/>
          </a:xfrm>
          <a:prstGeom prst="ellipse">
            <a:avLst/>
          </a:prstGeom>
          <a:noFill/>
          <a:ln w="19050" cap="flat" cmpd="sng">
            <a:solidFill>
              <a:schemeClr val="dk2"/>
            </a:solidFill>
            <a:prstDash val="solid"/>
            <a:round/>
            <a:headEnd type="none" w="sm" len="sm"/>
            <a:tailEnd type="none" w="sm" len="sm"/>
          </a:ln>
        </p:spPr>
      </p:sp>
      <p:cxnSp>
        <p:nvCxnSpPr>
          <p:cNvPr id="590" name="Google Shape;590;g25c4d6869fc_1_574"/>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591" name="Google Shape;591;g25c4d6869fc_1_574"/>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92" name="Google Shape;592;g25c4d6869fc_1_574"/>
          <p:cNvSpPr txBox="1">
            <a:spLocks noGrp="1"/>
          </p:cNvSpPr>
          <p:nvPr>
            <p:ph type="body" idx="2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93" name="Google Shape;593;g25c4d6869fc_1_574"/>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1029447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Overview">
  <p:cSld name="3_Overview">
    <p:bg>
      <p:bgPr>
        <a:blipFill>
          <a:blip r:embed="rId2">
            <a:alphaModFix/>
          </a:blip>
          <a:stretch>
            <a:fillRect/>
          </a:stretch>
        </a:blipFill>
        <a:effectLst/>
      </p:bgPr>
    </p:bg>
    <p:spTree>
      <p:nvGrpSpPr>
        <p:cNvPr id="1" name="Shape 594"/>
        <p:cNvGrpSpPr/>
        <p:nvPr/>
      </p:nvGrpSpPr>
      <p:grpSpPr>
        <a:xfrm>
          <a:off x="0" y="0"/>
          <a:ext cx="0" cy="0"/>
          <a:chOff x="0" y="0"/>
          <a:chExt cx="0" cy="0"/>
        </a:xfrm>
      </p:grpSpPr>
      <p:sp>
        <p:nvSpPr>
          <p:cNvPr id="595" name="Google Shape;595;g25c4d6869fc_1_603"/>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6" name="Google Shape;596;g25c4d6869fc_1_603"/>
          <p:cNvSpPr txBox="1">
            <a:spLocks noGrp="1"/>
          </p:cNvSpPr>
          <p:nvPr>
            <p:ph type="title"/>
          </p:nvPr>
        </p:nvSpPr>
        <p:spPr>
          <a:xfrm>
            <a:off x="1519350" y="645199"/>
            <a:ext cx="4737600" cy="1338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7" name="Google Shape;597;g25c4d6869fc_1_603"/>
          <p:cNvSpPr txBox="1">
            <a:spLocks noGrp="1"/>
          </p:cNvSpPr>
          <p:nvPr>
            <p:ph type="body" idx="1"/>
          </p:nvPr>
        </p:nvSpPr>
        <p:spPr>
          <a:xfrm>
            <a:off x="1386001"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8" name="Google Shape;598;g25c4d6869fc_1_60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g25c4d6869fc_1_60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0" name="Google Shape;600;g25c4d6869fc_1_60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01" name="Google Shape;601;g25c4d6869fc_1_60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02" name="Google Shape;602;g25c4d6869fc_1_60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3" name="Google Shape;603;g25c4d6869fc_1_60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604" name="Google Shape;604;g25c4d6869fc_1_60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605" name="Google Shape;605;g25c4d6869fc_1_603"/>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06" name="Google Shape;606;g25c4d6869fc_1_603"/>
          <p:cNvSpPr txBox="1">
            <a:spLocks noGrp="1"/>
          </p:cNvSpPr>
          <p:nvPr>
            <p:ph type="body" idx="3"/>
          </p:nvPr>
        </p:nvSpPr>
        <p:spPr>
          <a:xfrm>
            <a:off x="11084400" y="838800"/>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7" name="Google Shape;607;g25c4d6869fc_1_603"/>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608" name="Google Shape;608;g25c4d6869fc_1_603"/>
          <p:cNvSpPr txBox="1">
            <a:spLocks noGrp="1"/>
          </p:cNvSpPr>
          <p:nvPr>
            <p:ph type="body" idx="4"/>
          </p:nvPr>
        </p:nvSpPr>
        <p:spPr>
          <a:xfrm>
            <a:off x="4924863"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9" name="Google Shape;609;g25c4d6869fc_1_603"/>
          <p:cNvSpPr txBox="1">
            <a:spLocks noGrp="1"/>
          </p:cNvSpPr>
          <p:nvPr>
            <p:ph type="body" idx="5"/>
          </p:nvPr>
        </p:nvSpPr>
        <p:spPr>
          <a:xfrm>
            <a:off x="8463725"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0" name="Google Shape;610;g25c4d6869fc_1_603"/>
          <p:cNvSpPr txBox="1">
            <a:spLocks noGrp="1"/>
          </p:cNvSpPr>
          <p:nvPr>
            <p:ph type="body" idx="6"/>
          </p:nvPr>
        </p:nvSpPr>
        <p:spPr>
          <a:xfrm>
            <a:off x="1386001"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1" name="Google Shape;611;g25c4d6869fc_1_603"/>
          <p:cNvSpPr txBox="1">
            <a:spLocks noGrp="1"/>
          </p:cNvSpPr>
          <p:nvPr>
            <p:ph type="body" idx="7"/>
          </p:nvPr>
        </p:nvSpPr>
        <p:spPr>
          <a:xfrm>
            <a:off x="4924863"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2" name="Google Shape;612;g25c4d6869fc_1_603"/>
          <p:cNvSpPr txBox="1">
            <a:spLocks noGrp="1"/>
          </p:cNvSpPr>
          <p:nvPr>
            <p:ph type="body" idx="8"/>
          </p:nvPr>
        </p:nvSpPr>
        <p:spPr>
          <a:xfrm>
            <a:off x="8463725"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3" name="Google Shape;613;g25c4d6869fc_1_603"/>
          <p:cNvSpPr txBox="1">
            <a:spLocks noGrp="1"/>
          </p:cNvSpPr>
          <p:nvPr>
            <p:ph type="body" idx="9"/>
          </p:nvPr>
        </p:nvSpPr>
        <p:spPr>
          <a:xfrm>
            <a:off x="1386001"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4" name="Google Shape;614;g25c4d6869fc_1_603"/>
          <p:cNvSpPr txBox="1">
            <a:spLocks noGrp="1"/>
          </p:cNvSpPr>
          <p:nvPr>
            <p:ph type="body" idx="13"/>
          </p:nvPr>
        </p:nvSpPr>
        <p:spPr>
          <a:xfrm>
            <a:off x="4924863"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5" name="Google Shape;615;g25c4d6869fc_1_603"/>
          <p:cNvSpPr txBox="1">
            <a:spLocks noGrp="1"/>
          </p:cNvSpPr>
          <p:nvPr>
            <p:ph type="body" idx="14"/>
          </p:nvPr>
        </p:nvSpPr>
        <p:spPr>
          <a:xfrm>
            <a:off x="8463725"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6" name="Google Shape;616;g25c4d6869fc_1_603"/>
          <p:cNvSpPr txBox="1">
            <a:spLocks noGrp="1"/>
          </p:cNvSpPr>
          <p:nvPr>
            <p:ph type="body" idx="15"/>
          </p:nvPr>
        </p:nvSpPr>
        <p:spPr>
          <a:xfrm>
            <a:off x="1386001"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7" name="Google Shape;617;g25c4d6869fc_1_603"/>
          <p:cNvSpPr txBox="1">
            <a:spLocks noGrp="1"/>
          </p:cNvSpPr>
          <p:nvPr>
            <p:ph type="body" idx="16"/>
          </p:nvPr>
        </p:nvSpPr>
        <p:spPr>
          <a:xfrm>
            <a:off x="4924863"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8" name="Google Shape;618;g25c4d6869fc_1_603"/>
          <p:cNvSpPr txBox="1">
            <a:spLocks noGrp="1"/>
          </p:cNvSpPr>
          <p:nvPr>
            <p:ph type="body" idx="17"/>
          </p:nvPr>
        </p:nvSpPr>
        <p:spPr>
          <a:xfrm>
            <a:off x="8463725"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9" name="Google Shape;619;g25c4d6869fc_1_603"/>
          <p:cNvSpPr>
            <a:spLocks noGrp="1"/>
          </p:cNvSpPr>
          <p:nvPr>
            <p:ph type="pic" idx="18"/>
          </p:nvPr>
        </p:nvSpPr>
        <p:spPr>
          <a:xfrm>
            <a:off x="1498434" y="2215180"/>
            <a:ext cx="867600" cy="868800"/>
          </a:xfrm>
          <a:prstGeom prst="ellipse">
            <a:avLst/>
          </a:prstGeom>
          <a:noFill/>
          <a:ln w="19050" cap="flat" cmpd="sng">
            <a:solidFill>
              <a:schemeClr val="dk2"/>
            </a:solidFill>
            <a:prstDash val="solid"/>
            <a:round/>
            <a:headEnd type="none" w="sm" len="sm"/>
            <a:tailEnd type="none" w="sm" len="sm"/>
          </a:ln>
        </p:spPr>
      </p:sp>
      <p:sp>
        <p:nvSpPr>
          <p:cNvPr id="620" name="Google Shape;620;g25c4d6869fc_1_603"/>
          <p:cNvSpPr>
            <a:spLocks noGrp="1"/>
          </p:cNvSpPr>
          <p:nvPr>
            <p:ph type="pic" idx="19"/>
          </p:nvPr>
        </p:nvSpPr>
        <p:spPr>
          <a:xfrm>
            <a:off x="5033744" y="2215180"/>
            <a:ext cx="867600" cy="868800"/>
          </a:xfrm>
          <a:prstGeom prst="ellipse">
            <a:avLst/>
          </a:prstGeom>
          <a:noFill/>
          <a:ln w="19050" cap="flat" cmpd="sng">
            <a:solidFill>
              <a:schemeClr val="dk2"/>
            </a:solidFill>
            <a:prstDash val="solid"/>
            <a:round/>
            <a:headEnd type="none" w="sm" len="sm"/>
            <a:tailEnd type="none" w="sm" len="sm"/>
          </a:ln>
        </p:spPr>
      </p:sp>
      <p:sp>
        <p:nvSpPr>
          <p:cNvPr id="621" name="Google Shape;621;g25c4d6869fc_1_603"/>
          <p:cNvSpPr>
            <a:spLocks noGrp="1"/>
          </p:cNvSpPr>
          <p:nvPr>
            <p:ph type="pic" idx="20"/>
          </p:nvPr>
        </p:nvSpPr>
        <p:spPr>
          <a:xfrm>
            <a:off x="8569054" y="2215180"/>
            <a:ext cx="867600" cy="868800"/>
          </a:xfrm>
          <a:prstGeom prst="ellipse">
            <a:avLst/>
          </a:prstGeom>
          <a:noFill/>
          <a:ln w="19050" cap="flat" cmpd="sng">
            <a:solidFill>
              <a:schemeClr val="dk2"/>
            </a:solidFill>
            <a:prstDash val="solid"/>
            <a:round/>
            <a:headEnd type="none" w="sm" len="sm"/>
            <a:tailEnd type="none" w="sm" len="sm"/>
          </a:ln>
        </p:spPr>
      </p:sp>
      <p:sp>
        <p:nvSpPr>
          <p:cNvPr id="622" name="Google Shape;622;g25c4d6869fc_1_603"/>
          <p:cNvSpPr>
            <a:spLocks noGrp="1"/>
          </p:cNvSpPr>
          <p:nvPr>
            <p:ph type="pic" idx="21"/>
          </p:nvPr>
        </p:nvSpPr>
        <p:spPr>
          <a:xfrm>
            <a:off x="1498434" y="4347291"/>
            <a:ext cx="867600" cy="868800"/>
          </a:xfrm>
          <a:prstGeom prst="ellipse">
            <a:avLst/>
          </a:prstGeom>
          <a:noFill/>
          <a:ln w="19050" cap="flat" cmpd="sng">
            <a:solidFill>
              <a:schemeClr val="dk2"/>
            </a:solidFill>
            <a:prstDash val="solid"/>
            <a:round/>
            <a:headEnd type="none" w="sm" len="sm"/>
            <a:tailEnd type="none" w="sm" len="sm"/>
          </a:ln>
        </p:spPr>
      </p:sp>
      <p:sp>
        <p:nvSpPr>
          <p:cNvPr id="623" name="Google Shape;623;g25c4d6869fc_1_603"/>
          <p:cNvSpPr>
            <a:spLocks noGrp="1"/>
          </p:cNvSpPr>
          <p:nvPr>
            <p:ph type="pic" idx="22"/>
          </p:nvPr>
        </p:nvSpPr>
        <p:spPr>
          <a:xfrm>
            <a:off x="5033744" y="4347291"/>
            <a:ext cx="867600" cy="868800"/>
          </a:xfrm>
          <a:prstGeom prst="ellipse">
            <a:avLst/>
          </a:prstGeom>
          <a:noFill/>
          <a:ln w="19050" cap="flat" cmpd="sng">
            <a:solidFill>
              <a:schemeClr val="dk2"/>
            </a:solidFill>
            <a:prstDash val="solid"/>
            <a:round/>
            <a:headEnd type="none" w="sm" len="sm"/>
            <a:tailEnd type="none" w="sm" len="sm"/>
          </a:ln>
        </p:spPr>
      </p:sp>
      <p:sp>
        <p:nvSpPr>
          <p:cNvPr id="624" name="Google Shape;624;g25c4d6869fc_1_603"/>
          <p:cNvSpPr>
            <a:spLocks noGrp="1"/>
          </p:cNvSpPr>
          <p:nvPr>
            <p:ph type="pic" idx="23"/>
          </p:nvPr>
        </p:nvSpPr>
        <p:spPr>
          <a:xfrm>
            <a:off x="8569054" y="4347291"/>
            <a:ext cx="867600" cy="868800"/>
          </a:xfrm>
          <a:prstGeom prst="ellipse">
            <a:avLst/>
          </a:prstGeom>
          <a:noFill/>
          <a:ln w="19050" cap="flat" cmpd="sng">
            <a:solidFill>
              <a:schemeClr val="dk2"/>
            </a:solidFill>
            <a:prstDash val="solid"/>
            <a:round/>
            <a:headEnd type="none" w="sm" len="sm"/>
            <a:tailEnd type="none" w="sm" len="sm"/>
          </a:ln>
        </p:spPr>
      </p:sp>
      <p:sp>
        <p:nvSpPr>
          <p:cNvPr id="625" name="Google Shape;625;g25c4d6869fc_1_603"/>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82430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4_Overview">
  <p:cSld name="4_Overview">
    <p:bg>
      <p:bgPr>
        <a:blipFill>
          <a:blip r:embed="rId2">
            <a:alphaModFix/>
          </a:blip>
          <a:stretch>
            <a:fillRect/>
          </a:stretch>
        </a:blipFill>
        <a:effectLst/>
      </p:bgPr>
    </p:bg>
    <p:spTree>
      <p:nvGrpSpPr>
        <p:cNvPr id="1" name="Shape 626"/>
        <p:cNvGrpSpPr/>
        <p:nvPr/>
      </p:nvGrpSpPr>
      <p:grpSpPr>
        <a:xfrm>
          <a:off x="0" y="0"/>
          <a:ext cx="0" cy="0"/>
          <a:chOff x="0" y="0"/>
          <a:chExt cx="0" cy="0"/>
        </a:xfrm>
      </p:grpSpPr>
      <p:sp>
        <p:nvSpPr>
          <p:cNvPr id="627" name="Google Shape;627;g25c4d6869fc_1_635"/>
          <p:cNvSpPr/>
          <p:nvPr/>
        </p:nvSpPr>
        <p:spPr>
          <a:xfrm>
            <a:off x="4724400" y="0"/>
            <a:ext cx="74676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8" name="Google Shape;628;g25c4d6869fc_1_635"/>
          <p:cNvSpPr txBox="1">
            <a:spLocks noGrp="1"/>
          </p:cNvSpPr>
          <p:nvPr>
            <p:ph type="title"/>
          </p:nvPr>
        </p:nvSpPr>
        <p:spPr>
          <a:xfrm>
            <a:off x="1519350" y="645199"/>
            <a:ext cx="4737600" cy="1338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b="1">
                <a:solidFill>
                  <a:schemeClr val="lt2"/>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g25c4d6869fc_1_635"/>
          <p:cNvSpPr txBox="1">
            <a:spLocks noGrp="1"/>
          </p:cNvSpPr>
          <p:nvPr>
            <p:ph type="body" idx="1"/>
          </p:nvPr>
        </p:nvSpPr>
        <p:spPr>
          <a:xfrm>
            <a:off x="1386001"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0" name="Google Shape;630;g25c4d6869fc_1_63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1" name="Google Shape;631;g25c4d6869fc_1_63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2" name="Google Shape;632;g25c4d6869fc_1_63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33" name="Google Shape;633;g25c4d6869fc_1_635"/>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34" name="Google Shape;634;g25c4d6869fc_1_635"/>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35" name="Google Shape;635;g25c4d6869fc_1_635"/>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636" name="Google Shape;636;g25c4d6869fc_1_635"/>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637" name="Google Shape;637;g25c4d6869fc_1_635"/>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cxnSp>
        <p:nvCxnSpPr>
          <p:cNvPr id="638" name="Google Shape;638;g25c4d6869fc_1_635"/>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639" name="Google Shape;639;g25c4d6869fc_1_635"/>
          <p:cNvSpPr txBox="1">
            <a:spLocks noGrp="1"/>
          </p:cNvSpPr>
          <p:nvPr>
            <p:ph type="body" idx="3"/>
          </p:nvPr>
        </p:nvSpPr>
        <p:spPr>
          <a:xfrm>
            <a:off x="4924863"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0" name="Google Shape;640;g25c4d6869fc_1_635"/>
          <p:cNvSpPr txBox="1">
            <a:spLocks noGrp="1"/>
          </p:cNvSpPr>
          <p:nvPr>
            <p:ph type="body" idx="4"/>
          </p:nvPr>
        </p:nvSpPr>
        <p:spPr>
          <a:xfrm>
            <a:off x="8463725"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1" name="Google Shape;641;g25c4d6869fc_1_635"/>
          <p:cNvSpPr txBox="1">
            <a:spLocks noGrp="1"/>
          </p:cNvSpPr>
          <p:nvPr>
            <p:ph type="body" idx="5"/>
          </p:nvPr>
        </p:nvSpPr>
        <p:spPr>
          <a:xfrm>
            <a:off x="1386001"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2" name="Google Shape;642;g25c4d6869fc_1_635"/>
          <p:cNvSpPr txBox="1">
            <a:spLocks noGrp="1"/>
          </p:cNvSpPr>
          <p:nvPr>
            <p:ph type="body" idx="6"/>
          </p:nvPr>
        </p:nvSpPr>
        <p:spPr>
          <a:xfrm>
            <a:off x="4924863"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3" name="Google Shape;643;g25c4d6869fc_1_635"/>
          <p:cNvSpPr txBox="1">
            <a:spLocks noGrp="1"/>
          </p:cNvSpPr>
          <p:nvPr>
            <p:ph type="body" idx="7"/>
          </p:nvPr>
        </p:nvSpPr>
        <p:spPr>
          <a:xfrm>
            <a:off x="8463725"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4" name="Google Shape;644;g25c4d6869fc_1_635"/>
          <p:cNvSpPr txBox="1">
            <a:spLocks noGrp="1"/>
          </p:cNvSpPr>
          <p:nvPr>
            <p:ph type="body" idx="8"/>
          </p:nvPr>
        </p:nvSpPr>
        <p:spPr>
          <a:xfrm>
            <a:off x="1386001"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5" name="Google Shape;645;g25c4d6869fc_1_635"/>
          <p:cNvSpPr txBox="1">
            <a:spLocks noGrp="1"/>
          </p:cNvSpPr>
          <p:nvPr>
            <p:ph type="body" idx="9"/>
          </p:nvPr>
        </p:nvSpPr>
        <p:spPr>
          <a:xfrm>
            <a:off x="4924863"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6" name="Google Shape;646;g25c4d6869fc_1_635"/>
          <p:cNvSpPr txBox="1">
            <a:spLocks noGrp="1"/>
          </p:cNvSpPr>
          <p:nvPr>
            <p:ph type="body" idx="13"/>
          </p:nvPr>
        </p:nvSpPr>
        <p:spPr>
          <a:xfrm>
            <a:off x="8463725"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7" name="Google Shape;647;g25c4d6869fc_1_635"/>
          <p:cNvSpPr txBox="1">
            <a:spLocks noGrp="1"/>
          </p:cNvSpPr>
          <p:nvPr>
            <p:ph type="body" idx="14"/>
          </p:nvPr>
        </p:nvSpPr>
        <p:spPr>
          <a:xfrm>
            <a:off x="1386001"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8" name="Google Shape;648;g25c4d6869fc_1_635"/>
          <p:cNvSpPr txBox="1">
            <a:spLocks noGrp="1"/>
          </p:cNvSpPr>
          <p:nvPr>
            <p:ph type="body" idx="15"/>
          </p:nvPr>
        </p:nvSpPr>
        <p:spPr>
          <a:xfrm>
            <a:off x="4924863"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9" name="Google Shape;649;g25c4d6869fc_1_635"/>
          <p:cNvSpPr txBox="1">
            <a:spLocks noGrp="1"/>
          </p:cNvSpPr>
          <p:nvPr>
            <p:ph type="body" idx="16"/>
          </p:nvPr>
        </p:nvSpPr>
        <p:spPr>
          <a:xfrm>
            <a:off x="8463725"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0" name="Google Shape;650;g25c4d6869fc_1_635"/>
          <p:cNvSpPr>
            <a:spLocks noGrp="1"/>
          </p:cNvSpPr>
          <p:nvPr>
            <p:ph type="pic" idx="17"/>
          </p:nvPr>
        </p:nvSpPr>
        <p:spPr>
          <a:xfrm>
            <a:off x="1498434" y="2215180"/>
            <a:ext cx="867600" cy="868800"/>
          </a:xfrm>
          <a:prstGeom prst="ellipse">
            <a:avLst/>
          </a:prstGeom>
          <a:noFill/>
          <a:ln w="19050" cap="flat" cmpd="sng">
            <a:solidFill>
              <a:schemeClr val="lt2"/>
            </a:solidFill>
            <a:prstDash val="solid"/>
            <a:round/>
            <a:headEnd type="none" w="sm" len="sm"/>
            <a:tailEnd type="none" w="sm" len="sm"/>
          </a:ln>
        </p:spPr>
      </p:sp>
      <p:sp>
        <p:nvSpPr>
          <p:cNvPr id="651" name="Google Shape;651;g25c4d6869fc_1_635"/>
          <p:cNvSpPr>
            <a:spLocks noGrp="1"/>
          </p:cNvSpPr>
          <p:nvPr>
            <p:ph type="pic" idx="18"/>
          </p:nvPr>
        </p:nvSpPr>
        <p:spPr>
          <a:xfrm>
            <a:off x="5033744" y="2215180"/>
            <a:ext cx="867600" cy="868800"/>
          </a:xfrm>
          <a:prstGeom prst="ellipse">
            <a:avLst/>
          </a:prstGeom>
          <a:noFill/>
          <a:ln w="19050" cap="flat" cmpd="sng">
            <a:solidFill>
              <a:schemeClr val="dk2"/>
            </a:solidFill>
            <a:prstDash val="solid"/>
            <a:round/>
            <a:headEnd type="none" w="sm" len="sm"/>
            <a:tailEnd type="none" w="sm" len="sm"/>
          </a:ln>
        </p:spPr>
      </p:sp>
      <p:sp>
        <p:nvSpPr>
          <p:cNvPr id="652" name="Google Shape;652;g25c4d6869fc_1_635"/>
          <p:cNvSpPr>
            <a:spLocks noGrp="1"/>
          </p:cNvSpPr>
          <p:nvPr>
            <p:ph type="pic" idx="19"/>
          </p:nvPr>
        </p:nvSpPr>
        <p:spPr>
          <a:xfrm>
            <a:off x="8569054" y="2215180"/>
            <a:ext cx="867600" cy="868800"/>
          </a:xfrm>
          <a:prstGeom prst="ellipse">
            <a:avLst/>
          </a:prstGeom>
          <a:noFill/>
          <a:ln w="19050" cap="flat" cmpd="sng">
            <a:solidFill>
              <a:schemeClr val="dk2"/>
            </a:solidFill>
            <a:prstDash val="solid"/>
            <a:round/>
            <a:headEnd type="none" w="sm" len="sm"/>
            <a:tailEnd type="none" w="sm" len="sm"/>
          </a:ln>
        </p:spPr>
      </p:sp>
      <p:sp>
        <p:nvSpPr>
          <p:cNvPr id="653" name="Google Shape;653;g25c4d6869fc_1_635"/>
          <p:cNvSpPr>
            <a:spLocks noGrp="1"/>
          </p:cNvSpPr>
          <p:nvPr>
            <p:ph type="pic" idx="20"/>
          </p:nvPr>
        </p:nvSpPr>
        <p:spPr>
          <a:xfrm>
            <a:off x="1498434" y="4347291"/>
            <a:ext cx="867600" cy="868800"/>
          </a:xfrm>
          <a:prstGeom prst="ellipse">
            <a:avLst/>
          </a:prstGeom>
          <a:noFill/>
          <a:ln w="19050" cap="flat" cmpd="sng">
            <a:solidFill>
              <a:schemeClr val="lt2"/>
            </a:solidFill>
            <a:prstDash val="solid"/>
            <a:round/>
            <a:headEnd type="none" w="sm" len="sm"/>
            <a:tailEnd type="none" w="sm" len="sm"/>
          </a:ln>
        </p:spPr>
      </p:sp>
      <p:sp>
        <p:nvSpPr>
          <p:cNvPr id="654" name="Google Shape;654;g25c4d6869fc_1_635"/>
          <p:cNvSpPr>
            <a:spLocks noGrp="1"/>
          </p:cNvSpPr>
          <p:nvPr>
            <p:ph type="pic" idx="21"/>
          </p:nvPr>
        </p:nvSpPr>
        <p:spPr>
          <a:xfrm>
            <a:off x="5033744" y="4347291"/>
            <a:ext cx="867600" cy="868800"/>
          </a:xfrm>
          <a:prstGeom prst="ellipse">
            <a:avLst/>
          </a:prstGeom>
          <a:noFill/>
          <a:ln w="19050" cap="flat" cmpd="sng">
            <a:solidFill>
              <a:schemeClr val="dk2"/>
            </a:solidFill>
            <a:prstDash val="solid"/>
            <a:round/>
            <a:headEnd type="none" w="sm" len="sm"/>
            <a:tailEnd type="none" w="sm" len="sm"/>
          </a:ln>
        </p:spPr>
      </p:sp>
      <p:sp>
        <p:nvSpPr>
          <p:cNvPr id="655" name="Google Shape;655;g25c4d6869fc_1_635"/>
          <p:cNvSpPr>
            <a:spLocks noGrp="1"/>
          </p:cNvSpPr>
          <p:nvPr>
            <p:ph type="pic" idx="22"/>
          </p:nvPr>
        </p:nvSpPr>
        <p:spPr>
          <a:xfrm>
            <a:off x="8569054" y="4347291"/>
            <a:ext cx="867600" cy="868800"/>
          </a:xfrm>
          <a:prstGeom prst="ellipse">
            <a:avLst/>
          </a:prstGeom>
          <a:noFill/>
          <a:ln w="19050" cap="flat" cmpd="sng">
            <a:solidFill>
              <a:schemeClr val="dk2"/>
            </a:solidFill>
            <a:prstDash val="solid"/>
            <a:round/>
            <a:headEnd type="none" w="sm" len="sm"/>
            <a:tailEnd type="none" w="sm" len="sm"/>
          </a:ln>
        </p:spPr>
      </p:sp>
      <p:sp>
        <p:nvSpPr>
          <p:cNvPr id="656" name="Google Shape;656;g25c4d6869fc_1_635"/>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025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g25c4d6869fc_1_666"/>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9" name="Google Shape;659;g25c4d6869fc_1_666"/>
          <p:cNvSpPr txBox="1">
            <a:spLocks noGrp="1"/>
          </p:cNvSpPr>
          <p:nvPr>
            <p:ph type="title"/>
          </p:nvPr>
        </p:nvSpPr>
        <p:spPr>
          <a:xfrm>
            <a:off x="1814400" y="1144587"/>
            <a:ext cx="9395400" cy="148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Avenir"/>
              <a:buNone/>
              <a:defRPr sz="5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g25c4d6869fc_1_66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1" name="Google Shape;661;g25c4d6869fc_1_66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2" name="Google Shape;662;g25c4d6869fc_1_66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3" name="Google Shape;663;g25c4d6869fc_1_666"/>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4" name="Google Shape;664;g25c4d6869fc_1_666"/>
          <p:cNvSpPr txBox="1">
            <a:spLocks noGrp="1"/>
          </p:cNvSpPr>
          <p:nvPr>
            <p:ph type="subTitle" idx="1"/>
          </p:nvPr>
        </p:nvSpPr>
        <p:spPr>
          <a:xfrm>
            <a:off x="1812758" y="3038688"/>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665" name="Google Shape;665;g25c4d6869fc_1_666"/>
          <p:cNvCxnSpPr/>
          <p:nvPr/>
        </p:nvCxnSpPr>
        <p:spPr>
          <a:xfrm>
            <a:off x="1957137" y="288364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66" name="Google Shape;666;g25c4d6869fc_1_666"/>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67" name="Google Shape;667;g25c4d6869fc_1_666"/>
          <p:cNvSpPr txBox="1">
            <a:spLocks noGrp="1"/>
          </p:cNvSpPr>
          <p:nvPr>
            <p:ph type="body" idx="2"/>
          </p:nvPr>
        </p:nvSpPr>
        <p:spPr>
          <a:xfrm>
            <a:off x="9416048" y="537758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43008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Thank You Slide">
  <p:cSld name="1_Thank You Slide">
    <p:bg>
      <p:bgPr>
        <a:blipFill>
          <a:blip r:embed="rId2">
            <a:alphaModFix/>
          </a:blip>
          <a:stretch>
            <a:fillRect/>
          </a:stretch>
        </a:blipFill>
        <a:effectLst/>
      </p:bgPr>
    </p:bg>
    <p:spTree>
      <p:nvGrpSpPr>
        <p:cNvPr id="1" name="Shape 668"/>
        <p:cNvGrpSpPr/>
        <p:nvPr/>
      </p:nvGrpSpPr>
      <p:grpSpPr>
        <a:xfrm>
          <a:off x="0" y="0"/>
          <a:ext cx="0" cy="0"/>
          <a:chOff x="0" y="0"/>
          <a:chExt cx="0" cy="0"/>
        </a:xfrm>
      </p:grpSpPr>
      <p:sp>
        <p:nvSpPr>
          <p:cNvPr id="669" name="Google Shape;669;g25c4d6869fc_1_677"/>
          <p:cNvSpPr/>
          <p:nvPr/>
        </p:nvSpPr>
        <p:spPr>
          <a:xfrm>
            <a:off x="-1"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0" name="Google Shape;670;g25c4d6869fc_1_677"/>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1" name="Google Shape;671;g25c4d6869fc_1_677"/>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2" name="Google Shape;672;g25c4d6869fc_1_67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3" name="Google Shape;673;g25c4d6869fc_1_67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g25c4d6869fc_1_67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5" name="Google Shape;675;g25c4d6869fc_1_677"/>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76" name="Google Shape;676;g25c4d6869fc_1_677"/>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77" name="Google Shape;677;g25c4d6869fc_1_677"/>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78" name="Google Shape;678;g25c4d6869fc_1_677"/>
          <p:cNvSpPr txBox="1">
            <a:spLocks noGrp="1"/>
          </p:cNvSpPr>
          <p:nvPr>
            <p:ph type="body" idx="2"/>
          </p:nvPr>
        </p:nvSpPr>
        <p:spPr>
          <a:xfrm>
            <a:off x="9416048" y="1006893"/>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36264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Thank You Slide">
  <p:cSld name="3_Thank You Slide">
    <p:bg>
      <p:bgPr>
        <a:blipFill>
          <a:blip r:embed="rId2">
            <a:alphaModFix/>
          </a:blip>
          <a:stretch>
            <a:fillRect/>
          </a:stretch>
        </a:blipFill>
        <a:effectLst/>
      </p:bgPr>
    </p:bg>
    <p:spTree>
      <p:nvGrpSpPr>
        <p:cNvPr id="1" name="Shape 679"/>
        <p:cNvGrpSpPr/>
        <p:nvPr/>
      </p:nvGrpSpPr>
      <p:grpSpPr>
        <a:xfrm>
          <a:off x="0" y="0"/>
          <a:ext cx="0" cy="0"/>
          <a:chOff x="0" y="0"/>
          <a:chExt cx="0" cy="0"/>
        </a:xfrm>
      </p:grpSpPr>
      <p:sp>
        <p:nvSpPr>
          <p:cNvPr id="680" name="Google Shape;680;g25c4d6869fc_1_688"/>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1" name="Google Shape;681;g25c4d6869fc_1_688"/>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2" name="Google Shape;682;g25c4d6869fc_1_688"/>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3" name="Google Shape;683;g25c4d6869fc_1_6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4" name="Google Shape;684;g25c4d6869fc_1_6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5" name="Google Shape;685;g25c4d6869fc_1_6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6" name="Google Shape;686;g25c4d6869fc_1_688"/>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87" name="Google Shape;687;g25c4d6869fc_1_688"/>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88" name="Google Shape;688;g25c4d6869fc_1_688"/>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689" name="Google Shape;689;g25c4d6869fc_1_688"/>
          <p:cNvSpPr txBox="1">
            <a:spLocks noGrp="1"/>
          </p:cNvSpPr>
          <p:nvPr>
            <p:ph type="body" idx="2"/>
          </p:nvPr>
        </p:nvSpPr>
        <p:spPr>
          <a:xfrm>
            <a:off x="9416048" y="551393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6155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g25c4d6869fc_1_243"/>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4" name="Google Shape;254;g25c4d6869fc_1_243"/>
          <p:cNvSpPr txBox="1">
            <a:spLocks noGrp="1"/>
          </p:cNvSpPr>
          <p:nvPr>
            <p:ph type="title"/>
          </p:nvPr>
        </p:nvSpPr>
        <p:spPr>
          <a:xfrm>
            <a:off x="928800" y="2316701"/>
            <a:ext cx="105156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g25c4d6869fc_1_243"/>
          <p:cNvSpPr txBox="1">
            <a:spLocks noGrp="1"/>
          </p:cNvSpPr>
          <p:nvPr>
            <p:ph type="body" idx="1"/>
          </p:nvPr>
        </p:nvSpPr>
        <p:spPr>
          <a:xfrm>
            <a:off x="928800" y="4083026"/>
            <a:ext cx="105156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6" name="Google Shape;256;g25c4d6869fc_1_2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g25c4d6869fc_1_2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g25c4d6869fc_1_2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9" name="Google Shape;259;g25c4d6869fc_1_24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
        <p:nvSpPr>
          <p:cNvPr id="260" name="Google Shape;260;g25c4d6869fc_1_243"/>
          <p:cNvSpPr/>
          <p:nvPr/>
        </p:nvSpPr>
        <p:spPr>
          <a:xfrm>
            <a:off x="687289" y="0"/>
            <a:ext cx="72000" cy="367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61" name="Google Shape;261;g25c4d6869fc_1_243"/>
          <p:cNvCxnSpPr/>
          <p:nvPr/>
        </p:nvCxnSpPr>
        <p:spPr>
          <a:xfrm>
            <a:off x="1068863"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62" name="Google Shape;262;g25c4d6869fc_1_24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63" name="Google Shape;263;g25c4d6869fc_1_24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4" name="Google Shape;264;g25c4d6869fc_1_24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4_Thank You Slide">
  <p:cSld name="4_Thank You Slide">
    <p:bg>
      <p:bgPr>
        <a:blipFill>
          <a:blip r:embed="rId2">
            <a:alphaModFix/>
          </a:blip>
          <a:stretch>
            <a:fillRect/>
          </a:stretch>
        </a:blipFill>
        <a:effectLst/>
      </p:bgPr>
    </p:bg>
    <p:spTree>
      <p:nvGrpSpPr>
        <p:cNvPr id="1" name="Shape 690"/>
        <p:cNvGrpSpPr/>
        <p:nvPr/>
      </p:nvGrpSpPr>
      <p:grpSpPr>
        <a:xfrm>
          <a:off x="0" y="0"/>
          <a:ext cx="0" cy="0"/>
          <a:chOff x="0" y="0"/>
          <a:chExt cx="0" cy="0"/>
        </a:xfrm>
      </p:grpSpPr>
      <p:sp>
        <p:nvSpPr>
          <p:cNvPr id="691" name="Google Shape;691;g25c4d6869fc_1_699"/>
          <p:cNvSpPr/>
          <p:nvPr/>
        </p:nvSpPr>
        <p:spPr>
          <a:xfrm>
            <a:off x="0" y="0"/>
            <a:ext cx="12192000" cy="4446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2" name="Google Shape;692;g25c4d6869fc_1_699"/>
          <p:cNvSpPr txBox="1">
            <a:spLocks noGrp="1"/>
          </p:cNvSpPr>
          <p:nvPr>
            <p:ph type="ctrTitle"/>
          </p:nvPr>
        </p:nvSpPr>
        <p:spPr>
          <a:xfrm>
            <a:off x="1812758" y="4764500"/>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5500"/>
              <a:buFont typeface="Avenir"/>
              <a:buNone/>
              <a:defRPr sz="55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g25c4d6869fc_1_699"/>
          <p:cNvSpPr txBox="1">
            <a:spLocks noGrp="1"/>
          </p:cNvSpPr>
          <p:nvPr>
            <p:ph type="subTitle" idx="1"/>
          </p:nvPr>
        </p:nvSpPr>
        <p:spPr>
          <a:xfrm>
            <a:off x="1812758" y="6043285"/>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000"/>
              <a:buNone/>
              <a:defRPr sz="3000" b="1" i="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4" name="Google Shape;694;g25c4d6869fc_1_69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5" name="Google Shape;695;g25c4d6869fc_1_69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6" name="Google Shape;696;g25c4d6869fc_1_69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7" name="Google Shape;697;g25c4d6869fc_1_699"/>
          <p:cNvSpPr/>
          <p:nvPr/>
        </p:nvSpPr>
        <p:spPr>
          <a:xfrm>
            <a:off x="1379621" y="4950000"/>
            <a:ext cx="144000" cy="19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98" name="Google Shape;698;g25c4d6869fc_1_699"/>
          <p:cNvCxnSpPr/>
          <p:nvPr/>
        </p:nvCxnSpPr>
        <p:spPr>
          <a:xfrm rot="10800000">
            <a:off x="10820400" y="870003"/>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99" name="Google Shape;699;g25c4d6869fc_1_699"/>
          <p:cNvSpPr txBox="1">
            <a:spLocks noGrp="1"/>
          </p:cNvSpPr>
          <p:nvPr>
            <p:ph type="body" idx="2"/>
          </p:nvPr>
        </p:nvSpPr>
        <p:spPr>
          <a:xfrm>
            <a:off x="10668000" y="1005185"/>
            <a:ext cx="1460400" cy="480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00" name="Google Shape;700;g25c4d6869fc_1_699"/>
          <p:cNvCxnSpPr/>
          <p:nvPr/>
        </p:nvCxnSpPr>
        <p:spPr>
          <a:xfrm>
            <a:off x="1957137" y="5823067"/>
            <a:ext cx="930300" cy="0"/>
          </a:xfrm>
          <a:prstGeom prst="straightConnector1">
            <a:avLst/>
          </a:prstGeom>
          <a:noFill/>
          <a:ln w="254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773612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701"/>
        <p:cNvGrpSpPr/>
        <p:nvPr/>
      </p:nvGrpSpPr>
      <p:grpSpPr>
        <a:xfrm>
          <a:off x="0" y="0"/>
          <a:ext cx="0" cy="0"/>
          <a:chOff x="0" y="0"/>
          <a:chExt cx="0" cy="0"/>
        </a:xfrm>
      </p:grpSpPr>
      <p:sp>
        <p:nvSpPr>
          <p:cNvPr id="702" name="Google Shape;702;g25c4d6869fc_1_7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3" name="Google Shape;703;g25c4d6869fc_1_7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4" name="Google Shape;704;g25c4d6869fc_1_7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5" name="Google Shape;705;g25c4d6869fc_1_7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6" name="Google Shape;706;g25c4d6869fc_1_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3979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DA6EA2-89C5-44C0-A2EF-BAB94E7C3F5B}" type="datetime1">
              <a:rPr lang="en-US" smtClean="0"/>
              <a:t>11/14/2024</a:t>
            </a:fld>
            <a:endParaRPr lang="en-US" dirty="0"/>
          </a:p>
        </p:txBody>
      </p:sp>
      <p:sp>
        <p:nvSpPr>
          <p:cNvPr id="6" name="Footer Placeholder 5"/>
          <p:cNvSpPr>
            <a:spLocks noGrp="1"/>
          </p:cNvSpPr>
          <p:nvPr>
            <p:ph type="ftr" sz="quarter" idx="11"/>
          </p:nvPr>
        </p:nvSpPr>
        <p:spPr/>
        <p:txBody>
          <a:bodyPr/>
          <a:lstStyle/>
          <a:p>
            <a:r>
              <a:rPr lang="en-US"/>
              <a:t>COPYRIGHT, SOUTHERN CALIFORNIA EDISION, 2020.  DO NOT ALTER.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46082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42" name="Google Shape;42;p7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66700" algn="l">
              <a:lnSpc>
                <a:spcPct val="90000"/>
              </a:lnSpc>
              <a:spcBef>
                <a:spcPts val="750"/>
              </a:spcBef>
              <a:spcAft>
                <a:spcPts val="0"/>
              </a:spcAft>
              <a:buClr>
                <a:schemeClr val="dk1"/>
              </a:buClr>
              <a:buSzPts val="2000"/>
              <a:buChar char="•"/>
              <a:defRPr sz="1500"/>
            </a:lvl1pPr>
            <a:lvl2pPr marL="685800" lvl="1" indent="-257175" algn="l">
              <a:lnSpc>
                <a:spcPct val="90000"/>
              </a:lnSpc>
              <a:spcBef>
                <a:spcPts val="375"/>
              </a:spcBef>
              <a:spcAft>
                <a:spcPts val="0"/>
              </a:spcAft>
              <a:buClr>
                <a:schemeClr val="dk1"/>
              </a:buClr>
              <a:buSzPts val="1800"/>
              <a:buChar char="•"/>
              <a:defRPr sz="1350"/>
            </a:lvl2pPr>
            <a:lvl3pPr marL="1028700" lvl="2" indent="-247650" algn="l">
              <a:lnSpc>
                <a:spcPct val="90000"/>
              </a:lnSpc>
              <a:spcBef>
                <a:spcPts val="375"/>
              </a:spcBef>
              <a:spcAft>
                <a:spcPts val="0"/>
              </a:spcAft>
              <a:buClr>
                <a:schemeClr val="dk1"/>
              </a:buClr>
              <a:buSzPts val="1600"/>
              <a:buChar char="•"/>
              <a:defRPr sz="1200"/>
            </a:lvl3pPr>
            <a:lvl4pPr marL="1371600" lvl="3" indent="-238125" algn="l">
              <a:lnSpc>
                <a:spcPct val="90000"/>
              </a:lnSpc>
              <a:spcBef>
                <a:spcPts val="375"/>
              </a:spcBef>
              <a:spcAft>
                <a:spcPts val="0"/>
              </a:spcAft>
              <a:buClr>
                <a:schemeClr val="dk1"/>
              </a:buClr>
              <a:buSzPts val="1400"/>
              <a:buChar char="•"/>
              <a:defRPr sz="1050"/>
            </a:lvl4pPr>
            <a:lvl5pPr marL="1714500" lvl="4" indent="-238125" algn="l">
              <a:lnSpc>
                <a:spcPct val="90000"/>
              </a:lnSpc>
              <a:spcBef>
                <a:spcPts val="375"/>
              </a:spcBef>
              <a:spcAft>
                <a:spcPts val="0"/>
              </a:spcAft>
              <a:buClr>
                <a:schemeClr val="dk1"/>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7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66700" algn="l">
              <a:lnSpc>
                <a:spcPct val="90000"/>
              </a:lnSpc>
              <a:spcBef>
                <a:spcPts val="750"/>
              </a:spcBef>
              <a:spcAft>
                <a:spcPts val="0"/>
              </a:spcAft>
              <a:buClr>
                <a:schemeClr val="dk1"/>
              </a:buClr>
              <a:buSzPts val="2000"/>
              <a:buChar char="•"/>
              <a:defRPr sz="1500"/>
            </a:lvl1pPr>
            <a:lvl2pPr marL="685800" lvl="1" indent="-257175" algn="l">
              <a:lnSpc>
                <a:spcPct val="90000"/>
              </a:lnSpc>
              <a:spcBef>
                <a:spcPts val="375"/>
              </a:spcBef>
              <a:spcAft>
                <a:spcPts val="0"/>
              </a:spcAft>
              <a:buClr>
                <a:schemeClr val="dk1"/>
              </a:buClr>
              <a:buSzPts val="1800"/>
              <a:buChar char="•"/>
              <a:defRPr sz="1350"/>
            </a:lvl2pPr>
            <a:lvl3pPr marL="1028700" lvl="2" indent="-247650" algn="l">
              <a:lnSpc>
                <a:spcPct val="90000"/>
              </a:lnSpc>
              <a:spcBef>
                <a:spcPts val="375"/>
              </a:spcBef>
              <a:spcAft>
                <a:spcPts val="0"/>
              </a:spcAft>
              <a:buClr>
                <a:schemeClr val="dk1"/>
              </a:buClr>
              <a:buSzPts val="1600"/>
              <a:buChar char="•"/>
              <a:defRPr sz="1200"/>
            </a:lvl3pPr>
            <a:lvl4pPr marL="1371600" lvl="3" indent="-238125" algn="l">
              <a:lnSpc>
                <a:spcPct val="90000"/>
              </a:lnSpc>
              <a:spcBef>
                <a:spcPts val="375"/>
              </a:spcBef>
              <a:spcAft>
                <a:spcPts val="0"/>
              </a:spcAft>
              <a:buClr>
                <a:schemeClr val="dk1"/>
              </a:buClr>
              <a:buSzPts val="1400"/>
              <a:buChar char="•"/>
              <a:defRPr sz="1050"/>
            </a:lvl4pPr>
            <a:lvl5pPr marL="1714500" lvl="4" indent="-238125" algn="l">
              <a:lnSpc>
                <a:spcPct val="90000"/>
              </a:lnSpc>
              <a:spcBef>
                <a:spcPts val="375"/>
              </a:spcBef>
              <a:spcAft>
                <a:spcPts val="0"/>
              </a:spcAft>
              <a:buClr>
                <a:schemeClr val="dk1"/>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p76"/>
          <p:cNvSpPr txBox="1">
            <a:spLocks noGrp="1"/>
          </p:cNvSpPr>
          <p:nvPr>
            <p:ph type="dt" idx="10"/>
          </p:nvPr>
        </p:nvSpPr>
        <p:spPr>
          <a:xfrm>
            <a:off x="210839" y="6356354"/>
            <a:ext cx="17067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3150828" y="6356354"/>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47" name="Google Shape;47;p76"/>
          <p:cNvSpPr txBox="1">
            <a:spLocks noGrp="1"/>
          </p:cNvSpPr>
          <p:nvPr>
            <p:ph type="sldNum" idx="12"/>
          </p:nvPr>
        </p:nvSpPr>
        <p:spPr>
          <a:xfrm>
            <a:off x="11304231" y="6374110"/>
            <a:ext cx="6887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3854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2367" y="2048450"/>
            <a:ext cx="9144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a:p>
            <a:endParaRPr lang="en-US" dirty="0"/>
          </a:p>
        </p:txBody>
      </p:sp>
      <p:sp>
        <p:nvSpPr>
          <p:cNvPr id="14" name="Rectangle 13"/>
          <p:cNvSpPr/>
          <p:nvPr userDrawn="1"/>
        </p:nvSpPr>
        <p:spPr>
          <a:xfrm>
            <a:off x="1" y="6027939"/>
            <a:ext cx="9685537" cy="460414"/>
          </a:xfrm>
          <a:prstGeom prst="rect">
            <a:avLst/>
          </a:prstGeom>
          <a:solidFill>
            <a:srgbClr val="FFD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3"/>
          <p:cNvSpPr>
            <a:spLocks noGrp="1"/>
          </p:cNvSpPr>
          <p:nvPr>
            <p:ph type="title"/>
          </p:nvPr>
        </p:nvSpPr>
        <p:spPr>
          <a:xfrm>
            <a:off x="1003916" y="675860"/>
            <a:ext cx="10515600" cy="1325563"/>
          </a:xfrm>
        </p:spPr>
        <p:txBody>
          <a:bodyPr anchor="b" anchorCtr="0"/>
          <a:lstStyle>
            <a:lvl1pPr>
              <a:defRPr>
                <a:solidFill>
                  <a:srgbClr val="006369"/>
                </a:solidFill>
              </a:defRPr>
            </a:lvl1pPr>
          </a:lstStyle>
          <a:p>
            <a:r>
              <a:rPr lang="en-US" dirty="0"/>
              <a:t>Click to edit Master title style</a:t>
            </a:r>
          </a:p>
        </p:txBody>
      </p:sp>
      <p:cxnSp>
        <p:nvCxnSpPr>
          <p:cNvPr id="16" name="Straight Connector 15"/>
          <p:cNvCxnSpPr/>
          <p:nvPr userDrawn="1"/>
        </p:nvCxnSpPr>
        <p:spPr>
          <a:xfrm>
            <a:off x="9682140"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93628" y="6172309"/>
            <a:ext cx="2316681" cy="195089"/>
          </a:xfrm>
          <a:prstGeom prst="rect">
            <a:avLst/>
          </a:prstGeom>
        </p:spPr>
      </p:pic>
      <p:pic>
        <p:nvPicPr>
          <p:cNvPr id="8" name="Picture 7"/>
          <p:cNvPicPr>
            <a:picLocks noChangeAspect="1"/>
          </p:cNvPicPr>
          <p:nvPr userDrawn="1"/>
        </p:nvPicPr>
        <p:blipFill>
          <a:blip r:embed="rId3"/>
          <a:stretch>
            <a:fillRect/>
          </a:stretch>
        </p:blipFill>
        <p:spPr>
          <a:xfrm>
            <a:off x="10114081" y="6032357"/>
            <a:ext cx="1658256" cy="457240"/>
          </a:xfrm>
          <a:prstGeom prst="rect">
            <a:avLst/>
          </a:prstGeom>
        </p:spPr>
      </p:pic>
    </p:spTree>
    <p:extLst>
      <p:ext uri="{BB962C8B-B14F-4D97-AF65-F5344CB8AC3E}">
        <p14:creationId xmlns:p14="http://schemas.microsoft.com/office/powerpoint/2010/main" val="25719362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p:spPr>
        <p:txBody>
          <a:bodyPr/>
          <a:lstStyle>
            <a:lvl1pPr>
              <a:defRPr>
                <a:solidFill>
                  <a:schemeClr val="bg1"/>
                </a:solidFill>
              </a:defRPr>
            </a:lvl1pPr>
          </a:lstStyle>
          <a:p>
            <a:r>
              <a:rPr lang="en-US" dirty="0"/>
              <a:t>Divider Slide Title</a:t>
            </a:r>
          </a:p>
        </p:txBody>
      </p:sp>
      <p:sp>
        <p:nvSpPr>
          <p:cNvPr id="6" name="Rectangle 5"/>
          <p:cNvSpPr/>
          <p:nvPr userDrawn="1"/>
        </p:nvSpPr>
        <p:spPr>
          <a:xfrm>
            <a:off x="1" y="6027939"/>
            <a:ext cx="9685537" cy="460414"/>
          </a:xfrm>
          <a:prstGeom prst="rect">
            <a:avLst/>
          </a:prstGeom>
          <a:solidFill>
            <a:srgbClr val="FFD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stretch>
            <a:fillRect/>
          </a:stretch>
        </p:blipFill>
        <p:spPr>
          <a:xfrm>
            <a:off x="1093628" y="6172309"/>
            <a:ext cx="2316681" cy="195089"/>
          </a:xfrm>
          <a:prstGeom prst="rect">
            <a:avLst/>
          </a:prstGeom>
        </p:spPr>
      </p:pic>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stretch>
            <a:fillRect/>
          </a:stretch>
        </p:blipFill>
        <p:spPr>
          <a:xfrm>
            <a:off x="10114081" y="6032357"/>
            <a:ext cx="1658256" cy="457240"/>
          </a:xfrm>
          <a:prstGeom prst="rect">
            <a:avLst/>
          </a:prstGeom>
        </p:spPr>
      </p:pic>
    </p:spTree>
    <p:extLst>
      <p:ext uri="{BB962C8B-B14F-4D97-AF65-F5344CB8AC3E}">
        <p14:creationId xmlns:p14="http://schemas.microsoft.com/office/powerpoint/2010/main" val="12378885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03" y="1141875"/>
            <a:ext cx="7027607" cy="1325563"/>
          </a:xfrm>
        </p:spPr>
        <p:txBody>
          <a:bodyPr/>
          <a:lstStyle>
            <a:lvl1pPr>
              <a:defRPr>
                <a:solidFill>
                  <a:schemeClr val="tx1"/>
                </a:solidFill>
              </a:defRPr>
            </a:lvl1pPr>
          </a:lstStyle>
          <a:p>
            <a:r>
              <a:rPr lang="en-US" dirty="0"/>
              <a:t>Divider Slide Title</a:t>
            </a:r>
          </a:p>
        </p:txBody>
      </p:sp>
      <p:sp>
        <p:nvSpPr>
          <p:cNvPr id="6" name="Rectangle 5"/>
          <p:cNvSpPr/>
          <p:nvPr userDrawn="1"/>
        </p:nvSpPr>
        <p:spPr>
          <a:xfrm>
            <a:off x="1" y="6027939"/>
            <a:ext cx="9685537" cy="460414"/>
          </a:xfrm>
          <a:prstGeom prst="rect">
            <a:avLst/>
          </a:prstGeom>
          <a:solidFill>
            <a:srgbClr val="FFD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stretch>
            <a:fillRect/>
          </a:stretch>
        </p:blipFill>
        <p:spPr>
          <a:xfrm>
            <a:off x="1093628" y="6172309"/>
            <a:ext cx="2316681" cy="195089"/>
          </a:xfrm>
          <a:prstGeom prst="rect">
            <a:avLst/>
          </a:prstGeom>
        </p:spPr>
      </p:pic>
      <p:sp>
        <p:nvSpPr>
          <p:cNvPr id="9" name="Rectangle 8"/>
          <p:cNvSpPr/>
          <p:nvPr userDrawn="1"/>
        </p:nvSpPr>
        <p:spPr>
          <a:xfrm>
            <a:off x="9674939" y="-9832"/>
            <a:ext cx="25170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stretch>
            <a:fillRect/>
          </a:stretch>
        </p:blipFill>
        <p:spPr>
          <a:xfrm>
            <a:off x="10114081" y="6032357"/>
            <a:ext cx="1658256" cy="457240"/>
          </a:xfrm>
          <a:prstGeom prst="rect">
            <a:avLst/>
          </a:prstGeom>
        </p:spPr>
      </p:pic>
    </p:spTree>
    <p:extLst>
      <p:ext uri="{BB962C8B-B14F-4D97-AF65-F5344CB8AC3E}">
        <p14:creationId xmlns:p14="http://schemas.microsoft.com/office/powerpoint/2010/main" val="11737818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65F35D-6605-443D-9F38-140776D68947}"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5751415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DB8819-B877-4AAF-AB71-63C59D44BF13}" type="datetime1">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0525269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B54F1CE-82E5-4AA3-BFEA-EDE1D1DA8C85}" type="datetime1">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3770453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g25c4d6869fc_1_268"/>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9" name="Google Shape;279;g25c4d6869fc_1_268"/>
          <p:cNvSpPr txBox="1">
            <a:spLocks noGrp="1"/>
          </p:cNvSpPr>
          <p:nvPr>
            <p:ph type="title"/>
          </p:nvPr>
        </p:nvSpPr>
        <p:spPr>
          <a:xfrm>
            <a:off x="1527520" y="2316701"/>
            <a:ext cx="95562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g25c4d6869fc_1_268"/>
          <p:cNvSpPr txBox="1">
            <a:spLocks noGrp="1"/>
          </p:cNvSpPr>
          <p:nvPr>
            <p:ph type="body" idx="1"/>
          </p:nvPr>
        </p:nvSpPr>
        <p:spPr>
          <a:xfrm>
            <a:off x="1527520" y="4083026"/>
            <a:ext cx="95562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1" name="Google Shape;281;g25c4d6869fc_1_26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g25c4d6869fc_1_26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g25c4d6869fc_1_26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4" name="Google Shape;284;g25c4d6869fc_1_268"/>
          <p:cNvSpPr/>
          <p:nvPr/>
        </p:nvSpPr>
        <p:spPr>
          <a:xfrm>
            <a:off x="1285167" y="255684"/>
            <a:ext cx="72000" cy="341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85" name="Google Shape;285;g25c4d6869fc_1_268"/>
          <p:cNvCxnSpPr/>
          <p:nvPr/>
        </p:nvCxnSpPr>
        <p:spPr>
          <a:xfrm>
            <a:off x="1666742"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86" name="Google Shape;286;g25c4d6869fc_1_268"/>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87" name="Google Shape;287;g25c4d6869fc_1_268"/>
          <p:cNvSpPr txBox="1">
            <a:spLocks noGrp="1"/>
          </p:cNvSpPr>
          <p:nvPr>
            <p:ph type="body" idx="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8" name="Google Shape;288;g25c4d6869fc_1_268"/>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289" name="Google Shape;289;g25c4d6869fc_1_268"/>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E2EBC-325E-46EC-87DD-6EC14BFC4DB2}" type="datetime1">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446671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rge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3" name="Title 1"/>
          <p:cNvSpPr>
            <a:spLocks noGrp="1"/>
          </p:cNvSpPr>
          <p:nvPr>
            <p:ph type="title"/>
          </p:nvPr>
        </p:nvSpPr>
        <p:spPr>
          <a:xfrm>
            <a:off x="471256" y="97654"/>
            <a:ext cx="10515600" cy="909454"/>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0156704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Title 1"/>
          <p:cNvSpPr>
            <a:spLocks noGrp="1"/>
          </p:cNvSpPr>
          <p:nvPr>
            <p:ph type="title"/>
          </p:nvPr>
        </p:nvSpPr>
        <p:spPr>
          <a:xfrm>
            <a:off x="471256" y="301848"/>
            <a:ext cx="10515600" cy="909454"/>
          </a:xfrm>
        </p:spPr>
        <p:txBody>
          <a:bodyPr/>
          <a:lstStyle/>
          <a:p>
            <a:r>
              <a:rPr lang="en-US"/>
              <a:t>Click to edit Master title style</a:t>
            </a:r>
            <a:endParaRPr lang="en-US" dirty="0"/>
          </a:p>
        </p:txBody>
      </p:sp>
    </p:spTree>
    <p:extLst>
      <p:ext uri="{BB962C8B-B14F-4D97-AF65-F5344CB8AC3E}">
        <p14:creationId xmlns:p14="http://schemas.microsoft.com/office/powerpoint/2010/main" val="698338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879167" y="1084826"/>
            <a:ext cx="6336508"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838201" y="1541539"/>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471256" y="186434"/>
            <a:ext cx="10515600" cy="909454"/>
          </a:xfrm>
        </p:spPr>
        <p:txBody>
          <a:bodyPr/>
          <a:lstStyle/>
          <a:p>
            <a:r>
              <a:rPr lang="en-US"/>
              <a:t>Click to edit Master title style</a:t>
            </a:r>
            <a:endParaRPr lang="en-US" dirty="0"/>
          </a:p>
        </p:txBody>
      </p:sp>
      <p:sp>
        <p:nvSpPr>
          <p:cNvPr id="2" name="Date Placeholder 1"/>
          <p:cNvSpPr>
            <a:spLocks noGrp="1"/>
          </p:cNvSpPr>
          <p:nvPr>
            <p:ph type="dt" sz="half" idx="14"/>
          </p:nvPr>
        </p:nvSpPr>
        <p:spPr/>
        <p:txBody>
          <a:bodyPr/>
          <a:lstStyle/>
          <a:p>
            <a:fld id="{62FE63C3-A73F-4097-86A9-7B28950712B1}" type="datetime1">
              <a:rPr lang="en-US" smtClean="0"/>
              <a:pPr/>
              <a:t>11/14/2024</a:t>
            </a:fld>
            <a:endParaRPr lang="en-US"/>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dirty="0"/>
          </a:p>
        </p:txBody>
      </p:sp>
    </p:spTree>
    <p:extLst>
      <p:ext uri="{BB962C8B-B14F-4D97-AF65-F5344CB8AC3E}">
        <p14:creationId xmlns:p14="http://schemas.microsoft.com/office/powerpoint/2010/main" val="3795582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6001963" y="614310"/>
            <a:ext cx="6190040" cy="2580217"/>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6001963" y="3199309"/>
            <a:ext cx="3150855" cy="249924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9138763" y="3199309"/>
            <a:ext cx="3053237" cy="2499239"/>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Content Placeholder 2"/>
          <p:cNvSpPr>
            <a:spLocks noGrp="1"/>
          </p:cNvSpPr>
          <p:nvPr>
            <p:ph sz="half" idx="1"/>
          </p:nvPr>
        </p:nvSpPr>
        <p:spPr>
          <a:xfrm>
            <a:off x="388398" y="100000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11/14/2024</a:t>
            </a:fld>
            <a:endParaRPr lang="en-US"/>
          </a:p>
        </p:txBody>
      </p:sp>
      <p:sp>
        <p:nvSpPr>
          <p:cNvPr id="1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dirty="0"/>
          </a:p>
        </p:txBody>
      </p:sp>
    </p:spTree>
    <p:extLst>
      <p:ext uri="{BB962C8B-B14F-4D97-AF65-F5344CB8AC3E}">
        <p14:creationId xmlns:p14="http://schemas.microsoft.com/office/powerpoint/2010/main" val="24431489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70029" y="1621438"/>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4935986" y="1683711"/>
            <a:ext cx="6960093" cy="4042386"/>
          </a:xfrm>
          <a:solidFill>
            <a:schemeClr val="bg1">
              <a:lumMod val="75000"/>
            </a:schemeClr>
          </a:solidFill>
        </p:spPr>
        <p:txBody>
          <a:bodyPr/>
          <a:lstStyle>
            <a:lvl1pPr marL="0" indent="0">
              <a:buNone/>
              <a:defRPr/>
            </a:lvl1pPr>
          </a:lstStyle>
          <a:p>
            <a:endParaRPr lang="en-US" dirty="0"/>
          </a:p>
        </p:txBody>
      </p:sp>
      <p:sp>
        <p:nvSpPr>
          <p:cNvPr id="15" name="Title 1"/>
          <p:cNvSpPr>
            <a:spLocks noGrp="1"/>
          </p:cNvSpPr>
          <p:nvPr>
            <p:ph type="title"/>
          </p:nvPr>
        </p:nvSpPr>
        <p:spPr>
          <a:xfrm>
            <a:off x="471256" y="186434"/>
            <a:ext cx="10515600" cy="909454"/>
          </a:xfrm>
        </p:spPr>
        <p:txBody>
          <a:bodyPr/>
          <a:lstStyle/>
          <a:p>
            <a:r>
              <a:rPr lang="en-US"/>
              <a:t>Click to edit Master title style</a:t>
            </a:r>
            <a:endParaRPr lang="en-US" dirty="0"/>
          </a:p>
        </p:txBody>
      </p:sp>
      <p:sp>
        <p:nvSpPr>
          <p:cNvPr id="16"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11/14/2024</a:t>
            </a:fld>
            <a:endParaRPr lang="en-US"/>
          </a:p>
        </p:txBody>
      </p:sp>
      <p:sp>
        <p:nvSpPr>
          <p:cNvPr id="17"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dirty="0"/>
          </a:p>
        </p:txBody>
      </p:sp>
    </p:spTree>
    <p:extLst>
      <p:ext uri="{BB962C8B-B14F-4D97-AF65-F5344CB8AC3E}">
        <p14:creationId xmlns:p14="http://schemas.microsoft.com/office/powerpoint/2010/main" val="19855175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B24A-7A4C-42C2-BB9B-593CBBF0E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B9FDC-9C5E-4D8B-8C42-842F72AA19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CCD50-38E3-4ECE-ADEF-F941751035D6}"/>
              </a:ext>
            </a:extLst>
          </p:cNvPr>
          <p:cNvSpPr>
            <a:spLocks noGrp="1"/>
          </p:cNvSpPr>
          <p:nvPr>
            <p:ph type="dt" sz="half" idx="10"/>
          </p:nvPr>
        </p:nvSpPr>
        <p:spPr/>
        <p:txBody>
          <a:bodyPr/>
          <a:lstStyle/>
          <a:p>
            <a:fld id="{DCA2857A-D3A9-4CDB-B302-7F0BFC31680D}" type="datetimeFigureOut">
              <a:rPr lang="en-US" smtClean="0"/>
              <a:t>11/14/2024</a:t>
            </a:fld>
            <a:endParaRPr lang="en-US"/>
          </a:p>
        </p:txBody>
      </p:sp>
      <p:sp>
        <p:nvSpPr>
          <p:cNvPr id="5" name="Footer Placeholder 4">
            <a:extLst>
              <a:ext uri="{FF2B5EF4-FFF2-40B4-BE49-F238E27FC236}">
                <a16:creationId xmlns:a16="http://schemas.microsoft.com/office/drawing/2014/main" id="{6EF4292B-827B-41E6-A05A-1CF60F81F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68DF4-674F-4556-B506-E7C8F7723856}"/>
              </a:ext>
            </a:extLst>
          </p:cNvPr>
          <p:cNvSpPr>
            <a:spLocks noGrp="1"/>
          </p:cNvSpPr>
          <p:nvPr>
            <p:ph type="sldNum" sz="quarter" idx="12"/>
          </p:nvPr>
        </p:nvSpPr>
        <p:spPr/>
        <p:txBody>
          <a:bodyPr/>
          <a:lstStyle/>
          <a:p>
            <a:fld id="{F079684A-6347-4E90-8649-1F8E1FCA7ACB}" type="slidenum">
              <a:rPr lang="en-US" smtClean="0"/>
              <a:t>‹#›</a:t>
            </a:fld>
            <a:endParaRPr lang="en-US"/>
          </a:p>
        </p:txBody>
      </p:sp>
    </p:spTree>
    <p:extLst>
      <p:ext uri="{BB962C8B-B14F-4D97-AF65-F5344CB8AC3E}">
        <p14:creationId xmlns:p14="http://schemas.microsoft.com/office/powerpoint/2010/main" val="30186470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50A13B88-37C5-F349-8BE2-19C153D9F8D7}" type="datetime1">
              <a:rPr lang="en-US" smtClean="0"/>
              <a:t>11/14/2024</a:t>
            </a:fld>
            <a:endParaRPr lang="en-US"/>
          </a:p>
        </p:txBody>
      </p:sp>
      <p:sp>
        <p:nvSpPr>
          <p:cNvPr id="12" name="Slide Number Placeholder 11"/>
          <p:cNvSpPr>
            <a:spLocks noGrp="1"/>
          </p:cNvSpPr>
          <p:nvPr>
            <p:ph type="sldNum" sz="quarter" idx="15"/>
          </p:nvPr>
        </p:nvSpPr>
        <p:spPr/>
        <p:txBody>
          <a:bodyPr/>
          <a:lstStyle/>
          <a:p>
            <a:fld id="{4D32EC07-46F3-D145-A7D2-EFF8A91C095F}"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726464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cSld name="High Title wide content">
    <p:spTree>
      <p:nvGrpSpPr>
        <p:cNvPr id="1" name=""/>
        <p:cNvGrpSpPr/>
        <p:nvPr/>
      </p:nvGrpSpPr>
      <p:grpSpPr>
        <a:xfrm>
          <a:off x="0" y="0"/>
          <a:ext cx="0" cy="0"/>
          <a:chOff x="0" y="0"/>
          <a:chExt cx="0" cy="0"/>
        </a:xfrm>
      </p:grpSpPr>
      <p:cxnSp>
        <p:nvCxnSpPr>
          <p:cNvPr id="11" name="Straight Connector 10"/>
          <p:cNvCxnSpPr/>
          <p:nvPr/>
        </p:nvCxnSpPr>
        <p:spPr>
          <a:xfrm>
            <a:off x="1102283" y="577282"/>
            <a:ext cx="1054608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custDataLst>
              <p:tags r:id="rId1"/>
            </p:custDataLst>
          </p:nvPr>
        </p:nvSpPr>
        <p:spPr>
          <a:xfrm>
            <a:off x="1119718" y="129631"/>
            <a:ext cx="10528300" cy="46707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264225" y="711200"/>
            <a:ext cx="11680848"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4225" y="1"/>
            <a:ext cx="681056" cy="6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custDataLst>
              <p:tags r:id="rId3"/>
            </p:custDataLst>
          </p:nvPr>
        </p:nvSpPr>
        <p:spPr/>
        <p:txBody>
          <a:bodyPr/>
          <a:lstStyle>
            <a:lvl1pPr>
              <a:defRPr/>
            </a:lvl1pPr>
          </a:lstStyle>
          <a:p>
            <a:pPr>
              <a:defRPr/>
            </a:pPr>
            <a:r>
              <a:rPr lang="en-US"/>
              <a:t>REMOVE SLIDE # BEFORE SEND TO WORD</a:t>
            </a:r>
            <a:endParaRPr lang="en-US" dirty="0"/>
          </a:p>
        </p:txBody>
      </p:sp>
      <p:sp>
        <p:nvSpPr>
          <p:cNvPr id="5" name="Footer Placeholder 4"/>
          <p:cNvSpPr>
            <a:spLocks noGrp="1"/>
          </p:cNvSpPr>
          <p:nvPr>
            <p:ph type="ftr" sz="quarter" idx="11"/>
            <p:custDataLst>
              <p:tags r:id="rId4"/>
            </p:custDataLst>
          </p:nvPr>
        </p:nvSpPr>
        <p:spPr/>
        <p:txBody>
          <a:bodyPr/>
          <a:lstStyle>
            <a:lvl1pPr>
              <a:defRPr/>
            </a:lvl1pPr>
          </a:lstStyle>
          <a:p>
            <a:pPr>
              <a:defRPr/>
            </a:pPr>
            <a:r>
              <a:rPr lang="en-US"/>
              <a:t>REPLACE WITH COURSE TITLE</a:t>
            </a:r>
            <a:endParaRPr lang="en-US" dirty="0"/>
          </a:p>
        </p:txBody>
      </p:sp>
      <p:sp>
        <p:nvSpPr>
          <p:cNvPr id="6" name="Slide Number Placeholder 5"/>
          <p:cNvSpPr>
            <a:spLocks noGrp="1"/>
          </p:cNvSpPr>
          <p:nvPr>
            <p:ph type="sldNum" sz="quarter" idx="12"/>
            <p:custDataLst>
              <p:tags r:id="rId5"/>
            </p:custDataLst>
          </p:nvPr>
        </p:nvSpPr>
        <p:spPr/>
        <p:txBody>
          <a:bodyPr/>
          <a:lstStyle>
            <a:lvl1pPr>
              <a:defRPr/>
            </a:lvl1pPr>
          </a:lstStyle>
          <a:p>
            <a:fld id="{6815F63D-5E07-4A39-B6DB-F0CE512EDFFD}" type="slidenum">
              <a:rPr lang="en-US" smtClean="0"/>
              <a:pPr/>
              <a:t>‹#›</a:t>
            </a:fld>
            <a:endParaRPr lang="en-US" dirty="0"/>
          </a:p>
        </p:txBody>
      </p:sp>
    </p:spTree>
    <p:extLst>
      <p:ext uri="{BB962C8B-B14F-4D97-AF65-F5344CB8AC3E}">
        <p14:creationId xmlns:p14="http://schemas.microsoft.com/office/powerpoint/2010/main" val="2711896425"/>
      </p:ext>
    </p:extLst>
  </p:cSld>
  <p:clrMapOvr>
    <a:masterClrMapping/>
  </p:clrMapOvr>
  <p:hf hdr="0"/>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1D64-B957-49EE-B5F2-00AC636A8DED}"/>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4986BBC-73BB-4596-9060-D1F0EBF0F8D8}"/>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E32AAE56-AAEB-47AB-8F9E-BA1266D1402B}"/>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2E6F8D7-A9A5-478E-B8CD-AC1289E39A9B}"/>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ED9CE60-7450-4538-851A-FA169AD70C20}"/>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A6E0DE7-5312-4412-A36C-9B2941214FFC}"/>
              </a:ext>
            </a:extLst>
          </p:cNvPr>
          <p:cNvSpPr>
            <a:spLocks noGrp="1"/>
          </p:cNvSpPr>
          <p:nvPr>
            <p:ph type="dt" sz="half" idx="10"/>
          </p:nvPr>
        </p:nvSpPr>
        <p:spPr/>
        <p:txBody>
          <a:bodyPr/>
          <a:lstStyle/>
          <a:p>
            <a:fld id="{DCA2857A-D3A9-4CDB-B302-7F0BFC31680D}" type="datetimeFigureOut">
              <a:rPr lang="en-US" smtClean="0"/>
              <a:t>11/14/2024</a:t>
            </a:fld>
            <a:endParaRPr lang="en-US"/>
          </a:p>
        </p:txBody>
      </p:sp>
      <p:sp>
        <p:nvSpPr>
          <p:cNvPr id="8" name="Footer Placeholder 7">
            <a:extLst>
              <a:ext uri="{FF2B5EF4-FFF2-40B4-BE49-F238E27FC236}">
                <a16:creationId xmlns:a16="http://schemas.microsoft.com/office/drawing/2014/main" id="{6831872A-42C8-42EF-AD6E-2F704F23CB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1A1E66-D54D-4548-B4E2-1E08F0E5E94C}"/>
              </a:ext>
            </a:extLst>
          </p:cNvPr>
          <p:cNvSpPr>
            <a:spLocks noGrp="1"/>
          </p:cNvSpPr>
          <p:nvPr>
            <p:ph type="sldNum" sz="quarter" idx="12"/>
          </p:nvPr>
        </p:nvSpPr>
        <p:spPr/>
        <p:txBody>
          <a:bodyPr/>
          <a:lstStyle/>
          <a:p>
            <a:fld id="{F079684A-6347-4E90-8649-1F8E1FCA7ACB}"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F0B8EEAD-F459-4BC0-B365-24E44C2C2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523079"/>
            <a:ext cx="2109220" cy="838202"/>
          </a:xfrm>
          <a:prstGeom prst="rect">
            <a:avLst/>
          </a:prstGeom>
        </p:spPr>
      </p:pic>
    </p:spTree>
    <p:extLst>
      <p:ext uri="{BB962C8B-B14F-4D97-AF65-F5344CB8AC3E}">
        <p14:creationId xmlns:p14="http://schemas.microsoft.com/office/powerpoint/2010/main" val="3807638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g25c4d6869fc_1_28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2" name="Google Shape;292;g25c4d6869fc_1_281"/>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g25c4d6869fc_1_28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g25c4d6869fc_1_28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g25c4d6869fc_1_28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g25c4d6869fc_1_281"/>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97" name="Google Shape;297;g25c4d6869fc_1_281"/>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98" name="Google Shape;298;g25c4d6869fc_1_281"/>
          <p:cNvSpPr txBox="1">
            <a:spLocks noGrp="1"/>
          </p:cNvSpPr>
          <p:nvPr>
            <p:ph type="subTitle" idx="1"/>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99" name="Google Shape;299;g25c4d6869fc_1_28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00" name="Google Shape;300;g25c4d6869fc_1_28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1" name="Google Shape;301;g25c4d6869fc_1_28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302" name="Google Shape;302;g25c4d6869fc_1_28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5"/>
        <p:cNvGrpSpPr/>
        <p:nvPr/>
      </p:nvGrpSpPr>
      <p:grpSpPr>
        <a:xfrm>
          <a:off x="0" y="0"/>
          <a:ext cx="0" cy="0"/>
          <a:chOff x="0" y="0"/>
          <a:chExt cx="0" cy="0"/>
        </a:xfrm>
      </p:grpSpPr>
      <p:sp>
        <p:nvSpPr>
          <p:cNvPr id="26" name="Google Shape;26;p101"/>
          <p:cNvSpPr>
            <a:spLocks noGrp="1"/>
          </p:cNvSpPr>
          <p:nvPr>
            <p:ph type="pic" idx="2"/>
          </p:nvPr>
        </p:nvSpPr>
        <p:spPr>
          <a:xfrm>
            <a:off x="749508" y="1588957"/>
            <a:ext cx="2953062" cy="414103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68676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7_Custom Layout">
  <p:cSld name="9_Custom Layout">
    <p:spTree>
      <p:nvGrpSpPr>
        <p:cNvPr id="1" name="Shape 23"/>
        <p:cNvGrpSpPr/>
        <p:nvPr/>
      </p:nvGrpSpPr>
      <p:grpSpPr>
        <a:xfrm>
          <a:off x="0" y="0"/>
          <a:ext cx="0" cy="0"/>
          <a:chOff x="0" y="0"/>
          <a:chExt cx="0" cy="0"/>
        </a:xfrm>
      </p:grpSpPr>
      <p:sp>
        <p:nvSpPr>
          <p:cNvPr id="24" name="Google Shape;24;p100"/>
          <p:cNvSpPr>
            <a:spLocks noGrp="1"/>
          </p:cNvSpPr>
          <p:nvPr>
            <p:ph type="pic" idx="2"/>
          </p:nvPr>
        </p:nvSpPr>
        <p:spPr>
          <a:xfrm>
            <a:off x="1019331" y="1195465"/>
            <a:ext cx="4377128" cy="566253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235011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Left-Hand Color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589660"/>
            <a:ext cx="11308933" cy="6001644"/>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a:extLst>
              <a:ext uri="{FF2B5EF4-FFF2-40B4-BE49-F238E27FC236}">
                <a16:creationId xmlns:a16="http://schemas.microsoft.com/office/drawing/2014/main" id="{D39A7CF9-E170-4B8C-BDA2-932AFF5F316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Date Placeholder 1">
            <a:extLst>
              <a:ext uri="{FF2B5EF4-FFF2-40B4-BE49-F238E27FC236}">
                <a16:creationId xmlns:a16="http://schemas.microsoft.com/office/drawing/2014/main" id="{D711E3D3-9D1E-459F-B3D2-8F5BA9B94BA2}"/>
              </a:ext>
            </a:extLst>
          </p:cNvPr>
          <p:cNvSpPr>
            <a:spLocks noGrp="1"/>
          </p:cNvSpPr>
          <p:nvPr>
            <p:ph type="dt" sz="half" idx="10"/>
          </p:nvPr>
        </p:nvSpPr>
        <p:spPr/>
        <p:txBody>
          <a:bodyPr/>
          <a:lstStyle/>
          <a:p>
            <a:r>
              <a:rPr lang="en-US"/>
              <a:t>7/15/2021</a:t>
            </a:r>
          </a:p>
        </p:txBody>
      </p:sp>
      <p:sp>
        <p:nvSpPr>
          <p:cNvPr id="4" name="Footer Placeholder 3">
            <a:extLst>
              <a:ext uri="{FF2B5EF4-FFF2-40B4-BE49-F238E27FC236}">
                <a16:creationId xmlns:a16="http://schemas.microsoft.com/office/drawing/2014/main" id="{23DE8ECF-2168-4080-B811-78C36766F7B0}"/>
              </a:ext>
            </a:extLst>
          </p:cNvPr>
          <p:cNvSpPr>
            <a:spLocks noGrp="1"/>
          </p:cNvSpPr>
          <p:nvPr>
            <p:ph type="ftr" sz="quarter" idx="11"/>
          </p:nvPr>
        </p:nvSpPr>
        <p:spPr/>
        <p:txBody>
          <a:bodyPr/>
          <a:lstStyle/>
          <a:p>
            <a:r>
              <a:rPr lang="en-US" dirty="0"/>
              <a:t>2022 Title 24, Part 6 Essentials — Power Slide</a:t>
            </a:r>
          </a:p>
        </p:txBody>
      </p:sp>
      <p:sp>
        <p:nvSpPr>
          <p:cNvPr id="5" name="Slide Number Placeholder 4">
            <a:extLst>
              <a:ext uri="{FF2B5EF4-FFF2-40B4-BE49-F238E27FC236}">
                <a16:creationId xmlns:a16="http://schemas.microsoft.com/office/drawing/2014/main" id="{475A8820-CE89-46F0-B86B-3E70D43A15C7}"/>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6" name="Title 5">
            <a:extLst>
              <a:ext uri="{FF2B5EF4-FFF2-40B4-BE49-F238E27FC236}">
                <a16:creationId xmlns:a16="http://schemas.microsoft.com/office/drawing/2014/main" id="{57F10E54-7A4F-45B3-A110-F8190F9DC1EA}"/>
              </a:ext>
            </a:extLst>
          </p:cNvPr>
          <p:cNvSpPr>
            <a:spLocks noGrp="1"/>
          </p:cNvSpPr>
          <p:nvPr>
            <p:ph type="title" hasCustomPrompt="1"/>
          </p:nvPr>
        </p:nvSpPr>
        <p:spPr>
          <a:xfrm>
            <a:off x="609599" y="1"/>
            <a:ext cx="11308935" cy="459741"/>
          </a:xfrm>
        </p:spPr>
        <p:txBody>
          <a:bodyPr>
            <a:normAutofit/>
          </a:bodyPr>
          <a:lstStyle>
            <a:lvl1pPr>
              <a:defRPr sz="2800"/>
            </a:lvl1pPr>
          </a:lstStyle>
          <a:p>
            <a:r>
              <a:rPr lang="en-US" dirty="0"/>
              <a:t>&lt; Left-Hand Color Bar &gt;  (Training) Click to enter </a:t>
            </a:r>
          </a:p>
        </p:txBody>
      </p:sp>
      <p:pic>
        <p:nvPicPr>
          <p:cNvPr id="9" name="Picture 8">
            <a:extLst>
              <a:ext uri="{FF2B5EF4-FFF2-40B4-BE49-F238E27FC236}">
                <a16:creationId xmlns:a16="http://schemas.microsoft.com/office/drawing/2014/main" id="{1FA9415B-7AA8-44D6-86D3-EE37B5933F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30736" cy="6858000"/>
          </a:xfrm>
          <a:prstGeom prst="rect">
            <a:avLst/>
          </a:prstGeom>
        </p:spPr>
      </p:pic>
    </p:spTree>
    <p:extLst>
      <p:ext uri="{BB962C8B-B14F-4D97-AF65-F5344CB8AC3E}">
        <p14:creationId xmlns:p14="http://schemas.microsoft.com/office/powerpoint/2010/main" val="786449537"/>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Hig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658026"/>
            <a:ext cx="10972800" cy="59134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a:extLst>
              <a:ext uri="{FF2B5EF4-FFF2-40B4-BE49-F238E27FC236}">
                <a16:creationId xmlns:a16="http://schemas.microsoft.com/office/drawing/2014/main" id="{42E917CD-C7F4-410D-9D81-5F00C0879D2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4" name="Title 3">
            <a:extLst>
              <a:ext uri="{FF2B5EF4-FFF2-40B4-BE49-F238E27FC236}">
                <a16:creationId xmlns:a16="http://schemas.microsoft.com/office/drawing/2014/main" id="{DE7B2798-07C7-47D8-B13C-F9B79D73255F}"/>
              </a:ext>
            </a:extLst>
          </p:cNvPr>
          <p:cNvSpPr>
            <a:spLocks noGrp="1"/>
          </p:cNvSpPr>
          <p:nvPr>
            <p:ph type="title" hasCustomPrompt="1"/>
          </p:nvPr>
        </p:nvSpPr>
        <p:spPr>
          <a:xfrm>
            <a:off x="609600" y="-28762"/>
            <a:ext cx="10972800" cy="485967"/>
          </a:xfrm>
        </p:spPr>
        <p:txBody>
          <a:bodyPr>
            <a:normAutofit/>
          </a:bodyPr>
          <a:lstStyle/>
          <a:p>
            <a:r>
              <a:rPr lang="en-US" dirty="0"/>
              <a:t>&lt; High Title &gt;  (Training) Click to enter title</a:t>
            </a:r>
          </a:p>
        </p:txBody>
      </p:sp>
      <p:sp>
        <p:nvSpPr>
          <p:cNvPr id="2" name="Date Placeholder 1">
            <a:extLst>
              <a:ext uri="{FF2B5EF4-FFF2-40B4-BE49-F238E27FC236}">
                <a16:creationId xmlns:a16="http://schemas.microsoft.com/office/drawing/2014/main" id="{3FC99A0E-E4D5-44F8-8754-D21538DCED62}"/>
              </a:ext>
            </a:extLst>
          </p:cNvPr>
          <p:cNvSpPr>
            <a:spLocks noGrp="1"/>
          </p:cNvSpPr>
          <p:nvPr>
            <p:ph type="dt" sz="half" idx="10"/>
          </p:nvPr>
        </p:nvSpPr>
        <p:spPr/>
        <p:txBody>
          <a:bodyPr/>
          <a:lstStyle/>
          <a:p>
            <a:r>
              <a:rPr lang="en-US"/>
              <a:t>7/15/2021</a:t>
            </a:r>
          </a:p>
        </p:txBody>
      </p:sp>
      <p:sp>
        <p:nvSpPr>
          <p:cNvPr id="5" name="Footer Placeholder 4">
            <a:extLst>
              <a:ext uri="{FF2B5EF4-FFF2-40B4-BE49-F238E27FC236}">
                <a16:creationId xmlns:a16="http://schemas.microsoft.com/office/drawing/2014/main" id="{DFAD5752-4087-4B63-9059-6AB601D953C1}"/>
              </a:ext>
            </a:extLst>
          </p:cNvPr>
          <p:cNvSpPr>
            <a:spLocks noGrp="1"/>
          </p:cNvSpPr>
          <p:nvPr>
            <p:ph type="ftr" sz="quarter" idx="11"/>
          </p:nvPr>
        </p:nvSpPr>
        <p:spPr/>
        <p:txBody>
          <a:bodyPr/>
          <a:lstStyle/>
          <a:p>
            <a:r>
              <a:rPr lang="en-US" dirty="0"/>
              <a:t>2022 Title 24, Part 6 Essentials — Power Slide</a:t>
            </a:r>
          </a:p>
        </p:txBody>
      </p:sp>
      <p:sp>
        <p:nvSpPr>
          <p:cNvPr id="10" name="Slide Number Placeholder 9">
            <a:extLst>
              <a:ext uri="{FF2B5EF4-FFF2-40B4-BE49-F238E27FC236}">
                <a16:creationId xmlns:a16="http://schemas.microsoft.com/office/drawing/2014/main" id="{1B35D423-4B21-484A-A88F-15B24619A6E9}"/>
              </a:ext>
            </a:extLst>
          </p:cNvPr>
          <p:cNvSpPr>
            <a:spLocks noGrp="1"/>
          </p:cNvSpPr>
          <p:nvPr>
            <p:ph type="sldNum" sz="quarter" idx="12"/>
          </p:nvPr>
        </p:nvSpPr>
        <p:spPr/>
        <p:txBody>
          <a:bodyPr/>
          <a:lstStyle/>
          <a:p>
            <a:fld id="{2D546CA2-C1D2-4324-9E39-7858381B15B9}" type="slidenum">
              <a:rPr lang="en-US" smtClean="0"/>
              <a:pPr/>
              <a:t>‹#›</a:t>
            </a:fld>
            <a:endParaRPr lang="en-US" dirty="0"/>
          </a:p>
        </p:txBody>
      </p:sp>
      <p:pic>
        <p:nvPicPr>
          <p:cNvPr id="12" name="Picture 11">
            <a:extLst>
              <a:ext uri="{FF2B5EF4-FFF2-40B4-BE49-F238E27FC236}">
                <a16:creationId xmlns:a16="http://schemas.microsoft.com/office/drawing/2014/main" id="{F182763F-63EA-4689-B79C-2E23972BDD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7204"/>
            <a:ext cx="12192000" cy="83969"/>
          </a:xfrm>
          <a:prstGeom prst="rect">
            <a:avLst/>
          </a:prstGeom>
        </p:spPr>
      </p:pic>
    </p:spTree>
    <p:extLst>
      <p:ext uri="{BB962C8B-B14F-4D97-AF65-F5344CB8AC3E}">
        <p14:creationId xmlns:p14="http://schemas.microsoft.com/office/powerpoint/2010/main" val="4163038741"/>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105"/>
          <p:cNvSpPr>
            <a:spLocks noGrp="1"/>
          </p:cNvSpPr>
          <p:nvPr>
            <p:ph type="pic" idx="2"/>
          </p:nvPr>
        </p:nvSpPr>
        <p:spPr>
          <a:xfrm>
            <a:off x="0" y="1"/>
            <a:ext cx="12192000" cy="6857999"/>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0" name="Google Shape;40;p105"/>
          <p:cNvSpPr>
            <a:spLocks noGrp="1"/>
          </p:cNvSpPr>
          <p:nvPr>
            <p:ph type="pic" idx="3"/>
          </p:nvPr>
        </p:nvSpPr>
        <p:spPr>
          <a:xfrm>
            <a:off x="6519442" y="1284888"/>
            <a:ext cx="4288222" cy="4288222"/>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0133761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
        <p:cNvGrpSpPr/>
        <p:nvPr/>
      </p:nvGrpSpPr>
      <p:grpSpPr>
        <a:xfrm>
          <a:off x="0" y="0"/>
          <a:ext cx="0" cy="0"/>
          <a:chOff x="0" y="0"/>
          <a:chExt cx="0" cy="0"/>
        </a:xfrm>
      </p:grpSpPr>
      <p:sp>
        <p:nvSpPr>
          <p:cNvPr id="16" name="Google Shape;16;p96"/>
          <p:cNvSpPr>
            <a:spLocks noGrp="1"/>
          </p:cNvSpPr>
          <p:nvPr>
            <p:ph type="pic" idx="2"/>
          </p:nvPr>
        </p:nvSpPr>
        <p:spPr>
          <a:xfrm>
            <a:off x="0" y="1"/>
            <a:ext cx="12192000" cy="6857999"/>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3516509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48"/>
        <p:cNvGrpSpPr/>
        <p:nvPr/>
      </p:nvGrpSpPr>
      <p:grpSpPr>
        <a:xfrm>
          <a:off x="0" y="0"/>
          <a:ext cx="0" cy="0"/>
          <a:chOff x="0" y="0"/>
          <a:chExt cx="0" cy="0"/>
        </a:xfrm>
      </p:grpSpPr>
      <p:sp>
        <p:nvSpPr>
          <p:cNvPr id="49" name="Google Shape;49;p108"/>
          <p:cNvSpPr>
            <a:spLocks noGrp="1"/>
          </p:cNvSpPr>
          <p:nvPr>
            <p:ph type="pic" idx="2"/>
          </p:nvPr>
        </p:nvSpPr>
        <p:spPr>
          <a:xfrm>
            <a:off x="6678386" y="1606138"/>
            <a:ext cx="3999460" cy="224740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3F3F3F"/>
              </a:buClr>
              <a:buSzPts val="1600"/>
              <a:buFont typeface="Arial"/>
              <a:buChar char="•"/>
              <a:defRPr sz="1600" b="0" i="0" u="none" strike="noStrike" cap="none">
                <a:solidFill>
                  <a:srgbClr val="3F3F3F"/>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5268981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p>
            <a:r>
              <a:rPr lang="en-US" dirty="0"/>
              <a:t>3/28/2021</a:t>
            </a:r>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p>
            <a:r>
              <a:rPr lang="en-US" dirty="0"/>
              <a:t>2022 Title 24, Part 6 Essentials — Single-family Standards for Architects and Designers</a:t>
            </a:r>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4" name="Title 3">
            <a:extLst>
              <a:ext uri="{FF2B5EF4-FFF2-40B4-BE49-F238E27FC236}">
                <a16:creationId xmlns:a16="http://schemas.microsoft.com/office/drawing/2014/main" id="{1A35007A-CA1E-4756-8559-EFE63A62DEA4}"/>
              </a:ext>
            </a:extLst>
          </p:cNvPr>
          <p:cNvSpPr>
            <a:spLocks noGrp="1"/>
          </p:cNvSpPr>
          <p:nvPr>
            <p:ph type="title" hasCustomPrompt="1"/>
          </p:nvPr>
        </p:nvSpPr>
        <p:spPr>
          <a:xfrm>
            <a:off x="609600" y="-23405"/>
            <a:ext cx="10972800" cy="878382"/>
          </a:xfrm>
        </p:spPr>
        <p:txBody>
          <a:bodyPr/>
          <a:lstStyle>
            <a:lvl1pPr>
              <a:defRPr>
                <a:latin typeface="Open Sans SemiBold" panose="020B0706030804020204" pitchFamily="34" charset="0"/>
              </a:defRPr>
            </a:lvl1pPr>
          </a:lstStyle>
          <a:p>
            <a:r>
              <a:rPr lang="en-US" dirty="0"/>
              <a:t>&lt; Title &amp; Content &gt; (Training) Click to enter title</a:t>
            </a:r>
          </a:p>
        </p:txBody>
      </p:sp>
    </p:spTree>
    <p:extLst>
      <p:ext uri="{BB962C8B-B14F-4D97-AF65-F5344CB8AC3E}">
        <p14:creationId xmlns:p14="http://schemas.microsoft.com/office/powerpoint/2010/main" val="2352063010"/>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bg>
      <p:bgPr>
        <a:solidFill>
          <a:schemeClr val="lt1"/>
        </a:solidFill>
        <a:effectLst/>
      </p:bgPr>
    </p:bg>
    <p:spTree>
      <p:nvGrpSpPr>
        <p:cNvPr id="1" name="Shape 525"/>
        <p:cNvGrpSpPr/>
        <p:nvPr/>
      </p:nvGrpSpPr>
      <p:grpSpPr>
        <a:xfrm>
          <a:off x="0" y="0"/>
          <a:ext cx="0" cy="0"/>
          <a:chOff x="0" y="0"/>
          <a:chExt cx="0" cy="0"/>
        </a:xfrm>
      </p:grpSpPr>
      <p:sp>
        <p:nvSpPr>
          <p:cNvPr id="526" name="Google Shape;526;g25c4d6869fc_1_516"/>
          <p:cNvSpPr/>
          <p:nvPr/>
        </p:nvSpPr>
        <p:spPr>
          <a:xfrm>
            <a:off x="0" y="9724"/>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7" name="Google Shape;527;g25c4d6869fc_1_516"/>
          <p:cNvSpPr txBox="1">
            <a:spLocks noGrp="1"/>
          </p:cNvSpPr>
          <p:nvPr>
            <p:ph type="title"/>
          </p:nvPr>
        </p:nvSpPr>
        <p:spPr>
          <a:xfrm>
            <a:off x="1519351" y="652069"/>
            <a:ext cx="34908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g25c4d6869fc_1_516"/>
          <p:cNvSpPr>
            <a:spLocks noGrp="1"/>
          </p:cNvSpPr>
          <p:nvPr>
            <p:ph type="pic" idx="2"/>
          </p:nvPr>
        </p:nvSpPr>
        <p:spPr>
          <a:xfrm>
            <a:off x="5231566" y="0"/>
            <a:ext cx="5231700" cy="6858000"/>
          </a:xfrm>
          <a:prstGeom prst="rect">
            <a:avLst/>
          </a:prstGeom>
          <a:solidFill>
            <a:schemeClr val="lt1">
              <a:alpha val="34901"/>
            </a:schemeClr>
          </a:solidFill>
          <a:ln>
            <a:noFill/>
          </a:ln>
        </p:spPr>
      </p:sp>
      <p:sp>
        <p:nvSpPr>
          <p:cNvPr id="529" name="Google Shape;529;g25c4d6869fc_1_516"/>
          <p:cNvSpPr txBox="1">
            <a:spLocks noGrp="1"/>
          </p:cNvSpPr>
          <p:nvPr>
            <p:ph type="body" idx="1"/>
          </p:nvPr>
        </p:nvSpPr>
        <p:spPr>
          <a:xfrm>
            <a:off x="1519351" y="3283710"/>
            <a:ext cx="34908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0" name="Google Shape;530;g25c4d6869fc_1_51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g25c4d6869fc_1_51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g25c4d6869fc_1_51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3" name="Google Shape;533;g25c4d6869fc_1_516"/>
          <p:cNvSpPr/>
          <p:nvPr/>
        </p:nvSpPr>
        <p:spPr>
          <a:xfrm>
            <a:off x="1277838" y="837332"/>
            <a:ext cx="72900" cy="204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534" name="Google Shape;534;g25c4d6869fc_1_516"/>
          <p:cNvCxnSpPr/>
          <p:nvPr/>
        </p:nvCxnSpPr>
        <p:spPr>
          <a:xfrm>
            <a:off x="165941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535" name="Google Shape;535;g25c4d6869fc_1_51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36" name="Google Shape;536;g25c4d6869fc_1_516"/>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7" name="Google Shape;537;g25c4d6869fc_1_516"/>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38" name="Google Shape;538;g25c4d6869fc_1_516"/>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422876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eme Marker">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76A87B-F4D0-49BE-9BE2-F23626F0E65A}"/>
              </a:ext>
            </a:extLst>
          </p:cNvPr>
          <p:cNvSpPr txBox="1"/>
          <p:nvPr/>
        </p:nvSpPr>
        <p:spPr>
          <a:xfrm>
            <a:off x="0" y="2190756"/>
            <a:ext cx="12192000" cy="1384995"/>
          </a:xfrm>
          <a:prstGeom prst="rect">
            <a:avLst/>
          </a:prstGeom>
        </p:spPr>
        <p:txBody>
          <a:bodyPr vert="horz" wrap="square" lIns="0" tIns="0" rIns="0" bIns="0" rtlCol="0">
            <a:spAutoFit/>
          </a:bodyPr>
          <a:lstStyle/>
          <a:p>
            <a:pPr algn="ctr"/>
            <a:r>
              <a:rPr lang="en-US" sz="5400" b="1" dirty="0"/>
              <a:t>Training</a:t>
            </a:r>
            <a:r>
              <a:rPr lang="en-US" sz="3600" dirty="0"/>
              <a:t> </a:t>
            </a:r>
            <a:br>
              <a:rPr lang="en-US" sz="5400" b="1" kern="1200" dirty="0">
                <a:solidFill>
                  <a:schemeClr val="tx1"/>
                </a:solidFill>
                <a:latin typeface="+mn-lt"/>
                <a:ea typeface="+mn-ea"/>
                <a:cs typeface="+mn-cs"/>
              </a:rPr>
            </a:br>
            <a:r>
              <a:rPr lang="en-US" sz="3600" dirty="0"/>
              <a:t>Layouts</a:t>
            </a:r>
          </a:p>
        </p:txBody>
      </p:sp>
      <p:sp>
        <p:nvSpPr>
          <p:cNvPr id="2" name="Date Placeholder 1">
            <a:extLst>
              <a:ext uri="{FF2B5EF4-FFF2-40B4-BE49-F238E27FC236}">
                <a16:creationId xmlns:a16="http://schemas.microsoft.com/office/drawing/2014/main" id="{9CC39787-021C-4CDC-9253-F21DC0E2684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2432FA-A6B9-447C-A4E9-E7D56E797978}"/>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5" name="Slide Number Placeholder 4">
            <a:extLst>
              <a:ext uri="{FF2B5EF4-FFF2-40B4-BE49-F238E27FC236}">
                <a16:creationId xmlns:a16="http://schemas.microsoft.com/office/drawing/2014/main" id="{B486763A-B6B9-4577-AE06-E19D69C80F20}"/>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6" name="Title 5">
            <a:extLst>
              <a:ext uri="{FF2B5EF4-FFF2-40B4-BE49-F238E27FC236}">
                <a16:creationId xmlns:a16="http://schemas.microsoft.com/office/drawing/2014/main" id="{086AC81E-A669-4A17-91DF-104114B1C340}"/>
              </a:ext>
            </a:extLst>
          </p:cNvPr>
          <p:cNvSpPr>
            <a:spLocks noGrp="1"/>
          </p:cNvSpPr>
          <p:nvPr>
            <p:ph type="title" hasCustomPrompt="1"/>
          </p:nvPr>
        </p:nvSpPr>
        <p:spPr>
          <a:xfrm>
            <a:off x="453402" y="369009"/>
            <a:ext cx="11285199" cy="485967"/>
          </a:xfrm>
        </p:spPr>
        <p:txBody>
          <a:bodyPr/>
          <a:lstStyle>
            <a:lvl1pPr algn="ctr">
              <a:defRPr/>
            </a:lvl1pPr>
          </a:lstStyle>
          <a:p>
            <a:r>
              <a:rPr lang="en-US" dirty="0"/>
              <a:t>&lt; Theme Marker &gt;</a:t>
            </a:r>
          </a:p>
        </p:txBody>
      </p:sp>
    </p:spTree>
    <p:extLst>
      <p:ext uri="{BB962C8B-B14F-4D97-AF65-F5344CB8AC3E}">
        <p14:creationId xmlns:p14="http://schemas.microsoft.com/office/powerpoint/2010/main" val="367554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Google Shape;304;g25c4d6869fc_1_294"/>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5" name="Google Shape;305;g25c4d6869fc_1_294"/>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g25c4d6869fc_1_29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g25c4d6869fc_1_29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g25c4d6869fc_1_29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g25c4d6869fc_1_294"/>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310" name="Google Shape;310;g25c4d6869fc_1_294"/>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11" name="Google Shape;311;g25c4d6869fc_1_294"/>
          <p:cNvSpPr txBox="1">
            <a:spLocks noGrp="1"/>
          </p:cNvSpPr>
          <p:nvPr>
            <p:ph type="subTitle" idx="1"/>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12" name="Google Shape;312;g25c4d6869fc_1_29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13" name="Google Shape;313;g25c4d6869fc_1_29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4" name="Google Shape;314;g25c4d6869fc_1_294"/>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15" name="Google Shape;315;g25c4d6869fc_1_29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4" name="Title 3">
            <a:extLst>
              <a:ext uri="{FF2B5EF4-FFF2-40B4-BE49-F238E27FC236}">
                <a16:creationId xmlns:a16="http://schemas.microsoft.com/office/drawing/2014/main" id="{1A35007A-CA1E-4756-8559-EFE63A62DEA4}"/>
              </a:ext>
            </a:extLst>
          </p:cNvPr>
          <p:cNvSpPr>
            <a:spLocks noGrp="1"/>
          </p:cNvSpPr>
          <p:nvPr>
            <p:ph type="title" hasCustomPrompt="1"/>
          </p:nvPr>
        </p:nvSpPr>
        <p:spPr>
          <a:xfrm>
            <a:off x="609600" y="369010"/>
            <a:ext cx="10972800" cy="485967"/>
          </a:xfrm>
        </p:spPr>
        <p:txBody>
          <a:bodyPr/>
          <a:lstStyle>
            <a:lvl1pPr>
              <a:defRPr/>
            </a:lvl1pPr>
          </a:lstStyle>
          <a:p>
            <a:r>
              <a:rPr lang="en-US" dirty="0"/>
              <a:t>&lt; Title and Content &gt; (Training) Click to enter title</a:t>
            </a:r>
          </a:p>
        </p:txBody>
      </p:sp>
    </p:spTree>
    <p:extLst>
      <p:ext uri="{BB962C8B-B14F-4D97-AF65-F5344CB8AC3E}">
        <p14:creationId xmlns:p14="http://schemas.microsoft.com/office/powerpoint/2010/main" val="2226323890"/>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967303"/>
            <a:ext cx="10972800" cy="462399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4" name="Text Placeholder 3">
            <a:extLst>
              <a:ext uri="{FF2B5EF4-FFF2-40B4-BE49-F238E27FC236}">
                <a16:creationId xmlns:a16="http://schemas.microsoft.com/office/drawing/2014/main" id="{D1905E74-AD7D-4403-A214-08DB8E223892}"/>
              </a:ext>
            </a:extLst>
          </p:cNvPr>
          <p:cNvSpPr>
            <a:spLocks noGrp="1"/>
          </p:cNvSpPr>
          <p:nvPr>
            <p:ph type="body" sz="quarter" idx="13" hasCustomPrompt="1"/>
          </p:nvPr>
        </p:nvSpPr>
        <p:spPr>
          <a:xfrm>
            <a:off x="609600" y="1045380"/>
            <a:ext cx="10972801" cy="731520"/>
          </a:xfrm>
        </p:spPr>
        <p:txBody>
          <a:bodyPr wrap="square" anchor="ctr" anchorCtr="0">
            <a:spAutoFit/>
          </a:bodyPr>
          <a:lstStyle>
            <a:lvl1pPr marL="0" indent="0">
              <a:lnSpc>
                <a:spcPct val="100000"/>
              </a:lnSpc>
              <a:spcBef>
                <a:spcPts val="0"/>
              </a:spcBef>
              <a:buNone/>
              <a:defRPr sz="2400" b="1">
                <a:solidFill>
                  <a:schemeClr val="accent3"/>
                </a:solidFill>
              </a:defRPr>
            </a:lvl1pPr>
            <a:lvl2pPr marL="258359" indent="0">
              <a:buNone/>
              <a:defRPr sz="1500" b="1"/>
            </a:lvl2pPr>
            <a:lvl3pPr marL="517909" indent="0">
              <a:buNone/>
              <a:defRPr sz="1500" b="1"/>
            </a:lvl3pPr>
            <a:lvl4pPr marL="731026" indent="0">
              <a:buNone/>
              <a:defRPr sz="1500" b="1"/>
            </a:lvl4pPr>
            <a:lvl5pPr marL="898900" indent="0">
              <a:buNone/>
              <a:defRPr sz="1500" b="1"/>
            </a:lvl5pPr>
          </a:lstStyle>
          <a:p>
            <a:pPr lvl="0"/>
            <a:r>
              <a:rPr lang="en-US" dirty="0"/>
              <a:t>Click to enter </a:t>
            </a:r>
          </a:p>
          <a:p>
            <a:pPr lvl="0"/>
            <a:r>
              <a:rPr lang="en-US" dirty="0"/>
              <a:t>subtitle</a:t>
            </a:r>
          </a:p>
        </p:txBody>
      </p:sp>
      <p:sp>
        <p:nvSpPr>
          <p:cNvPr id="5" name="Title 4">
            <a:extLst>
              <a:ext uri="{FF2B5EF4-FFF2-40B4-BE49-F238E27FC236}">
                <a16:creationId xmlns:a16="http://schemas.microsoft.com/office/drawing/2014/main" id="{B49E93E9-145E-4000-AD14-CE27C37A5FCC}"/>
              </a:ext>
            </a:extLst>
          </p:cNvPr>
          <p:cNvSpPr>
            <a:spLocks noGrp="1"/>
          </p:cNvSpPr>
          <p:nvPr>
            <p:ph type="title" hasCustomPrompt="1"/>
          </p:nvPr>
        </p:nvSpPr>
        <p:spPr>
          <a:xfrm>
            <a:off x="609600" y="369010"/>
            <a:ext cx="10972800" cy="485967"/>
          </a:xfrm>
        </p:spPr>
        <p:txBody>
          <a:bodyPr/>
          <a:lstStyle>
            <a:lvl1pPr>
              <a:defRPr/>
            </a:lvl1pPr>
          </a:lstStyle>
          <a:p>
            <a:r>
              <a:rPr lang="en-US" dirty="0"/>
              <a:t>&lt; Title, Subtitle &amp; Content &gt;  (Training) Click to enter title</a:t>
            </a:r>
          </a:p>
        </p:txBody>
      </p:sp>
    </p:spTree>
    <p:extLst>
      <p:ext uri="{BB962C8B-B14F-4D97-AF65-F5344CB8AC3E}">
        <p14:creationId xmlns:p14="http://schemas.microsoft.com/office/powerpoint/2010/main" val="2468097525"/>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g on left">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09272F7-C622-4474-9D2F-50495A741C2E}"/>
              </a:ext>
            </a:extLst>
          </p:cNvPr>
          <p:cNvSpPr>
            <a:spLocks noGrp="1"/>
          </p:cNvSpPr>
          <p:nvPr>
            <p:ph sz="quarter" idx="14" hasCustomPrompt="1"/>
          </p:nvPr>
        </p:nvSpPr>
        <p:spPr>
          <a:xfrm>
            <a:off x="260261" y="1153350"/>
            <a:ext cx="3730752" cy="3474720"/>
          </a:xfrm>
          <a:solidFill>
            <a:schemeClr val="accent1">
              <a:lumMod val="20000"/>
              <a:lumOff val="80000"/>
            </a:schemeClr>
          </a:solidFill>
        </p:spPr>
        <p:txBody>
          <a:bodyPr tIns="365760"/>
          <a:lstStyle>
            <a:lvl1pPr marL="0" indent="0" algn="ctr">
              <a:buNone/>
              <a:defRPr/>
            </a:lvl1pPr>
          </a:lstStyle>
          <a:p>
            <a:pPr lvl="0"/>
            <a:r>
              <a:rPr lang="en-US" dirty="0"/>
              <a:t>Placeholder</a:t>
            </a:r>
          </a:p>
        </p:txBody>
      </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4251959"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12C36244-95D3-49FF-8131-ABA73BF9B813}"/>
              </a:ext>
            </a:extLst>
          </p:cNvPr>
          <p:cNvSpPr>
            <a:spLocks noGrp="1"/>
          </p:cNvSpPr>
          <p:nvPr>
            <p:ph type="body" sz="quarter" idx="15" hasCustomPrompt="1"/>
          </p:nvPr>
        </p:nvSpPr>
        <p:spPr>
          <a:xfrm>
            <a:off x="260261" y="4628071"/>
            <a:ext cx="3729824" cy="553998"/>
          </a:xfrm>
        </p:spPr>
        <p:txBody>
          <a:bodyPr wrap="square" tIns="137160">
            <a:spAutoFit/>
          </a:bodyPr>
          <a:lstStyle>
            <a:lvl1pPr marL="0" indent="0">
              <a:lnSpc>
                <a:spcPct val="90000"/>
              </a:lnSpc>
              <a:spcBef>
                <a:spcPts val="450"/>
              </a:spcBef>
              <a:buNone/>
              <a:defRPr sz="1000" i="1">
                <a:solidFill>
                  <a:schemeClr val="accent1"/>
                </a:solidFill>
              </a:defRPr>
            </a:lvl1pPr>
            <a:lvl2pPr marL="258359" indent="0">
              <a:lnSpc>
                <a:spcPct val="90000"/>
              </a:lnSpc>
              <a:spcBef>
                <a:spcPts val="450"/>
              </a:spcBef>
              <a:buNone/>
              <a:defRPr sz="825" i="1">
                <a:solidFill>
                  <a:schemeClr val="accent5">
                    <a:lumMod val="75000"/>
                  </a:schemeClr>
                </a:solidFill>
              </a:defRPr>
            </a:lvl2pPr>
            <a:lvl3pPr marL="517909" indent="0">
              <a:lnSpc>
                <a:spcPct val="90000"/>
              </a:lnSpc>
              <a:spcBef>
                <a:spcPts val="450"/>
              </a:spcBef>
              <a:buNone/>
              <a:defRPr sz="825" i="1">
                <a:solidFill>
                  <a:schemeClr val="accent5">
                    <a:lumMod val="75000"/>
                  </a:schemeClr>
                </a:solidFill>
              </a:defRPr>
            </a:lvl3pPr>
            <a:lvl4pPr marL="731026" indent="0">
              <a:lnSpc>
                <a:spcPct val="90000"/>
              </a:lnSpc>
              <a:spcBef>
                <a:spcPts val="450"/>
              </a:spcBef>
              <a:buNone/>
              <a:defRPr sz="825" i="1">
                <a:solidFill>
                  <a:schemeClr val="accent5">
                    <a:lumMod val="75000"/>
                  </a:schemeClr>
                </a:solidFill>
              </a:defRPr>
            </a:lvl4pPr>
            <a:lvl5pPr marL="898900" indent="0">
              <a:lnSpc>
                <a:spcPct val="90000"/>
              </a:lnSpc>
              <a:spcBef>
                <a:spcPts val="450"/>
              </a:spcBef>
              <a:buNone/>
              <a:defRPr sz="825" i="1">
                <a:solidFill>
                  <a:schemeClr val="accent5">
                    <a:lumMod val="75000"/>
                  </a:schemeClr>
                </a:solidFill>
              </a:defRPr>
            </a:lvl5pPr>
          </a:lstStyle>
          <a:p>
            <a:pPr lvl="0"/>
            <a:r>
              <a:rPr lang="en-US" dirty="0"/>
              <a:t>Click to enter image source info, if applicable — format = “Source:” and whatever credits are required; including website if applicable… And note the top of this should align with bottom of picture</a:t>
            </a:r>
          </a:p>
        </p:txBody>
      </p:sp>
      <p:sp>
        <p:nvSpPr>
          <p:cNvPr id="2" name="Date Placeholder 1">
            <a:extLst>
              <a:ext uri="{FF2B5EF4-FFF2-40B4-BE49-F238E27FC236}">
                <a16:creationId xmlns:a16="http://schemas.microsoft.com/office/drawing/2014/main" id="{C4F9EF0F-E7FE-466B-80A7-7C17CB512446}"/>
              </a:ext>
            </a:extLst>
          </p:cNvPr>
          <p:cNvSpPr>
            <a:spLocks noGrp="1"/>
          </p:cNvSpPr>
          <p:nvPr>
            <p:ph type="dt" sz="half" idx="16"/>
          </p:nvPr>
        </p:nvSpPr>
        <p:spPr/>
        <p:txBody>
          <a:bodyPr/>
          <a:lstStyle/>
          <a:p>
            <a:endParaRPr lang="en-US"/>
          </a:p>
        </p:txBody>
      </p:sp>
      <p:sp>
        <p:nvSpPr>
          <p:cNvPr id="5" name="Footer Placeholder 4">
            <a:extLst>
              <a:ext uri="{FF2B5EF4-FFF2-40B4-BE49-F238E27FC236}">
                <a16:creationId xmlns:a16="http://schemas.microsoft.com/office/drawing/2014/main" id="{F12C3F4E-E3D8-4E0A-93BF-F87BE6A35DAB}"/>
              </a:ext>
            </a:extLst>
          </p:cNvPr>
          <p:cNvSpPr>
            <a:spLocks noGrp="1"/>
          </p:cNvSpPr>
          <p:nvPr>
            <p:ph type="ftr" sz="quarter" idx="17"/>
          </p:nvPr>
        </p:nvSpPr>
        <p:spPr/>
        <p:txBody>
          <a:bodyPr/>
          <a:lstStyle/>
          <a:p>
            <a:r>
              <a:rPr lang="en-US"/>
              <a:t>Code Breaker: Single-family All Electric &amp; Zero Net Carbon — 2022 Energy Code</a:t>
            </a:r>
            <a:endParaRPr lang="en-US" dirty="0"/>
          </a:p>
        </p:txBody>
      </p:sp>
      <p:sp>
        <p:nvSpPr>
          <p:cNvPr id="6" name="Slide Number Placeholder 5">
            <a:extLst>
              <a:ext uri="{FF2B5EF4-FFF2-40B4-BE49-F238E27FC236}">
                <a16:creationId xmlns:a16="http://schemas.microsoft.com/office/drawing/2014/main" id="{08C9EF87-38EE-4FBB-A077-0BEFCC12AF9E}"/>
              </a:ext>
            </a:extLst>
          </p:cNvPr>
          <p:cNvSpPr>
            <a:spLocks noGrp="1"/>
          </p:cNvSpPr>
          <p:nvPr>
            <p:ph type="sldNum" sz="quarter" idx="18"/>
          </p:nvPr>
        </p:nvSpPr>
        <p:spPr/>
        <p:txBody>
          <a:bodyPr/>
          <a:lstStyle/>
          <a:p>
            <a:fld id="{2D546CA2-C1D2-4324-9E39-7858381B15B9}" type="slidenum">
              <a:rPr lang="en-US" smtClean="0"/>
              <a:pPr/>
              <a:t>‹#›</a:t>
            </a:fld>
            <a:endParaRPr lang="en-US" dirty="0"/>
          </a:p>
        </p:txBody>
      </p:sp>
      <p:sp>
        <p:nvSpPr>
          <p:cNvPr id="4" name="Title 3">
            <a:extLst>
              <a:ext uri="{FF2B5EF4-FFF2-40B4-BE49-F238E27FC236}">
                <a16:creationId xmlns:a16="http://schemas.microsoft.com/office/drawing/2014/main" id="{82D88255-3A1E-495D-B98A-87F9B9E4D272}"/>
              </a:ext>
            </a:extLst>
          </p:cNvPr>
          <p:cNvSpPr>
            <a:spLocks noGrp="1"/>
          </p:cNvSpPr>
          <p:nvPr>
            <p:ph type="title" hasCustomPrompt="1"/>
          </p:nvPr>
        </p:nvSpPr>
        <p:spPr>
          <a:xfrm>
            <a:off x="609600" y="369011"/>
            <a:ext cx="10972800" cy="485967"/>
          </a:xfrm>
        </p:spPr>
        <p:txBody>
          <a:bodyPr/>
          <a:lstStyle>
            <a:lvl1pPr>
              <a:defRPr/>
            </a:lvl1pPr>
          </a:lstStyle>
          <a:p>
            <a:r>
              <a:rPr lang="en-US" dirty="0"/>
              <a:t>&lt; </a:t>
            </a:r>
            <a:r>
              <a:rPr lang="en-US" dirty="0" err="1"/>
              <a:t>Img</a:t>
            </a:r>
            <a:r>
              <a:rPr lang="en-US" dirty="0"/>
              <a:t> on left &gt;  (Training) Click to enter title</a:t>
            </a:r>
          </a:p>
        </p:txBody>
      </p:sp>
    </p:spTree>
    <p:extLst>
      <p:ext uri="{BB962C8B-B14F-4D97-AF65-F5344CB8AC3E}">
        <p14:creationId xmlns:p14="http://schemas.microsoft.com/office/powerpoint/2010/main" val="2512858280"/>
      </p:ext>
    </p:extLst>
  </p:cSld>
  <p:clrMapOvr>
    <a:masterClrMapping/>
  </p:clrMapOvr>
  <p:extLst>
    <p:ext uri="{DCECCB84-F9BA-43D5-87BE-67443E8EF086}">
      <p15:sldGuideLst xmlns:p15="http://schemas.microsoft.com/office/powerpoint/2012/main">
        <p15:guide id="1" orient="horz" pos="792">
          <p15:clr>
            <a:srgbClr val="FBAE40"/>
          </p15:clr>
        </p15:guide>
        <p15:guide id="2" pos="1548">
          <p15:clr>
            <a:srgbClr val="FBAE40"/>
          </p15:clr>
        </p15:guide>
        <p15:guide id="3" pos="174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g on righ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645964-5BCC-454A-B0BB-ABAA90141787}"/>
              </a:ext>
            </a:extLst>
          </p:cNvPr>
          <p:cNvSpPr>
            <a:spLocks noGrp="1"/>
          </p:cNvSpPr>
          <p:nvPr>
            <p:ph sz="quarter" idx="14" hasCustomPrompt="1"/>
          </p:nvPr>
        </p:nvSpPr>
        <p:spPr>
          <a:xfrm>
            <a:off x="8081177" y="1153350"/>
            <a:ext cx="3729824" cy="3474720"/>
          </a:xfrm>
          <a:solidFill>
            <a:schemeClr val="accent1">
              <a:lumMod val="20000"/>
              <a:lumOff val="80000"/>
            </a:schemeClr>
          </a:solidFill>
        </p:spPr>
        <p:txBody>
          <a:bodyPr tIns="365760"/>
          <a:lstStyle>
            <a:lvl1pPr marL="0" indent="0" algn="ctr">
              <a:buNone/>
              <a:defRPr/>
            </a:lvl1pPr>
          </a:lstStyle>
          <a:p>
            <a:pPr lvl="0"/>
            <a:r>
              <a:rPr lang="en-US" dirty="0"/>
              <a:t>Placeholder</a:t>
            </a:r>
          </a:p>
        </p:txBody>
      </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5" name="Text Placeholder 4">
            <a:extLst>
              <a:ext uri="{FF2B5EF4-FFF2-40B4-BE49-F238E27FC236}">
                <a16:creationId xmlns:a16="http://schemas.microsoft.com/office/drawing/2014/main" id="{10C082B4-36F3-401F-9D90-33055A1D858A}"/>
              </a:ext>
            </a:extLst>
          </p:cNvPr>
          <p:cNvSpPr>
            <a:spLocks noGrp="1"/>
          </p:cNvSpPr>
          <p:nvPr>
            <p:ph type="body" sz="quarter" idx="15" hasCustomPrompt="1"/>
          </p:nvPr>
        </p:nvSpPr>
        <p:spPr>
          <a:xfrm>
            <a:off x="8081177" y="4634253"/>
            <a:ext cx="3729824" cy="553998"/>
          </a:xfrm>
        </p:spPr>
        <p:txBody>
          <a:bodyPr wrap="square" tIns="137160">
            <a:spAutoFit/>
          </a:bodyPr>
          <a:lstStyle>
            <a:lvl1pPr marL="0" indent="0">
              <a:lnSpc>
                <a:spcPct val="90000"/>
              </a:lnSpc>
              <a:spcBef>
                <a:spcPts val="450"/>
              </a:spcBef>
              <a:buNone/>
              <a:defRPr sz="1000" i="1">
                <a:solidFill>
                  <a:schemeClr val="accent1"/>
                </a:solidFill>
              </a:defRPr>
            </a:lvl1pPr>
            <a:lvl2pPr marL="258359" indent="0">
              <a:lnSpc>
                <a:spcPct val="90000"/>
              </a:lnSpc>
              <a:spcBef>
                <a:spcPts val="450"/>
              </a:spcBef>
              <a:buNone/>
              <a:defRPr sz="825" i="1">
                <a:solidFill>
                  <a:schemeClr val="accent5">
                    <a:lumMod val="75000"/>
                  </a:schemeClr>
                </a:solidFill>
              </a:defRPr>
            </a:lvl2pPr>
            <a:lvl3pPr marL="517909" indent="0">
              <a:lnSpc>
                <a:spcPct val="90000"/>
              </a:lnSpc>
              <a:spcBef>
                <a:spcPts val="450"/>
              </a:spcBef>
              <a:buNone/>
              <a:defRPr sz="825" i="1">
                <a:solidFill>
                  <a:schemeClr val="accent5">
                    <a:lumMod val="75000"/>
                  </a:schemeClr>
                </a:solidFill>
              </a:defRPr>
            </a:lvl3pPr>
            <a:lvl4pPr marL="731026" indent="0">
              <a:lnSpc>
                <a:spcPct val="90000"/>
              </a:lnSpc>
              <a:spcBef>
                <a:spcPts val="450"/>
              </a:spcBef>
              <a:buNone/>
              <a:defRPr sz="825" i="1">
                <a:solidFill>
                  <a:schemeClr val="accent5">
                    <a:lumMod val="75000"/>
                  </a:schemeClr>
                </a:solidFill>
              </a:defRPr>
            </a:lvl4pPr>
            <a:lvl5pPr marL="898900" indent="0">
              <a:lnSpc>
                <a:spcPct val="90000"/>
              </a:lnSpc>
              <a:spcBef>
                <a:spcPts val="450"/>
              </a:spcBef>
              <a:buNone/>
              <a:defRPr sz="825" i="1">
                <a:solidFill>
                  <a:schemeClr val="accent5">
                    <a:lumMod val="75000"/>
                  </a:schemeClr>
                </a:solidFill>
              </a:defRPr>
            </a:lvl5pPr>
          </a:lstStyle>
          <a:p>
            <a:pPr lvl="0"/>
            <a:r>
              <a:rPr lang="en-US" dirty="0"/>
              <a:t>Click to enter image source info, if applicable — format = “Source:” and whatever credits are required; including website if applicable… And note the top of this should align with bottom of picture</a:t>
            </a:r>
          </a:p>
        </p:txBody>
      </p:sp>
      <p:sp>
        <p:nvSpPr>
          <p:cNvPr id="7" name="Title 6">
            <a:extLst>
              <a:ext uri="{FF2B5EF4-FFF2-40B4-BE49-F238E27FC236}">
                <a16:creationId xmlns:a16="http://schemas.microsoft.com/office/drawing/2014/main" id="{87A882F2-02A4-498D-881C-55F567A49B82}"/>
              </a:ext>
            </a:extLst>
          </p:cNvPr>
          <p:cNvSpPr>
            <a:spLocks noGrp="1"/>
          </p:cNvSpPr>
          <p:nvPr>
            <p:ph type="title" hasCustomPrompt="1"/>
          </p:nvPr>
        </p:nvSpPr>
        <p:spPr>
          <a:xfrm>
            <a:off x="609600" y="386103"/>
            <a:ext cx="10972800" cy="485967"/>
          </a:xfrm>
        </p:spPr>
        <p:txBody>
          <a:bodyPr/>
          <a:lstStyle/>
          <a:p>
            <a:r>
              <a:rPr lang="en-US" dirty="0"/>
              <a:t>&lt; </a:t>
            </a:r>
            <a:r>
              <a:rPr lang="en-US" dirty="0" err="1"/>
              <a:t>Img</a:t>
            </a:r>
            <a:r>
              <a:rPr lang="en-US" dirty="0"/>
              <a:t> on right &gt;  (Training) Click to enter title</a:t>
            </a:r>
          </a:p>
        </p:txBody>
      </p:sp>
    </p:spTree>
    <p:extLst>
      <p:ext uri="{BB962C8B-B14F-4D97-AF65-F5344CB8AC3E}">
        <p14:creationId xmlns:p14="http://schemas.microsoft.com/office/powerpoint/2010/main" val="2924749829"/>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ig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658026"/>
            <a:ext cx="10972800" cy="59134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a:extLst>
              <a:ext uri="{FF2B5EF4-FFF2-40B4-BE49-F238E27FC236}">
                <a16:creationId xmlns:a16="http://schemas.microsoft.com/office/drawing/2014/main" id="{42E917CD-C7F4-410D-9D81-5F00C0879D2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400"/>
          </a:p>
        </p:txBody>
      </p:sp>
      <p:sp>
        <p:nvSpPr>
          <p:cNvPr id="4" name="Title 3">
            <a:extLst>
              <a:ext uri="{FF2B5EF4-FFF2-40B4-BE49-F238E27FC236}">
                <a16:creationId xmlns:a16="http://schemas.microsoft.com/office/drawing/2014/main" id="{DE7B2798-07C7-47D8-B13C-F9B79D73255F}"/>
              </a:ext>
            </a:extLst>
          </p:cNvPr>
          <p:cNvSpPr>
            <a:spLocks noGrp="1"/>
          </p:cNvSpPr>
          <p:nvPr>
            <p:ph type="title" hasCustomPrompt="1"/>
          </p:nvPr>
        </p:nvSpPr>
        <p:spPr>
          <a:xfrm>
            <a:off x="609600" y="-28762"/>
            <a:ext cx="10972800" cy="485967"/>
          </a:xfrm>
        </p:spPr>
        <p:txBody>
          <a:bodyPr>
            <a:normAutofit/>
          </a:bodyPr>
          <a:lstStyle/>
          <a:p>
            <a:r>
              <a:rPr lang="en-US" dirty="0"/>
              <a:t>&lt; High Title &gt;  (Training) Click to enter title</a:t>
            </a:r>
          </a:p>
        </p:txBody>
      </p:sp>
      <p:sp>
        <p:nvSpPr>
          <p:cNvPr id="2" name="Date Placeholder 1">
            <a:extLst>
              <a:ext uri="{FF2B5EF4-FFF2-40B4-BE49-F238E27FC236}">
                <a16:creationId xmlns:a16="http://schemas.microsoft.com/office/drawing/2014/main" id="{3FC99A0E-E4D5-44F8-8754-D21538DCED6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FAD5752-4087-4B63-9059-6AB601D953C1}"/>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0" name="Slide Number Placeholder 9">
            <a:extLst>
              <a:ext uri="{FF2B5EF4-FFF2-40B4-BE49-F238E27FC236}">
                <a16:creationId xmlns:a16="http://schemas.microsoft.com/office/drawing/2014/main" id="{1B35D423-4B21-484A-A88F-15B24619A6E9}"/>
              </a:ext>
            </a:extLst>
          </p:cNvPr>
          <p:cNvSpPr>
            <a:spLocks noGrp="1"/>
          </p:cNvSpPr>
          <p:nvPr>
            <p:ph type="sldNum" sz="quarter" idx="12"/>
          </p:nvPr>
        </p:nvSpPr>
        <p:spPr/>
        <p:txBody>
          <a:bodyPr/>
          <a:lstStyle/>
          <a:p>
            <a:fld id="{2D546CA2-C1D2-4324-9E39-7858381B15B9}" type="slidenum">
              <a:rPr lang="en-US" smtClean="0"/>
              <a:pPr/>
              <a:t>‹#›</a:t>
            </a:fld>
            <a:endParaRPr lang="en-US" dirty="0"/>
          </a:p>
        </p:txBody>
      </p:sp>
      <p:pic>
        <p:nvPicPr>
          <p:cNvPr id="12" name="Picture 11">
            <a:extLst>
              <a:ext uri="{FF2B5EF4-FFF2-40B4-BE49-F238E27FC236}">
                <a16:creationId xmlns:a16="http://schemas.microsoft.com/office/drawing/2014/main" id="{F182763F-63EA-4689-B79C-2E23972BDD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7204"/>
            <a:ext cx="12192000" cy="83969"/>
          </a:xfrm>
          <a:prstGeom prst="rect">
            <a:avLst/>
          </a:prstGeom>
        </p:spPr>
      </p:pic>
    </p:spTree>
    <p:extLst>
      <p:ext uri="{BB962C8B-B14F-4D97-AF65-F5344CB8AC3E}">
        <p14:creationId xmlns:p14="http://schemas.microsoft.com/office/powerpoint/2010/main" val="3914986260"/>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Hand Color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589660"/>
            <a:ext cx="11308933" cy="6001644"/>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a:extLst>
              <a:ext uri="{FF2B5EF4-FFF2-40B4-BE49-F238E27FC236}">
                <a16:creationId xmlns:a16="http://schemas.microsoft.com/office/drawing/2014/main" id="{D39A7CF9-E170-4B8C-BDA2-932AFF5F316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 name="Date Placeholder 1">
            <a:extLst>
              <a:ext uri="{FF2B5EF4-FFF2-40B4-BE49-F238E27FC236}">
                <a16:creationId xmlns:a16="http://schemas.microsoft.com/office/drawing/2014/main" id="{D711E3D3-9D1E-459F-B3D2-8F5BA9B94B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DE8ECF-2168-4080-B811-78C36766F7B0}"/>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5" name="Slide Number Placeholder 4">
            <a:extLst>
              <a:ext uri="{FF2B5EF4-FFF2-40B4-BE49-F238E27FC236}">
                <a16:creationId xmlns:a16="http://schemas.microsoft.com/office/drawing/2014/main" id="{475A8820-CE89-46F0-B86B-3E70D43A15C7}"/>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6" name="Title 5">
            <a:extLst>
              <a:ext uri="{FF2B5EF4-FFF2-40B4-BE49-F238E27FC236}">
                <a16:creationId xmlns:a16="http://schemas.microsoft.com/office/drawing/2014/main" id="{57F10E54-7A4F-45B3-A110-F8190F9DC1EA}"/>
              </a:ext>
            </a:extLst>
          </p:cNvPr>
          <p:cNvSpPr>
            <a:spLocks noGrp="1"/>
          </p:cNvSpPr>
          <p:nvPr>
            <p:ph type="title" hasCustomPrompt="1"/>
          </p:nvPr>
        </p:nvSpPr>
        <p:spPr>
          <a:xfrm>
            <a:off x="609599" y="1"/>
            <a:ext cx="11308935" cy="459741"/>
          </a:xfrm>
        </p:spPr>
        <p:txBody>
          <a:bodyPr>
            <a:normAutofit/>
          </a:bodyPr>
          <a:lstStyle>
            <a:lvl1pPr>
              <a:defRPr sz="2800"/>
            </a:lvl1pPr>
          </a:lstStyle>
          <a:p>
            <a:r>
              <a:rPr lang="en-US" dirty="0"/>
              <a:t>&lt; Left-Hand Color Bar &gt;  (Training) Click to enter </a:t>
            </a:r>
          </a:p>
        </p:txBody>
      </p:sp>
      <p:pic>
        <p:nvPicPr>
          <p:cNvPr id="9" name="Picture 8">
            <a:extLst>
              <a:ext uri="{FF2B5EF4-FFF2-40B4-BE49-F238E27FC236}">
                <a16:creationId xmlns:a16="http://schemas.microsoft.com/office/drawing/2014/main" id="{1FA9415B-7AA8-44D6-86D3-EE37B5933F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30736" cy="6858000"/>
          </a:xfrm>
          <a:prstGeom prst="rect">
            <a:avLst/>
          </a:prstGeom>
        </p:spPr>
      </p:pic>
    </p:spTree>
    <p:extLst>
      <p:ext uri="{BB962C8B-B14F-4D97-AF65-F5344CB8AC3E}">
        <p14:creationId xmlns:p14="http://schemas.microsoft.com/office/powerpoint/2010/main" val="3514901479"/>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EEDD66-2ECA-4CEB-A0C9-C78B0B01B7E7}"/>
              </a:ext>
            </a:extLst>
          </p:cNvPr>
          <p:cNvSpPr>
            <a:spLocks noGrp="1"/>
          </p:cNvSpPr>
          <p:nvPr>
            <p:ph type="body" sz="quarter" idx="15"/>
          </p:nvPr>
        </p:nvSpPr>
        <p:spPr>
          <a:xfrm>
            <a:off x="609599" y="1948442"/>
            <a:ext cx="5242560" cy="4540549"/>
          </a:xfrm>
          <a:solidFill>
            <a:schemeClr val="accent2">
              <a:alpha val="68000"/>
            </a:schemeClr>
          </a:solidFill>
          <a:ln w="9525">
            <a:noFill/>
          </a:ln>
        </p:spPr>
        <p:txBody>
          <a:bodyPr lIns="91440" tIns="182880" rIns="45720" bIns="91440">
            <a:noAutofit/>
          </a:bodyPr>
          <a:lstStyle>
            <a:lvl1pPr marL="282575" indent="-282575">
              <a:lnSpc>
                <a:spcPct val="100000"/>
              </a:lnSpc>
              <a:spcBef>
                <a:spcPts val="1200"/>
              </a:spcBef>
              <a:defRPr sz="1600"/>
            </a:lvl1pPr>
            <a:lvl2pPr marL="512763" indent="-230188">
              <a:lnSpc>
                <a:spcPct val="100000"/>
              </a:lnSpc>
              <a:spcBef>
                <a:spcPts val="675"/>
              </a:spcBef>
              <a:defRPr sz="1600"/>
            </a:lvl2pPr>
            <a:lvl3pPr marL="742950" indent="-230188">
              <a:lnSpc>
                <a:spcPct val="100000"/>
              </a:lnSpc>
              <a:spcBef>
                <a:spcPts val="450"/>
              </a:spcBef>
              <a:defRPr sz="1600"/>
            </a:lvl3pPr>
            <a:lvl4pPr marL="914400" indent="-171450">
              <a:lnSpc>
                <a:spcPct val="100000"/>
              </a:lnSpc>
              <a:spcBef>
                <a:spcPts val="450"/>
              </a:spcBef>
              <a:defRPr sz="1600"/>
            </a:lvl4pPr>
            <a:lvl5pPr marL="1085850" indent="-171450">
              <a:lnSpc>
                <a:spcPct val="100000"/>
              </a:lnSpc>
              <a:spcBef>
                <a:spcPts val="45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a:extLst>
              <a:ext uri="{FF2B5EF4-FFF2-40B4-BE49-F238E27FC236}">
                <a16:creationId xmlns:a16="http://schemas.microsoft.com/office/drawing/2014/main" id="{2B7168A4-B66D-436A-8909-7249EF1F6C4D}"/>
              </a:ext>
            </a:extLst>
          </p:cNvPr>
          <p:cNvSpPr>
            <a:spLocks noGrp="1"/>
          </p:cNvSpPr>
          <p:nvPr>
            <p:ph type="body" sz="quarter" idx="17"/>
          </p:nvPr>
        </p:nvSpPr>
        <p:spPr>
          <a:xfrm>
            <a:off x="6339840" y="1948442"/>
            <a:ext cx="5242560" cy="4540548"/>
          </a:xfrm>
          <a:solidFill>
            <a:schemeClr val="bg2">
              <a:lumMod val="40000"/>
              <a:lumOff val="60000"/>
              <a:alpha val="75000"/>
            </a:schemeClr>
          </a:solidFill>
          <a:ln w="9525">
            <a:noFill/>
          </a:ln>
        </p:spPr>
        <p:txBody>
          <a:bodyPr lIns="73152" tIns="182880" rIns="91440" bIns="91440">
            <a:noAutofit/>
          </a:bodyPr>
          <a:lstStyle>
            <a:lvl1pPr marL="282575" indent="-282575">
              <a:lnSpc>
                <a:spcPct val="100000"/>
              </a:lnSpc>
              <a:spcBef>
                <a:spcPts val="1200"/>
              </a:spcBef>
              <a:buClr>
                <a:schemeClr val="bg2">
                  <a:lumMod val="75000"/>
                </a:schemeClr>
              </a:buClr>
              <a:defRPr sz="1600"/>
            </a:lvl1pPr>
            <a:lvl2pPr marL="512763" indent="-230188">
              <a:lnSpc>
                <a:spcPct val="100000"/>
              </a:lnSpc>
              <a:spcBef>
                <a:spcPts val="675"/>
              </a:spcBef>
              <a:buClr>
                <a:schemeClr val="bg2">
                  <a:lumMod val="50000"/>
                </a:schemeClr>
              </a:buClr>
              <a:defRPr sz="1600"/>
            </a:lvl2pPr>
            <a:lvl3pPr marL="742950" indent="-230188">
              <a:lnSpc>
                <a:spcPct val="100000"/>
              </a:lnSpc>
              <a:spcBef>
                <a:spcPts val="450"/>
              </a:spcBef>
              <a:buClr>
                <a:schemeClr val="bg2">
                  <a:lumMod val="75000"/>
                </a:schemeClr>
              </a:buClr>
              <a:defRPr sz="1600"/>
            </a:lvl3pPr>
            <a:lvl4pPr marL="914400" indent="-171450">
              <a:lnSpc>
                <a:spcPct val="100000"/>
              </a:lnSpc>
              <a:spcBef>
                <a:spcPts val="450"/>
              </a:spcBef>
              <a:buClr>
                <a:schemeClr val="bg2">
                  <a:lumMod val="50000"/>
                </a:schemeClr>
              </a:buClr>
              <a:defRPr sz="1600"/>
            </a:lvl4pPr>
            <a:lvl5pPr marL="1085850" indent="-171450">
              <a:lnSpc>
                <a:spcPct val="100000"/>
              </a:lnSpc>
              <a:spcBef>
                <a:spcPts val="450"/>
              </a:spcBef>
              <a:buClr>
                <a:schemeClr val="bg2">
                  <a:lumMod val="75000"/>
                </a:schemeClr>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C2B785-707F-4256-9CEA-A35E96E6352C}"/>
              </a:ext>
            </a:extLst>
          </p:cNvPr>
          <p:cNvSpPr>
            <a:spLocks noGrp="1"/>
          </p:cNvSpPr>
          <p:nvPr>
            <p:ph type="dt" sz="half" idx="18"/>
          </p:nvPr>
        </p:nvSpPr>
        <p:spPr/>
        <p:txBody>
          <a:bodyPr/>
          <a:lstStyle/>
          <a:p>
            <a:endParaRPr lang="en-US"/>
          </a:p>
        </p:txBody>
      </p:sp>
      <p:sp>
        <p:nvSpPr>
          <p:cNvPr id="7" name="Footer Placeholder 6">
            <a:extLst>
              <a:ext uri="{FF2B5EF4-FFF2-40B4-BE49-F238E27FC236}">
                <a16:creationId xmlns:a16="http://schemas.microsoft.com/office/drawing/2014/main" id="{C23E7B02-06F1-48D7-BF18-3AC3FC65F687}"/>
              </a:ext>
            </a:extLst>
          </p:cNvPr>
          <p:cNvSpPr>
            <a:spLocks noGrp="1"/>
          </p:cNvSpPr>
          <p:nvPr>
            <p:ph type="ftr" sz="quarter" idx="19"/>
          </p:nvPr>
        </p:nvSpPr>
        <p:spPr/>
        <p:txBody>
          <a:bodyPr/>
          <a:lstStyle/>
          <a:p>
            <a:r>
              <a:rPr lang="en-US"/>
              <a:t>Code Breaker: Single-family All Electric &amp; Zero Net Carbon — 2022 Energy Code</a:t>
            </a:r>
            <a:endParaRPr lang="en-US" dirty="0"/>
          </a:p>
        </p:txBody>
      </p:sp>
      <p:sp>
        <p:nvSpPr>
          <p:cNvPr id="8" name="Slide Number Placeholder 7">
            <a:extLst>
              <a:ext uri="{FF2B5EF4-FFF2-40B4-BE49-F238E27FC236}">
                <a16:creationId xmlns:a16="http://schemas.microsoft.com/office/drawing/2014/main" id="{82A96D50-5C38-4912-B47C-9DDA76A6D0D5}"/>
              </a:ext>
            </a:extLst>
          </p:cNvPr>
          <p:cNvSpPr>
            <a:spLocks noGrp="1"/>
          </p:cNvSpPr>
          <p:nvPr>
            <p:ph type="sldNum" sz="quarter" idx="20"/>
          </p:nvPr>
        </p:nvSpPr>
        <p:spPr/>
        <p:txBody>
          <a:bodyPr/>
          <a:lstStyle/>
          <a:p>
            <a:fld id="{2D546CA2-C1D2-4324-9E39-7858381B15B9}" type="slidenum">
              <a:rPr lang="en-US" smtClean="0"/>
              <a:pPr/>
              <a:t>‹#›</a:t>
            </a:fld>
            <a:endParaRPr lang="en-US" dirty="0"/>
          </a:p>
        </p:txBody>
      </p:sp>
      <p:sp>
        <p:nvSpPr>
          <p:cNvPr id="3" name="Title 2">
            <a:extLst>
              <a:ext uri="{FF2B5EF4-FFF2-40B4-BE49-F238E27FC236}">
                <a16:creationId xmlns:a16="http://schemas.microsoft.com/office/drawing/2014/main" id="{56B5B5E8-7AA3-4CA0-8C11-6DD59B6F5166}"/>
              </a:ext>
            </a:extLst>
          </p:cNvPr>
          <p:cNvSpPr>
            <a:spLocks noGrp="1"/>
          </p:cNvSpPr>
          <p:nvPr>
            <p:ph type="title" hasCustomPrompt="1"/>
          </p:nvPr>
        </p:nvSpPr>
        <p:spPr>
          <a:xfrm>
            <a:off x="609600" y="369011"/>
            <a:ext cx="10972800" cy="485967"/>
          </a:xfrm>
        </p:spPr>
        <p:txBody>
          <a:bodyPr/>
          <a:lstStyle>
            <a:lvl1pPr>
              <a:defRPr/>
            </a:lvl1pPr>
          </a:lstStyle>
          <a:p>
            <a:r>
              <a:rPr lang="en-US" dirty="0"/>
              <a:t>&lt; Comparison &gt;  (Training) Click to enter title</a:t>
            </a:r>
          </a:p>
        </p:txBody>
      </p:sp>
      <p:sp>
        <p:nvSpPr>
          <p:cNvPr id="5" name="Text Placeholder 4">
            <a:extLst>
              <a:ext uri="{FF2B5EF4-FFF2-40B4-BE49-F238E27FC236}">
                <a16:creationId xmlns:a16="http://schemas.microsoft.com/office/drawing/2014/main" id="{76CA0285-4BC5-4AE8-9C3B-873397CAFC0D}"/>
              </a:ext>
            </a:extLst>
          </p:cNvPr>
          <p:cNvSpPr>
            <a:spLocks noGrp="1"/>
          </p:cNvSpPr>
          <p:nvPr>
            <p:ph type="body" sz="quarter" idx="22" hasCustomPrompt="1"/>
          </p:nvPr>
        </p:nvSpPr>
        <p:spPr>
          <a:xfrm>
            <a:off x="609599" y="1185523"/>
            <a:ext cx="5242559" cy="655057"/>
          </a:xfrm>
          <a:solidFill>
            <a:schemeClr val="accent1"/>
          </a:solidFill>
        </p:spPr>
        <p:txBody>
          <a:bodyPr lIns="182880" rIns="91440" anchor="ctr" anchorCtr="0">
            <a:normAutofit/>
          </a:bodyPr>
          <a:lstStyle>
            <a:lvl1pPr marL="0" indent="0">
              <a:lnSpc>
                <a:spcPct val="90000"/>
              </a:lnSpc>
              <a:spcBef>
                <a:spcPts val="0"/>
              </a:spcBef>
              <a:buNone/>
              <a:defRPr sz="1800">
                <a:solidFill>
                  <a:schemeClr val="bg1"/>
                </a:solidFill>
                <a:latin typeface="+mj-lt"/>
              </a:defRPr>
            </a:lvl1pPr>
          </a:lstStyle>
          <a:p>
            <a:pPr lvl="0"/>
            <a:r>
              <a:rPr lang="en-US" dirty="0"/>
              <a:t>&lt; Enter up to two lines of text in these title bars  &gt;</a:t>
            </a:r>
          </a:p>
        </p:txBody>
      </p:sp>
      <p:sp>
        <p:nvSpPr>
          <p:cNvPr id="16" name="Text Placeholder 4">
            <a:extLst>
              <a:ext uri="{FF2B5EF4-FFF2-40B4-BE49-F238E27FC236}">
                <a16:creationId xmlns:a16="http://schemas.microsoft.com/office/drawing/2014/main" id="{DF67CCA2-5906-4592-B7F2-359745327079}"/>
              </a:ext>
            </a:extLst>
          </p:cNvPr>
          <p:cNvSpPr>
            <a:spLocks noGrp="1"/>
          </p:cNvSpPr>
          <p:nvPr>
            <p:ph type="body" sz="quarter" idx="23" hasCustomPrompt="1"/>
          </p:nvPr>
        </p:nvSpPr>
        <p:spPr>
          <a:xfrm>
            <a:off x="6339841" y="1185523"/>
            <a:ext cx="5242559" cy="655057"/>
          </a:xfrm>
          <a:solidFill>
            <a:srgbClr val="C39203"/>
          </a:solidFill>
        </p:spPr>
        <p:txBody>
          <a:bodyPr lIns="182880" rIns="91440" anchor="ctr" anchorCtr="0">
            <a:normAutofit/>
          </a:bodyPr>
          <a:lstStyle>
            <a:lvl1pPr marL="0" indent="0">
              <a:lnSpc>
                <a:spcPct val="90000"/>
              </a:lnSpc>
              <a:spcBef>
                <a:spcPts val="0"/>
              </a:spcBef>
              <a:buNone/>
              <a:defRPr sz="1800">
                <a:solidFill>
                  <a:schemeClr val="bg1"/>
                </a:solidFill>
                <a:latin typeface="+mj-lt"/>
              </a:defRPr>
            </a:lvl1pPr>
          </a:lstStyle>
          <a:p>
            <a:pPr lvl="0"/>
            <a:r>
              <a:rPr lang="en-US" dirty="0"/>
              <a:t>&lt; Enter up to two lines of text in these title bars  &gt;</a:t>
            </a:r>
          </a:p>
        </p:txBody>
      </p:sp>
    </p:spTree>
    <p:extLst>
      <p:ext uri="{BB962C8B-B14F-4D97-AF65-F5344CB8AC3E}">
        <p14:creationId xmlns:p14="http://schemas.microsoft.com/office/powerpoint/2010/main" val="511960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rrows &amp; Content">
    <p:spTree>
      <p:nvGrpSpPr>
        <p:cNvPr id="1" name=""/>
        <p:cNvGrpSpPr/>
        <p:nvPr/>
      </p:nvGrpSpPr>
      <p:grpSpPr>
        <a:xfrm>
          <a:off x="0" y="0"/>
          <a:ext cx="0" cy="0"/>
          <a:chOff x="0" y="0"/>
          <a:chExt cx="0" cy="0"/>
        </a:xfrm>
      </p:grpSpPr>
      <p:sp>
        <p:nvSpPr>
          <p:cNvPr id="41" name="Text Placeholder 16">
            <a:extLst>
              <a:ext uri="{FF2B5EF4-FFF2-40B4-BE49-F238E27FC236}">
                <a16:creationId xmlns:a16="http://schemas.microsoft.com/office/drawing/2014/main" id="{19847F75-A76A-4433-8281-9554D9DFC57D}"/>
              </a:ext>
            </a:extLst>
          </p:cNvPr>
          <p:cNvSpPr>
            <a:spLocks noGrp="1"/>
          </p:cNvSpPr>
          <p:nvPr>
            <p:ph type="body" sz="quarter" idx="27"/>
          </p:nvPr>
        </p:nvSpPr>
        <p:spPr>
          <a:xfrm>
            <a:off x="4189450" y="5324481"/>
            <a:ext cx="7392949" cy="1266825"/>
          </a:xfrm>
          <a:solidFill>
            <a:schemeClr val="accent3">
              <a:lumMod val="40000"/>
              <a:lumOff val="60000"/>
              <a:alpha val="90000"/>
            </a:schemeClr>
          </a:solidFill>
        </p:spPr>
        <p:txBody>
          <a:bodyPr lIns="228600" tIns="91440" rIns="91440" bIns="91440" anchor="ctr" anchorCtr="0">
            <a:noAutofit/>
          </a:bodyPr>
          <a:lstStyle>
            <a:lvl1pPr marL="230188" indent="-230188">
              <a:lnSpc>
                <a:spcPct val="90000"/>
              </a:lnSpc>
              <a:spcBef>
                <a:spcPts val="900"/>
              </a:spcBef>
              <a:buClr>
                <a:schemeClr val="accent3"/>
              </a:buClr>
              <a:defRPr sz="1700"/>
            </a:lvl1pPr>
            <a:lvl2pPr marL="461963" indent="-231775">
              <a:lnSpc>
                <a:spcPct val="90000"/>
              </a:lnSpc>
              <a:spcBef>
                <a:spcPts val="450"/>
              </a:spcBef>
              <a:buClr>
                <a:schemeClr val="accent3">
                  <a:lumMod val="75000"/>
                </a:schemeClr>
              </a:buClr>
              <a:tabLst/>
              <a:defRPr sz="1700"/>
            </a:lvl2pPr>
            <a:lvl3pPr marL="684213" indent="-222250">
              <a:lnSpc>
                <a:spcPct val="90000"/>
              </a:lnSpc>
              <a:spcBef>
                <a:spcPts val="225"/>
              </a:spcBef>
              <a:buClr>
                <a:schemeClr val="accent3"/>
              </a:buClr>
              <a:defRPr sz="1700"/>
            </a:lvl3pPr>
            <a:lvl4pPr marL="854075" indent="-169863">
              <a:lnSpc>
                <a:spcPct val="90000"/>
              </a:lnSpc>
              <a:spcBef>
                <a:spcPts val="225"/>
              </a:spcBef>
              <a:buClr>
                <a:schemeClr val="accent3">
                  <a:lumMod val="75000"/>
                </a:schemeClr>
              </a:buClr>
              <a:defRPr sz="1700"/>
            </a:lvl4pPr>
            <a:lvl5pPr marL="1025525" indent="-177800">
              <a:lnSpc>
                <a:spcPct val="90000"/>
              </a:lnSpc>
              <a:spcBef>
                <a:spcPts val="225"/>
              </a:spcBef>
              <a:buClr>
                <a:schemeClr val="accent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2" name="Text Placeholder 16">
            <a:extLst>
              <a:ext uri="{FF2B5EF4-FFF2-40B4-BE49-F238E27FC236}">
                <a16:creationId xmlns:a16="http://schemas.microsoft.com/office/drawing/2014/main" id="{25DE4945-939B-4E8C-9737-6CB14B9E665C}"/>
              </a:ext>
            </a:extLst>
          </p:cNvPr>
          <p:cNvSpPr>
            <a:spLocks noGrp="1"/>
          </p:cNvSpPr>
          <p:nvPr>
            <p:ph type="body" sz="quarter" idx="28"/>
          </p:nvPr>
        </p:nvSpPr>
        <p:spPr>
          <a:xfrm>
            <a:off x="4189448" y="3915492"/>
            <a:ext cx="7392949" cy="1266825"/>
          </a:xfrm>
          <a:solidFill>
            <a:schemeClr val="tx2">
              <a:lumMod val="20000"/>
              <a:lumOff val="80000"/>
              <a:alpha val="75000"/>
            </a:schemeClr>
          </a:solidFill>
        </p:spPr>
        <p:txBody>
          <a:bodyPr lIns="228600" tIns="91440" rIns="91440" bIns="91440" anchor="ctr" anchorCtr="0">
            <a:noAutofit/>
          </a:bodyPr>
          <a:lstStyle>
            <a:lvl1pPr marL="230188" indent="-230188">
              <a:lnSpc>
                <a:spcPct val="90000"/>
              </a:lnSpc>
              <a:spcBef>
                <a:spcPts val="900"/>
              </a:spcBef>
              <a:buClr>
                <a:schemeClr val="tx2">
                  <a:lumMod val="60000"/>
                  <a:lumOff val="40000"/>
                </a:schemeClr>
              </a:buClr>
              <a:defRPr sz="1700"/>
            </a:lvl1pPr>
            <a:lvl2pPr marL="461963" indent="-231775">
              <a:lnSpc>
                <a:spcPct val="90000"/>
              </a:lnSpc>
              <a:spcBef>
                <a:spcPts val="450"/>
              </a:spcBef>
              <a:buClr>
                <a:schemeClr val="tx2"/>
              </a:buClr>
              <a:tabLst/>
              <a:defRPr sz="1700"/>
            </a:lvl2pPr>
            <a:lvl3pPr marL="684213" indent="-222250">
              <a:lnSpc>
                <a:spcPct val="90000"/>
              </a:lnSpc>
              <a:spcBef>
                <a:spcPts val="225"/>
              </a:spcBef>
              <a:buClr>
                <a:schemeClr val="tx2">
                  <a:lumMod val="60000"/>
                  <a:lumOff val="40000"/>
                </a:schemeClr>
              </a:buClr>
              <a:defRPr sz="1700"/>
            </a:lvl3pPr>
            <a:lvl4pPr marL="854075" indent="-169863">
              <a:lnSpc>
                <a:spcPct val="90000"/>
              </a:lnSpc>
              <a:spcBef>
                <a:spcPts val="225"/>
              </a:spcBef>
              <a:buClr>
                <a:schemeClr val="tx2"/>
              </a:buClr>
              <a:defRPr sz="1700"/>
            </a:lvl4pPr>
            <a:lvl5pPr marL="1025525" indent="-177800">
              <a:lnSpc>
                <a:spcPct val="90000"/>
              </a:lnSpc>
              <a:spcBef>
                <a:spcPts val="225"/>
              </a:spcBef>
              <a:buClr>
                <a:schemeClr val="tx2">
                  <a:lumMod val="60000"/>
                  <a:lumOff val="40000"/>
                </a:schemeClr>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4C73980-CAB5-491D-9E13-6191170D398B}"/>
              </a:ext>
            </a:extLst>
          </p:cNvPr>
          <p:cNvSpPr>
            <a:spLocks noGrp="1"/>
          </p:cNvSpPr>
          <p:nvPr>
            <p:ph type="body" sz="quarter" idx="24"/>
          </p:nvPr>
        </p:nvSpPr>
        <p:spPr>
          <a:xfrm>
            <a:off x="4189449" y="1097511"/>
            <a:ext cx="7392951" cy="1266825"/>
          </a:xfrm>
          <a:solidFill>
            <a:schemeClr val="accent2">
              <a:alpha val="85000"/>
            </a:schemeClr>
          </a:solidFill>
        </p:spPr>
        <p:txBody>
          <a:bodyPr lIns="228600" anchor="ctr" anchorCtr="0">
            <a:noAutofit/>
          </a:bodyPr>
          <a:lstStyle>
            <a:lvl1pPr marL="230188" indent="-230188">
              <a:lnSpc>
                <a:spcPct val="90000"/>
              </a:lnSpc>
              <a:spcBef>
                <a:spcPts val="900"/>
              </a:spcBef>
              <a:defRPr sz="1700"/>
            </a:lvl1pPr>
            <a:lvl2pPr marL="461963" indent="-231775">
              <a:lnSpc>
                <a:spcPct val="90000"/>
              </a:lnSpc>
              <a:spcBef>
                <a:spcPts val="450"/>
              </a:spcBef>
              <a:defRPr sz="1700"/>
            </a:lvl2pPr>
            <a:lvl3pPr marL="684213" indent="-222250">
              <a:lnSpc>
                <a:spcPct val="90000"/>
              </a:lnSpc>
              <a:spcBef>
                <a:spcPts val="225"/>
              </a:spcBef>
              <a:defRPr sz="1700"/>
            </a:lvl3pPr>
            <a:lvl4pPr marL="854075" indent="-169863">
              <a:lnSpc>
                <a:spcPct val="90000"/>
              </a:lnSpc>
              <a:spcBef>
                <a:spcPts val="225"/>
              </a:spcBef>
              <a:defRPr sz="1700"/>
            </a:lvl4pPr>
            <a:lvl5pPr marL="1025525" indent="-177800">
              <a:lnSpc>
                <a:spcPct val="90000"/>
              </a:lnSpc>
              <a:spcBef>
                <a:spcPts val="225"/>
              </a:spcBef>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B6560E4-AC77-49CF-A340-127D1D0E1214}"/>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6" name="Slide Number Placeholder 5">
            <a:extLst>
              <a:ext uri="{FF2B5EF4-FFF2-40B4-BE49-F238E27FC236}">
                <a16:creationId xmlns:a16="http://schemas.microsoft.com/office/drawing/2014/main" id="{0F0AF284-5A4E-4C7C-A0E0-6BD1F44FF648}"/>
              </a:ext>
            </a:extLst>
          </p:cNvPr>
          <p:cNvSpPr>
            <a:spLocks noGrp="1"/>
          </p:cNvSpPr>
          <p:nvPr>
            <p:ph type="sldNum" sz="quarter" idx="12"/>
          </p:nvPr>
        </p:nvSpPr>
        <p:spPr/>
        <p:txBody>
          <a:bodyPr/>
          <a:lstStyle/>
          <a:p>
            <a:fld id="{E037D623-0E27-4E53-AEF9-245E870B97EC}" type="slidenum">
              <a:rPr lang="en-US" smtClean="0"/>
              <a:t>‹#›</a:t>
            </a:fld>
            <a:endParaRPr lang="en-US" dirty="0"/>
          </a:p>
        </p:txBody>
      </p:sp>
      <p:sp>
        <p:nvSpPr>
          <p:cNvPr id="3" name="Date Placeholder 2">
            <a:extLst>
              <a:ext uri="{FF2B5EF4-FFF2-40B4-BE49-F238E27FC236}">
                <a16:creationId xmlns:a16="http://schemas.microsoft.com/office/drawing/2014/main" id="{76C35FA5-6EDA-41AC-B1BE-0FB09867D730}"/>
              </a:ext>
            </a:extLst>
          </p:cNvPr>
          <p:cNvSpPr>
            <a:spLocks noGrp="1"/>
          </p:cNvSpPr>
          <p:nvPr>
            <p:ph type="dt" sz="half" idx="13"/>
          </p:nvPr>
        </p:nvSpPr>
        <p:spPr>
          <a:xfrm>
            <a:off x="9038605" y="6694079"/>
            <a:ext cx="1462043" cy="138499"/>
          </a:xfrm>
          <a:prstGeom prst="rect">
            <a:avLst/>
          </a:prstGeom>
        </p:spPr>
        <p:txBody>
          <a:bodyPr/>
          <a:lstStyle/>
          <a:p>
            <a:endParaRPr lang="en-US"/>
          </a:p>
        </p:txBody>
      </p:sp>
      <p:sp>
        <p:nvSpPr>
          <p:cNvPr id="33" name="Text Placeholder 16">
            <a:extLst>
              <a:ext uri="{FF2B5EF4-FFF2-40B4-BE49-F238E27FC236}">
                <a16:creationId xmlns:a16="http://schemas.microsoft.com/office/drawing/2014/main" id="{9C90E90E-425C-48D9-868F-44AC8FA2CE78}"/>
              </a:ext>
            </a:extLst>
          </p:cNvPr>
          <p:cNvSpPr>
            <a:spLocks noGrp="1"/>
          </p:cNvSpPr>
          <p:nvPr>
            <p:ph type="body" sz="quarter" idx="18"/>
          </p:nvPr>
        </p:nvSpPr>
        <p:spPr>
          <a:xfrm>
            <a:off x="4189450" y="2506503"/>
            <a:ext cx="7392949" cy="1266825"/>
          </a:xfrm>
          <a:solidFill>
            <a:schemeClr val="bg2">
              <a:lumMod val="60000"/>
              <a:lumOff val="40000"/>
              <a:alpha val="70000"/>
            </a:schemeClr>
          </a:solidFill>
        </p:spPr>
        <p:txBody>
          <a:bodyPr lIns="228600" tIns="91440" rIns="91440" bIns="91440" anchor="ctr" anchorCtr="0">
            <a:noAutofit/>
          </a:bodyPr>
          <a:lstStyle>
            <a:lvl1pPr marL="230188" indent="-230188">
              <a:lnSpc>
                <a:spcPct val="90000"/>
              </a:lnSpc>
              <a:spcBef>
                <a:spcPts val="900"/>
              </a:spcBef>
              <a:buClr>
                <a:srgbClr val="C39203"/>
              </a:buClr>
              <a:defRPr sz="1700"/>
            </a:lvl1pPr>
            <a:lvl2pPr marL="461963" indent="-231775">
              <a:lnSpc>
                <a:spcPct val="90000"/>
              </a:lnSpc>
              <a:spcBef>
                <a:spcPts val="450"/>
              </a:spcBef>
              <a:buClr>
                <a:schemeClr val="bg2">
                  <a:lumMod val="50000"/>
                </a:schemeClr>
              </a:buClr>
              <a:tabLst/>
              <a:defRPr sz="1700"/>
            </a:lvl2pPr>
            <a:lvl3pPr marL="684213" indent="-222250">
              <a:lnSpc>
                <a:spcPct val="90000"/>
              </a:lnSpc>
              <a:spcBef>
                <a:spcPts val="225"/>
              </a:spcBef>
              <a:buClr>
                <a:srgbClr val="C39203"/>
              </a:buClr>
              <a:defRPr sz="1700"/>
            </a:lvl3pPr>
            <a:lvl4pPr marL="854075" indent="-169863">
              <a:lnSpc>
                <a:spcPct val="90000"/>
              </a:lnSpc>
              <a:spcBef>
                <a:spcPts val="225"/>
              </a:spcBef>
              <a:buClr>
                <a:schemeClr val="bg2">
                  <a:lumMod val="50000"/>
                </a:schemeClr>
              </a:buClr>
              <a:defRPr sz="1700"/>
            </a:lvl4pPr>
            <a:lvl5pPr marL="847725" indent="0">
              <a:lnSpc>
                <a:spcPct val="90000"/>
              </a:lnSpc>
              <a:spcBef>
                <a:spcPts val="225"/>
              </a:spcBef>
              <a:buClr>
                <a:srgbClr val="C39203"/>
              </a:buClr>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Text Placeholder 19">
            <a:extLst>
              <a:ext uri="{FF2B5EF4-FFF2-40B4-BE49-F238E27FC236}">
                <a16:creationId xmlns:a16="http://schemas.microsoft.com/office/drawing/2014/main" id="{B5A8E0F9-03ED-4158-8075-0522A786D9B1}"/>
              </a:ext>
            </a:extLst>
          </p:cNvPr>
          <p:cNvSpPr>
            <a:spLocks noGrp="1"/>
          </p:cNvSpPr>
          <p:nvPr>
            <p:ph type="body" sz="quarter" idx="19"/>
          </p:nvPr>
        </p:nvSpPr>
        <p:spPr>
          <a:xfrm>
            <a:off x="113943" y="2506496"/>
            <a:ext cx="4364052" cy="1005840"/>
          </a:xfrm>
          <a:prstGeom prst="rightArrow">
            <a:avLst>
              <a:gd name="adj1" fmla="val 63208"/>
              <a:gd name="adj2" fmla="val 65094"/>
            </a:avLst>
          </a:prstGeom>
          <a:solidFill>
            <a:srgbClr val="C39203"/>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36" name="Text Placeholder 19">
            <a:extLst>
              <a:ext uri="{FF2B5EF4-FFF2-40B4-BE49-F238E27FC236}">
                <a16:creationId xmlns:a16="http://schemas.microsoft.com/office/drawing/2014/main" id="{6F4C170F-63BB-4C7D-8891-02CB88514F34}"/>
              </a:ext>
            </a:extLst>
          </p:cNvPr>
          <p:cNvSpPr>
            <a:spLocks noGrp="1"/>
          </p:cNvSpPr>
          <p:nvPr>
            <p:ph type="body" sz="quarter" idx="21"/>
          </p:nvPr>
        </p:nvSpPr>
        <p:spPr>
          <a:xfrm>
            <a:off x="113943" y="3915485"/>
            <a:ext cx="4364052" cy="1005840"/>
          </a:xfrm>
          <a:prstGeom prst="rightArrow">
            <a:avLst>
              <a:gd name="adj1" fmla="val 63208"/>
              <a:gd name="adj2" fmla="val 65094"/>
            </a:avLst>
          </a:prstGeom>
          <a:solidFill>
            <a:srgbClr val="4287D2"/>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38" name="Text Placeholder 19">
            <a:extLst>
              <a:ext uri="{FF2B5EF4-FFF2-40B4-BE49-F238E27FC236}">
                <a16:creationId xmlns:a16="http://schemas.microsoft.com/office/drawing/2014/main" id="{1C037E77-9F02-4BF9-B180-7BEB2ABE875B}"/>
              </a:ext>
            </a:extLst>
          </p:cNvPr>
          <p:cNvSpPr>
            <a:spLocks noGrp="1"/>
          </p:cNvSpPr>
          <p:nvPr>
            <p:ph type="body" sz="quarter" idx="23"/>
          </p:nvPr>
        </p:nvSpPr>
        <p:spPr>
          <a:xfrm>
            <a:off x="113943" y="5324474"/>
            <a:ext cx="4364052" cy="1005840"/>
          </a:xfrm>
          <a:prstGeom prst="rightArrow">
            <a:avLst>
              <a:gd name="adj1" fmla="val 63208"/>
              <a:gd name="adj2" fmla="val 65094"/>
            </a:avLst>
          </a:prstGeom>
          <a:solidFill>
            <a:schemeClr val="accent3"/>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dirty="0"/>
              <a:t>Click to edit Master text styles</a:t>
            </a:r>
          </a:p>
        </p:txBody>
      </p:sp>
      <p:sp>
        <p:nvSpPr>
          <p:cNvPr id="43" name="Text Placeholder 19">
            <a:extLst>
              <a:ext uri="{FF2B5EF4-FFF2-40B4-BE49-F238E27FC236}">
                <a16:creationId xmlns:a16="http://schemas.microsoft.com/office/drawing/2014/main" id="{E3420677-434A-45D0-90CA-EB33BC55C511}"/>
              </a:ext>
            </a:extLst>
          </p:cNvPr>
          <p:cNvSpPr>
            <a:spLocks noGrp="1"/>
          </p:cNvSpPr>
          <p:nvPr>
            <p:ph type="body" sz="quarter" idx="29"/>
          </p:nvPr>
        </p:nvSpPr>
        <p:spPr>
          <a:xfrm>
            <a:off x="113943" y="1097507"/>
            <a:ext cx="4364052" cy="1005840"/>
          </a:xfrm>
          <a:prstGeom prst="rightArrow">
            <a:avLst>
              <a:gd name="adj1" fmla="val 63208"/>
              <a:gd name="adj2" fmla="val 65094"/>
            </a:avLst>
          </a:prstGeom>
          <a:solidFill>
            <a:schemeClr val="accent1"/>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dirty="0"/>
              <a:t>Click to edit Master text styles</a:t>
            </a:r>
          </a:p>
        </p:txBody>
      </p:sp>
      <p:sp>
        <p:nvSpPr>
          <p:cNvPr id="4" name="Title 3">
            <a:extLst>
              <a:ext uri="{FF2B5EF4-FFF2-40B4-BE49-F238E27FC236}">
                <a16:creationId xmlns:a16="http://schemas.microsoft.com/office/drawing/2014/main" id="{045CA451-7634-4FDE-9ED8-79B4DB5E6A77}"/>
              </a:ext>
            </a:extLst>
          </p:cNvPr>
          <p:cNvSpPr>
            <a:spLocks noGrp="1"/>
          </p:cNvSpPr>
          <p:nvPr>
            <p:ph type="title" hasCustomPrompt="1"/>
          </p:nvPr>
        </p:nvSpPr>
        <p:spPr>
          <a:xfrm>
            <a:off x="609600" y="369010"/>
            <a:ext cx="10972800" cy="485967"/>
          </a:xfrm>
        </p:spPr>
        <p:txBody>
          <a:bodyPr/>
          <a:lstStyle/>
          <a:p>
            <a:r>
              <a:rPr lang="en-US" dirty="0"/>
              <a:t>&lt; Arrows &amp; Content &gt;  (Training) Click to enter title</a:t>
            </a:r>
          </a:p>
        </p:txBody>
      </p:sp>
    </p:spTree>
    <p:extLst>
      <p:ext uri="{BB962C8B-B14F-4D97-AF65-F5344CB8AC3E}">
        <p14:creationId xmlns:p14="http://schemas.microsoft.com/office/powerpoint/2010/main" val="1645125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519F142-E28B-4B4C-8981-5233F9CF67A4}"/>
              </a:ext>
            </a:extLst>
          </p:cNvPr>
          <p:cNvSpPr>
            <a:spLocks noGrp="1"/>
          </p:cNvSpPr>
          <p:nvPr>
            <p:ph type="body" sz="quarter" idx="16"/>
          </p:nvPr>
        </p:nvSpPr>
        <p:spPr>
          <a:xfrm>
            <a:off x="8358554" y="1378890"/>
            <a:ext cx="3434644" cy="5104267"/>
          </a:xfrm>
          <a:noFill/>
          <a:ln w="12700">
            <a:solidFill>
              <a:schemeClr val="accent1"/>
            </a:solidFill>
          </a:ln>
        </p:spPr>
        <p:txBody>
          <a:bodyPr lIns="91440" tIns="1097280" rIns="91440">
            <a:noAutofit/>
          </a:bodyPr>
          <a:lstStyle>
            <a:lvl1pPr marL="171446" indent="-171446">
              <a:lnSpc>
                <a:spcPct val="90000"/>
              </a:lnSpc>
              <a:spcBef>
                <a:spcPts val="1200"/>
              </a:spcBef>
              <a:defRPr sz="1400">
                <a:solidFill>
                  <a:schemeClr val="tx1"/>
                </a:solidFill>
              </a:defRPr>
            </a:lvl1pPr>
            <a:lvl2pPr marL="342892" indent="-171446">
              <a:lnSpc>
                <a:spcPct val="90000"/>
              </a:lnSpc>
              <a:spcBef>
                <a:spcPts val="600"/>
              </a:spcBef>
              <a:defRPr sz="1400">
                <a:solidFill>
                  <a:schemeClr val="tx1"/>
                </a:solidFill>
              </a:defRPr>
            </a:lvl2pPr>
            <a:lvl3pPr marL="475048" indent="-132157">
              <a:lnSpc>
                <a:spcPct val="90000"/>
              </a:lnSpc>
              <a:spcBef>
                <a:spcPts val="300"/>
              </a:spcBef>
              <a:defRPr sz="1400">
                <a:solidFill>
                  <a:schemeClr val="tx1"/>
                </a:solidFill>
              </a:defRPr>
            </a:lvl3pPr>
            <a:lvl4pPr marL="600060" indent="-125013">
              <a:lnSpc>
                <a:spcPct val="90000"/>
              </a:lnSpc>
              <a:spcBef>
                <a:spcPts val="300"/>
              </a:spcBef>
              <a:defRPr sz="1400">
                <a:solidFill>
                  <a:schemeClr val="tx1"/>
                </a:solidFill>
              </a:defRPr>
            </a:lvl4pPr>
            <a:lvl5pPr marL="732217" indent="-132157">
              <a:lnSpc>
                <a:spcPct val="90000"/>
              </a:lnSpc>
              <a:spcBef>
                <a:spcPts val="3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341E0756-BBD3-4BFB-BA3C-DC38DF8E0472}"/>
              </a:ext>
            </a:extLst>
          </p:cNvPr>
          <p:cNvGrpSpPr/>
          <p:nvPr/>
        </p:nvGrpSpPr>
        <p:grpSpPr>
          <a:xfrm>
            <a:off x="8361205" y="1378890"/>
            <a:ext cx="3431993" cy="990901"/>
            <a:chOff x="8171101" y="1378884"/>
            <a:chExt cx="2895600" cy="990901"/>
          </a:xfrm>
        </p:grpSpPr>
        <p:sp>
          <p:nvSpPr>
            <p:cNvPr id="13" name="Freeform: Shape 12">
              <a:extLst>
                <a:ext uri="{FF2B5EF4-FFF2-40B4-BE49-F238E27FC236}">
                  <a16:creationId xmlns:a16="http://schemas.microsoft.com/office/drawing/2014/main" id="{B2D9CB6F-35C6-4C31-89D2-FE2FB29E616A}"/>
                </a:ext>
              </a:extLst>
            </p:cNvPr>
            <p:cNvSpPr/>
            <p:nvPr/>
          </p:nvSpPr>
          <p:spPr>
            <a:xfrm>
              <a:off x="8171101" y="1378884"/>
              <a:ext cx="2895600" cy="937446"/>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indent="85723" algn="ctr">
                <a:lnSpc>
                  <a:spcPct val="85000"/>
                </a:lnSpc>
              </a:pPr>
              <a:endParaRPr lang="en-US" sz="1200" dirty="0">
                <a:latin typeface="+mj-lt"/>
              </a:endParaRPr>
            </a:p>
          </p:txBody>
        </p:sp>
        <p:sp>
          <p:nvSpPr>
            <p:cNvPr id="14" name="Freeform: Shape 13">
              <a:extLst>
                <a:ext uri="{FF2B5EF4-FFF2-40B4-BE49-F238E27FC236}">
                  <a16:creationId xmlns:a16="http://schemas.microsoft.com/office/drawing/2014/main" id="{65127E9A-7473-4117-AE01-DF83C51C89E3}"/>
                </a:ext>
              </a:extLst>
            </p:cNvPr>
            <p:cNvSpPr/>
            <p:nvPr/>
          </p:nvSpPr>
          <p:spPr>
            <a:xfrm>
              <a:off x="8220177" y="1432338"/>
              <a:ext cx="2798439" cy="937447"/>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 name="connsiteX0" fmla="*/ 1260 w 2878931"/>
                <a:gd name="connsiteY0" fmla="*/ 0 h 856986"/>
                <a:gd name="connsiteX1" fmla="*/ 2878931 w 2878931"/>
                <a:gd name="connsiteY1" fmla="*/ 0 h 856986"/>
                <a:gd name="connsiteX2" fmla="*/ 2878931 w 2878931"/>
                <a:gd name="connsiteY2" fmla="*/ 493059 h 856986"/>
                <a:gd name="connsiteX3" fmla="*/ 0 w 2878931"/>
                <a:gd name="connsiteY3" fmla="*/ 856986 h 856986"/>
                <a:gd name="connsiteX4" fmla="*/ 1260 w 2878931"/>
                <a:gd name="connsiteY4" fmla="*/ 0 h 85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56986">
                  <a:moveTo>
                    <a:pt x="1260" y="0"/>
                  </a:moveTo>
                  <a:lnTo>
                    <a:pt x="2878931" y="0"/>
                  </a:lnTo>
                  <a:lnTo>
                    <a:pt x="2878931" y="493059"/>
                  </a:lnTo>
                  <a:lnTo>
                    <a:pt x="0" y="856986"/>
                  </a:lnTo>
                  <a:cubicBezTo>
                    <a:pt x="2007" y="562178"/>
                    <a:pt x="-747" y="294808"/>
                    <a:pt x="1260" y="0"/>
                  </a:cubicBez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409700"/>
            <a:ext cx="7437120" cy="518160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17" name="Text Placeholder 16">
            <a:extLst>
              <a:ext uri="{FF2B5EF4-FFF2-40B4-BE49-F238E27FC236}">
                <a16:creationId xmlns:a16="http://schemas.microsoft.com/office/drawing/2014/main" id="{0BD4D8FC-80CE-4418-9D39-54DFEF5C5101}"/>
              </a:ext>
            </a:extLst>
          </p:cNvPr>
          <p:cNvSpPr>
            <a:spLocks noGrp="1"/>
          </p:cNvSpPr>
          <p:nvPr>
            <p:ph type="body" sz="quarter" idx="17" hasCustomPrompt="1"/>
          </p:nvPr>
        </p:nvSpPr>
        <p:spPr>
          <a:xfrm flipH="1">
            <a:off x="8419371" y="1470516"/>
            <a:ext cx="3282357" cy="581698"/>
          </a:xfrm>
          <a:prstGeom prst="rect">
            <a:avLst/>
          </a:prstGeom>
          <a:noFill/>
          <a:ln>
            <a:noFill/>
          </a:ln>
        </p:spPr>
        <p:txBody>
          <a:bodyPr lIns="91440" tIns="91440" rIns="91440" bIns="0">
            <a:normAutofit/>
          </a:bodyPr>
          <a:lstStyle>
            <a:lvl1pPr marL="0" indent="0">
              <a:lnSpc>
                <a:spcPct val="90000"/>
              </a:lnSpc>
              <a:spcBef>
                <a:spcPts val="0"/>
              </a:spcBef>
              <a:buFont typeface="Arial" panose="020B0604020202020204" pitchFamily="34" charset="0"/>
              <a:buNone/>
              <a:defRPr sz="1600">
                <a:solidFill>
                  <a:schemeClr val="bg1"/>
                </a:solidFill>
                <a:latin typeface="+mj-lt"/>
              </a:defRPr>
            </a:lvl1pPr>
            <a:lvl2pPr marL="258359" indent="0">
              <a:buNone/>
              <a:defRPr sz="1200">
                <a:latin typeface="+mj-lt"/>
              </a:defRPr>
            </a:lvl2pPr>
            <a:lvl3pPr marL="517909" indent="0">
              <a:buNone/>
              <a:defRPr sz="1200">
                <a:latin typeface="+mj-lt"/>
              </a:defRPr>
            </a:lvl3pPr>
            <a:lvl4pPr marL="731026" indent="0">
              <a:buNone/>
              <a:defRPr sz="1200">
                <a:latin typeface="+mj-lt"/>
              </a:defRPr>
            </a:lvl4pPr>
            <a:lvl5pPr marL="898900" indent="0">
              <a:buNone/>
              <a:defRPr sz="1200">
                <a:latin typeface="+mj-lt"/>
              </a:defRPr>
            </a:lvl5pPr>
          </a:lstStyle>
          <a:p>
            <a:pPr lvl="0"/>
            <a:r>
              <a:rPr lang="en-US" dirty="0"/>
              <a:t>Click to</a:t>
            </a:r>
            <a:br>
              <a:rPr lang="en-US" dirty="0"/>
            </a:br>
            <a:r>
              <a:rPr lang="en-US" dirty="0"/>
              <a:t>edit Sidebar Title</a:t>
            </a:r>
          </a:p>
        </p:txBody>
      </p:sp>
      <p:sp>
        <p:nvSpPr>
          <p:cNvPr id="4" name="Title 3">
            <a:extLst>
              <a:ext uri="{FF2B5EF4-FFF2-40B4-BE49-F238E27FC236}">
                <a16:creationId xmlns:a16="http://schemas.microsoft.com/office/drawing/2014/main" id="{1055F213-1494-445C-971E-F4C86B812F6D}"/>
              </a:ext>
            </a:extLst>
          </p:cNvPr>
          <p:cNvSpPr>
            <a:spLocks noGrp="1"/>
          </p:cNvSpPr>
          <p:nvPr>
            <p:ph type="title" hasCustomPrompt="1"/>
          </p:nvPr>
        </p:nvSpPr>
        <p:spPr>
          <a:xfrm>
            <a:off x="609600" y="386103"/>
            <a:ext cx="10972800" cy="485967"/>
          </a:xfrm>
        </p:spPr>
        <p:txBody>
          <a:bodyPr/>
          <a:lstStyle/>
          <a:p>
            <a:r>
              <a:rPr lang="en-US" dirty="0"/>
              <a:t>&lt; Sidebar 1 &gt;  (Training) Click to enter title</a:t>
            </a:r>
          </a:p>
        </p:txBody>
      </p:sp>
    </p:spTree>
    <p:extLst>
      <p:ext uri="{BB962C8B-B14F-4D97-AF65-F5344CB8AC3E}">
        <p14:creationId xmlns:p14="http://schemas.microsoft.com/office/powerpoint/2010/main" val="687175740"/>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1" y="1409700"/>
            <a:ext cx="7320212" cy="51816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2" name="Title 1">
            <a:extLst>
              <a:ext uri="{FF2B5EF4-FFF2-40B4-BE49-F238E27FC236}">
                <a16:creationId xmlns:a16="http://schemas.microsoft.com/office/drawing/2014/main" id="{FC849E65-8564-4924-93C1-D0574F8BAD46}"/>
              </a:ext>
            </a:extLst>
          </p:cNvPr>
          <p:cNvSpPr>
            <a:spLocks noGrp="1"/>
          </p:cNvSpPr>
          <p:nvPr>
            <p:ph type="title" hasCustomPrompt="1"/>
          </p:nvPr>
        </p:nvSpPr>
        <p:spPr>
          <a:xfrm>
            <a:off x="609600" y="369012"/>
            <a:ext cx="11183597" cy="485967"/>
          </a:xfrm>
        </p:spPr>
        <p:txBody>
          <a:bodyPr/>
          <a:lstStyle>
            <a:lvl1pPr>
              <a:defRPr/>
            </a:lvl1pPr>
          </a:lstStyle>
          <a:p>
            <a:r>
              <a:rPr lang="en-US" dirty="0"/>
              <a:t>&lt; Sidebar 2 &gt;  (Training) Click to enter title</a:t>
            </a:r>
          </a:p>
        </p:txBody>
      </p:sp>
      <p:sp>
        <p:nvSpPr>
          <p:cNvPr id="16" name="Tools frame 2">
            <a:extLst>
              <a:ext uri="{FF2B5EF4-FFF2-40B4-BE49-F238E27FC236}">
                <a16:creationId xmlns:a16="http://schemas.microsoft.com/office/drawing/2014/main" id="{B0695011-8010-4094-A05C-09E326741B82}"/>
              </a:ext>
            </a:extLst>
          </p:cNvPr>
          <p:cNvSpPr/>
          <p:nvPr/>
        </p:nvSpPr>
        <p:spPr bwMode="gray">
          <a:xfrm>
            <a:off x="8143213" y="1244391"/>
            <a:ext cx="3768651" cy="5381984"/>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 name="connsiteX0" fmla="*/ 0 w 2469768"/>
              <a:gd name="connsiteY0" fmla="*/ 89876 h 3031775"/>
              <a:gd name="connsiteX1" fmla="*/ 2359240 w 2469768"/>
              <a:gd name="connsiteY1" fmla="*/ 0 h 3031775"/>
              <a:gd name="connsiteX2" fmla="*/ 2469768 w 2469768"/>
              <a:gd name="connsiteY2" fmla="*/ 2923370 h 3031775"/>
              <a:gd name="connsiteX3" fmla="*/ 206480 w 2469768"/>
              <a:gd name="connsiteY3" fmla="*/ 3031775 h 3031775"/>
              <a:gd name="connsiteX4" fmla="*/ 0 w 2469768"/>
              <a:gd name="connsiteY4" fmla="*/ 89876 h 3031775"/>
              <a:gd name="connsiteX0" fmla="*/ 0 w 2469768"/>
              <a:gd name="connsiteY0" fmla="*/ 70742 h 3012641"/>
              <a:gd name="connsiteX1" fmla="*/ 2359240 w 2469768"/>
              <a:gd name="connsiteY1" fmla="*/ 0 h 3012641"/>
              <a:gd name="connsiteX2" fmla="*/ 2469768 w 2469768"/>
              <a:gd name="connsiteY2" fmla="*/ 2904236 h 3012641"/>
              <a:gd name="connsiteX3" fmla="*/ 206480 w 2469768"/>
              <a:gd name="connsiteY3" fmla="*/ 3012641 h 3012641"/>
              <a:gd name="connsiteX4" fmla="*/ 0 w 2469768"/>
              <a:gd name="connsiteY4" fmla="*/ 70742 h 3012641"/>
              <a:gd name="connsiteX0" fmla="*/ 0 w 2447568"/>
              <a:gd name="connsiteY0" fmla="*/ 70742 h 3012641"/>
              <a:gd name="connsiteX1" fmla="*/ 2359240 w 2447568"/>
              <a:gd name="connsiteY1" fmla="*/ 0 h 3012641"/>
              <a:gd name="connsiteX2" fmla="*/ 2447568 w 2447568"/>
              <a:gd name="connsiteY2" fmla="*/ 2885102 h 3012641"/>
              <a:gd name="connsiteX3" fmla="*/ 206480 w 2447568"/>
              <a:gd name="connsiteY3" fmla="*/ 3012641 h 3012641"/>
              <a:gd name="connsiteX4" fmla="*/ 0 w 2447568"/>
              <a:gd name="connsiteY4" fmla="*/ 70742 h 301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68" h="3012641">
                <a:moveTo>
                  <a:pt x="0" y="70742"/>
                </a:moveTo>
                <a:lnTo>
                  <a:pt x="2359240" y="0"/>
                </a:lnTo>
                <a:lnTo>
                  <a:pt x="2447568" y="2885102"/>
                </a:lnTo>
                <a:lnTo>
                  <a:pt x="206480" y="3012641"/>
                </a:lnTo>
                <a:lnTo>
                  <a:pt x="0" y="70742"/>
                </a:lnTo>
                <a:close/>
              </a:path>
            </a:pathLst>
          </a:custGeom>
          <a:solidFill>
            <a:schemeClr val="accent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tools frame 1">
            <a:extLst>
              <a:ext uri="{FF2B5EF4-FFF2-40B4-BE49-F238E27FC236}">
                <a16:creationId xmlns:a16="http://schemas.microsoft.com/office/drawing/2014/main" id="{392690E1-4DA5-403E-AF79-1FE183104EAA}"/>
              </a:ext>
            </a:extLst>
          </p:cNvPr>
          <p:cNvSpPr/>
          <p:nvPr/>
        </p:nvSpPr>
        <p:spPr bwMode="gray">
          <a:xfrm>
            <a:off x="8074858" y="1299054"/>
            <a:ext cx="3837105" cy="5395024"/>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492027"/>
              <a:gd name="connsiteY0" fmla="*/ 189084 h 3019940"/>
              <a:gd name="connsiteX1" fmla="*/ 2492027 w 2492027"/>
              <a:gd name="connsiteY1" fmla="*/ 0 h 3019940"/>
              <a:gd name="connsiteX2" fmla="*/ 2431861 w 2492027"/>
              <a:gd name="connsiteY2" fmla="*/ 2778509 h 3019940"/>
              <a:gd name="connsiteX3" fmla="*/ 390087 w 2492027"/>
              <a:gd name="connsiteY3" fmla="*/ 3019940 h 3019940"/>
              <a:gd name="connsiteX4" fmla="*/ 0 w 2492027"/>
              <a:gd name="connsiteY4" fmla="*/ 189084 h 3019940"/>
              <a:gd name="connsiteX0" fmla="*/ 0 w 2492027"/>
              <a:gd name="connsiteY0" fmla="*/ 189084 h 3019940"/>
              <a:gd name="connsiteX1" fmla="*/ 2492027 w 2492027"/>
              <a:gd name="connsiteY1" fmla="*/ 0 h 3019940"/>
              <a:gd name="connsiteX2" fmla="*/ 2409661 w 2492027"/>
              <a:gd name="connsiteY2" fmla="*/ 2783293 h 3019940"/>
              <a:gd name="connsiteX3" fmla="*/ 390087 w 2492027"/>
              <a:gd name="connsiteY3" fmla="*/ 3019940 h 3019940"/>
              <a:gd name="connsiteX4" fmla="*/ 0 w 2492027"/>
              <a:gd name="connsiteY4" fmla="*/ 189084 h 301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027" h="3019940">
                <a:moveTo>
                  <a:pt x="0" y="189084"/>
                </a:moveTo>
                <a:lnTo>
                  <a:pt x="2492027" y="0"/>
                </a:lnTo>
                <a:lnTo>
                  <a:pt x="2409661" y="2783293"/>
                </a:lnTo>
                <a:lnTo>
                  <a:pt x="390087" y="3019940"/>
                </a:lnTo>
                <a:lnTo>
                  <a:pt x="0" y="189084"/>
                </a:lnTo>
                <a:close/>
              </a:path>
            </a:pathLst>
          </a:cu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Text Placeholder 11">
            <a:extLst>
              <a:ext uri="{FF2B5EF4-FFF2-40B4-BE49-F238E27FC236}">
                <a16:creationId xmlns:a16="http://schemas.microsoft.com/office/drawing/2014/main" id="{DA4C1EAB-0D02-4625-91D3-F1A68F7D10C1}"/>
              </a:ext>
            </a:extLst>
          </p:cNvPr>
          <p:cNvSpPr>
            <a:spLocks noGrp="1"/>
          </p:cNvSpPr>
          <p:nvPr userDrawn="1">
            <p:ph type="body" sz="quarter" idx="16"/>
          </p:nvPr>
        </p:nvSpPr>
        <p:spPr>
          <a:xfrm>
            <a:off x="8257925" y="1390417"/>
            <a:ext cx="3474720" cy="5170272"/>
          </a:xfrm>
          <a:solidFill>
            <a:schemeClr val="bg1"/>
          </a:solidFill>
          <a:ln w="12700">
            <a:solidFill>
              <a:schemeClr val="accent1"/>
            </a:solidFill>
          </a:ln>
        </p:spPr>
        <p:txBody>
          <a:bodyPr lIns="91440" tIns="1005840" rIns="64008">
            <a:noAutofit/>
          </a:bodyPr>
          <a:lstStyle>
            <a:lvl1pPr marL="228600" indent="-228600">
              <a:lnSpc>
                <a:spcPct val="95000"/>
              </a:lnSpc>
              <a:spcBef>
                <a:spcPts val="900"/>
              </a:spcBef>
              <a:defRPr sz="1400">
                <a:solidFill>
                  <a:schemeClr val="tx1"/>
                </a:solidFill>
              </a:defRPr>
            </a:lvl1pPr>
            <a:lvl2pPr marL="457200" indent="-228600">
              <a:lnSpc>
                <a:spcPct val="95000"/>
              </a:lnSpc>
              <a:spcBef>
                <a:spcPts val="600"/>
              </a:spcBef>
              <a:defRPr sz="1400">
                <a:solidFill>
                  <a:schemeClr val="tx1"/>
                </a:solidFill>
              </a:defRPr>
            </a:lvl2pPr>
            <a:lvl3pPr marL="633413" indent="-176213">
              <a:lnSpc>
                <a:spcPct val="95000"/>
              </a:lnSpc>
              <a:spcBef>
                <a:spcPts val="300"/>
              </a:spcBef>
              <a:defRPr sz="1400">
                <a:solidFill>
                  <a:schemeClr val="tx1"/>
                </a:solidFill>
              </a:defRPr>
            </a:lvl3pPr>
            <a:lvl4pPr marL="800100" indent="-166688">
              <a:lnSpc>
                <a:spcPct val="95000"/>
              </a:lnSpc>
              <a:spcBef>
                <a:spcPts val="300"/>
              </a:spcBef>
              <a:defRPr sz="1400">
                <a:solidFill>
                  <a:schemeClr val="tx1"/>
                </a:solidFill>
              </a:defRPr>
            </a:lvl4pPr>
            <a:lvl5pPr marL="976313" indent="-176213">
              <a:lnSpc>
                <a:spcPct val="95000"/>
              </a:lnSpc>
              <a:spcBef>
                <a:spcPts val="3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6">
            <a:extLst>
              <a:ext uri="{FF2B5EF4-FFF2-40B4-BE49-F238E27FC236}">
                <a16:creationId xmlns:a16="http://schemas.microsoft.com/office/drawing/2014/main" id="{680E0B3F-2F68-49A3-A88D-5EBF31FD3062}"/>
              </a:ext>
            </a:extLst>
          </p:cNvPr>
          <p:cNvSpPr>
            <a:spLocks noGrp="1"/>
          </p:cNvSpPr>
          <p:nvPr userDrawn="1">
            <p:ph type="body" sz="quarter" idx="17" hasCustomPrompt="1"/>
          </p:nvPr>
        </p:nvSpPr>
        <p:spPr>
          <a:xfrm flipH="1">
            <a:off x="8290985" y="1390650"/>
            <a:ext cx="3407833" cy="895350"/>
          </a:xfrm>
          <a:prstGeom prst="rect">
            <a:avLst/>
          </a:prstGeom>
          <a:noFill/>
          <a:ln>
            <a:noFill/>
          </a:ln>
        </p:spPr>
        <p:txBody>
          <a:bodyPr lIns="137160" tIns="182880" rIns="91440" bIns="0">
            <a:normAutofit/>
          </a:bodyPr>
          <a:lstStyle>
            <a:lvl1pPr marL="0" indent="0">
              <a:lnSpc>
                <a:spcPct val="90000"/>
              </a:lnSpc>
              <a:spcBef>
                <a:spcPts val="0"/>
              </a:spcBef>
              <a:buFont typeface="Arial" panose="020B0604020202020204" pitchFamily="34" charset="0"/>
              <a:buNone/>
              <a:defRPr sz="1600">
                <a:solidFill>
                  <a:schemeClr val="tx1"/>
                </a:solidFill>
                <a:latin typeface="+mj-lt"/>
              </a:defRPr>
            </a:lvl1pPr>
            <a:lvl2pPr marL="344488" indent="0">
              <a:buNone/>
              <a:defRPr sz="1600">
                <a:latin typeface="+mj-lt"/>
              </a:defRPr>
            </a:lvl2pPr>
            <a:lvl3pPr marL="690562" indent="0">
              <a:buNone/>
              <a:defRPr sz="1600">
                <a:latin typeface="+mj-lt"/>
              </a:defRPr>
            </a:lvl3pPr>
            <a:lvl4pPr marL="974725" indent="0">
              <a:buNone/>
              <a:defRPr sz="1600">
                <a:latin typeface="+mj-lt"/>
              </a:defRPr>
            </a:lvl4pPr>
            <a:lvl5pPr marL="1198562" indent="0">
              <a:buNone/>
              <a:defRPr sz="1600">
                <a:latin typeface="+mj-lt"/>
              </a:defRPr>
            </a:lvl5pPr>
          </a:lstStyle>
          <a:p>
            <a:pPr lvl="0"/>
            <a:r>
              <a:rPr lang="en-US" dirty="0"/>
              <a:t>Click to</a:t>
            </a:r>
            <a:br>
              <a:rPr lang="en-US" dirty="0"/>
            </a:br>
            <a:r>
              <a:rPr lang="en-US" dirty="0"/>
              <a:t>edit Sidebar Title</a:t>
            </a:r>
          </a:p>
        </p:txBody>
      </p:sp>
    </p:spTree>
    <p:extLst>
      <p:ext uri="{BB962C8B-B14F-4D97-AF65-F5344CB8AC3E}">
        <p14:creationId xmlns:p14="http://schemas.microsoft.com/office/powerpoint/2010/main" val="1150914464"/>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316"/>
        <p:cNvGrpSpPr/>
        <p:nvPr/>
      </p:nvGrpSpPr>
      <p:grpSpPr>
        <a:xfrm>
          <a:off x="0" y="0"/>
          <a:ext cx="0" cy="0"/>
          <a:chOff x="0" y="0"/>
          <a:chExt cx="0" cy="0"/>
        </a:xfrm>
      </p:grpSpPr>
      <p:sp>
        <p:nvSpPr>
          <p:cNvPr id="317" name="Google Shape;317;g25c4d6869fc_1_307"/>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8" name="Google Shape;318;g25c4d6869fc_1_307"/>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g25c4d6869fc_1_307"/>
          <p:cNvSpPr txBox="1">
            <a:spLocks noGrp="1"/>
          </p:cNvSpPr>
          <p:nvPr>
            <p:ph type="body" idx="1"/>
          </p:nvPr>
        </p:nvSpPr>
        <p:spPr>
          <a:xfrm>
            <a:off x="928800" y="22720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0" name="Google Shape;320;g25c4d6869fc_1_307"/>
          <p:cNvSpPr txBox="1">
            <a:spLocks noGrp="1"/>
          </p:cNvSpPr>
          <p:nvPr>
            <p:ph type="body" idx="2"/>
          </p:nvPr>
        </p:nvSpPr>
        <p:spPr>
          <a:xfrm>
            <a:off x="6284744" y="22720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1" name="Google Shape;321;g25c4d6869fc_1_30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g25c4d6869fc_1_30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g25c4d6869fc_1_30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4" name="Google Shape;324;g25c4d6869fc_1_307"/>
          <p:cNvSpPr/>
          <p:nvPr/>
        </p:nvSpPr>
        <p:spPr>
          <a:xfrm>
            <a:off x="687288" y="255684"/>
            <a:ext cx="72000" cy="15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325" name="Google Shape;325;g25c4d6869fc_1_307"/>
          <p:cNvCxnSpPr/>
          <p:nvPr/>
        </p:nvCxnSpPr>
        <p:spPr>
          <a:xfrm>
            <a:off x="1068863"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26" name="Google Shape;326;g25c4d6869fc_1_307"/>
          <p:cNvCxnSpPr/>
          <p:nvPr/>
        </p:nvCxnSpPr>
        <p:spPr>
          <a:xfrm>
            <a:off x="641224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27" name="Google Shape;327;g25c4d6869fc_1_30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28" name="Google Shape;328;g25c4d6869fc_1_307"/>
          <p:cNvSpPr txBox="1">
            <a:spLocks noGrp="1"/>
          </p:cNvSpPr>
          <p:nvPr>
            <p:ph type="body" idx="3"/>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9" name="Google Shape;329;g25c4d6869fc_1_30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330" name="Google Shape;330;g25c4d6869fc_1_30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
        <p:nvSpPr>
          <p:cNvPr id="331" name="Google Shape;331;g25c4d6869fc_1_307"/>
          <p:cNvSpPr txBox="1">
            <a:spLocks noGrp="1"/>
          </p:cNvSpPr>
          <p:nvPr>
            <p:ph type="body" idx="4"/>
          </p:nvPr>
        </p:nvSpPr>
        <p:spPr>
          <a:xfrm>
            <a:off x="928800"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g25c4d6869fc_1_307"/>
          <p:cNvSpPr txBox="1">
            <a:spLocks noGrp="1"/>
          </p:cNvSpPr>
          <p:nvPr>
            <p:ph type="body" idx="5"/>
          </p:nvPr>
        </p:nvSpPr>
        <p:spPr>
          <a:xfrm>
            <a:off x="6310145"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oster 1">
    <p:spTree>
      <p:nvGrpSpPr>
        <p:cNvPr id="1" name=""/>
        <p:cNvGrpSpPr/>
        <p:nvPr/>
      </p:nvGrpSpPr>
      <p:grpSpPr>
        <a:xfrm>
          <a:off x="0" y="0"/>
          <a:ext cx="0" cy="0"/>
          <a:chOff x="0" y="0"/>
          <a:chExt cx="0" cy="0"/>
        </a:xfrm>
      </p:grpSpPr>
      <p:sp>
        <p:nvSpPr>
          <p:cNvPr id="9" name="Tools frame 2">
            <a:hlinkClick r:id="rId2"/>
            <a:extLst>
              <a:ext uri="{FF2B5EF4-FFF2-40B4-BE49-F238E27FC236}">
                <a16:creationId xmlns:a16="http://schemas.microsoft.com/office/drawing/2014/main" id="{829B1C47-7892-4E71-BFF9-3B20DBF406E2}"/>
              </a:ext>
            </a:extLst>
          </p:cNvPr>
          <p:cNvSpPr/>
          <p:nvPr userDrawn="1"/>
        </p:nvSpPr>
        <p:spPr bwMode="gray">
          <a:xfrm>
            <a:off x="182699" y="1126666"/>
            <a:ext cx="3809507" cy="3855306"/>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93658 h 2979244"/>
              <a:gd name="connsiteX1" fmla="*/ 2344205 w 2475506"/>
              <a:gd name="connsiteY1" fmla="*/ 0 h 2979244"/>
              <a:gd name="connsiteX2" fmla="*/ 2475506 w 2475506"/>
              <a:gd name="connsiteY2" fmla="*/ 2979244 h 2979244"/>
              <a:gd name="connsiteX3" fmla="*/ 176982 w 2475506"/>
              <a:gd name="connsiteY3" fmla="*/ 2977038 h 2979244"/>
              <a:gd name="connsiteX4" fmla="*/ 0 w 2475506"/>
              <a:gd name="connsiteY4" fmla="*/ 93658 h 2979244"/>
              <a:gd name="connsiteX0" fmla="*/ 0 w 2475506"/>
              <a:gd name="connsiteY0" fmla="*/ 67474 h 2953060"/>
              <a:gd name="connsiteX1" fmla="*/ 2344205 w 2475506"/>
              <a:gd name="connsiteY1" fmla="*/ 0 h 2953060"/>
              <a:gd name="connsiteX2" fmla="*/ 2475506 w 2475506"/>
              <a:gd name="connsiteY2" fmla="*/ 2953060 h 2953060"/>
              <a:gd name="connsiteX3" fmla="*/ 176982 w 2475506"/>
              <a:gd name="connsiteY3" fmla="*/ 2950854 h 2953060"/>
              <a:gd name="connsiteX4" fmla="*/ 0 w 2475506"/>
              <a:gd name="connsiteY4" fmla="*/ 67474 h 2953060"/>
              <a:gd name="connsiteX0" fmla="*/ 0 w 2460786"/>
              <a:gd name="connsiteY0" fmla="*/ 100203 h 2953060"/>
              <a:gd name="connsiteX1" fmla="*/ 2329485 w 2460786"/>
              <a:gd name="connsiteY1" fmla="*/ 0 h 2953060"/>
              <a:gd name="connsiteX2" fmla="*/ 2460786 w 2460786"/>
              <a:gd name="connsiteY2" fmla="*/ 2953060 h 2953060"/>
              <a:gd name="connsiteX3" fmla="*/ 162262 w 2460786"/>
              <a:gd name="connsiteY3" fmla="*/ 2950854 h 2953060"/>
              <a:gd name="connsiteX4" fmla="*/ 0 w 2460786"/>
              <a:gd name="connsiteY4" fmla="*/ 100203 h 295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786" h="2953060">
                <a:moveTo>
                  <a:pt x="0" y="100203"/>
                </a:moveTo>
                <a:lnTo>
                  <a:pt x="2329485" y="0"/>
                </a:lnTo>
                <a:lnTo>
                  <a:pt x="2460786" y="2953060"/>
                </a:lnTo>
                <a:lnTo>
                  <a:pt x="162262" y="2950854"/>
                </a:lnTo>
                <a:lnTo>
                  <a:pt x="0" y="100203"/>
                </a:lnTo>
                <a:close/>
              </a:path>
            </a:pathLst>
          </a:cu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10" name="tools frame 1">
            <a:hlinkClick r:id="rId2"/>
            <a:extLst>
              <a:ext uri="{FF2B5EF4-FFF2-40B4-BE49-F238E27FC236}">
                <a16:creationId xmlns:a16="http://schemas.microsoft.com/office/drawing/2014/main" id="{6DEDA0C6-618F-43EB-B59B-B5341E4604D5}"/>
              </a:ext>
            </a:extLst>
          </p:cNvPr>
          <p:cNvSpPr/>
          <p:nvPr userDrawn="1"/>
        </p:nvSpPr>
        <p:spPr bwMode="gray">
          <a:xfrm>
            <a:off x="79766" y="1196411"/>
            <a:ext cx="3809505" cy="3860735"/>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521627"/>
              <a:gd name="connsiteY0" fmla="*/ 219727 h 3012185"/>
              <a:gd name="connsiteX1" fmla="*/ 2521627 w 2521627"/>
              <a:gd name="connsiteY1" fmla="*/ 0 h 3012185"/>
              <a:gd name="connsiteX2" fmla="*/ 2461359 w 2521627"/>
              <a:gd name="connsiteY2" fmla="*/ 2758081 h 3012185"/>
              <a:gd name="connsiteX3" fmla="*/ 360304 w 2521627"/>
              <a:gd name="connsiteY3" fmla="*/ 3012185 h 3012185"/>
              <a:gd name="connsiteX4" fmla="*/ 0 w 2521627"/>
              <a:gd name="connsiteY4" fmla="*/ 219727 h 3012185"/>
              <a:gd name="connsiteX0" fmla="*/ 0 w 2506632"/>
              <a:gd name="connsiteY0" fmla="*/ 187252 h 2979710"/>
              <a:gd name="connsiteX1" fmla="*/ 2506632 w 2506632"/>
              <a:gd name="connsiteY1" fmla="*/ 0 h 2979710"/>
              <a:gd name="connsiteX2" fmla="*/ 2461359 w 2506632"/>
              <a:gd name="connsiteY2" fmla="*/ 2725606 h 2979710"/>
              <a:gd name="connsiteX3" fmla="*/ 360304 w 2506632"/>
              <a:gd name="connsiteY3" fmla="*/ 2979710 h 2979710"/>
              <a:gd name="connsiteX4" fmla="*/ 0 w 2506632"/>
              <a:gd name="connsiteY4" fmla="*/ 187252 h 2979710"/>
              <a:gd name="connsiteX0" fmla="*/ 0 w 2506632"/>
              <a:gd name="connsiteY0" fmla="*/ 187252 h 2934245"/>
              <a:gd name="connsiteX1" fmla="*/ 2506632 w 2506632"/>
              <a:gd name="connsiteY1" fmla="*/ 0 h 2934245"/>
              <a:gd name="connsiteX2" fmla="*/ 2461359 w 2506632"/>
              <a:gd name="connsiteY2" fmla="*/ 2725606 h 2934245"/>
              <a:gd name="connsiteX3" fmla="*/ 360304 w 2506632"/>
              <a:gd name="connsiteY3" fmla="*/ 2934245 h 2934245"/>
              <a:gd name="connsiteX4" fmla="*/ 0 w 2506632"/>
              <a:gd name="connsiteY4" fmla="*/ 187252 h 293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32" h="2934245">
                <a:moveTo>
                  <a:pt x="0" y="187252"/>
                </a:moveTo>
                <a:lnTo>
                  <a:pt x="2506632" y="0"/>
                </a:lnTo>
                <a:lnTo>
                  <a:pt x="2461359" y="2725606"/>
                </a:lnTo>
                <a:lnTo>
                  <a:pt x="360304" y="2934245"/>
                </a:lnTo>
                <a:lnTo>
                  <a:pt x="0" y="187252"/>
                </a:lnTo>
                <a:close/>
              </a:path>
            </a:pathLst>
          </a:custGeom>
          <a:noFill/>
          <a:ln w="12700">
            <a:solidFill>
              <a:srgbClr val="59A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pic>
        <p:nvPicPr>
          <p:cNvPr id="13" name="Content Placeholder 10">
            <a:hlinkClick r:id="rId2"/>
            <a:extLst>
              <a:ext uri="{FF2B5EF4-FFF2-40B4-BE49-F238E27FC236}">
                <a16:creationId xmlns:a16="http://schemas.microsoft.com/office/drawing/2014/main" id="{A8F2E2E7-662A-45E9-9318-B5EBB1F2CEB5}"/>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bwMode="gray">
          <a:xfrm>
            <a:off x="291626" y="1274375"/>
            <a:ext cx="3442964" cy="3615113"/>
          </a:xfrm>
          <a:prstGeom prst="rect">
            <a:avLst/>
          </a:prstGeom>
          <a:ln w="6350">
            <a:solidFill>
              <a:schemeClr val="bg1"/>
            </a:solidFill>
          </a:ln>
        </p:spPr>
      </p:pic>
      <p:sp>
        <p:nvSpPr>
          <p:cNvPr id="3" name="Content Placeholder 2">
            <a:extLst>
              <a:ext uri="{FF2B5EF4-FFF2-40B4-BE49-F238E27FC236}">
                <a16:creationId xmlns:a16="http://schemas.microsoft.com/office/drawing/2014/main" id="{667AB6DD-F584-4065-BD0B-414A84EA4EB6}"/>
              </a:ext>
            </a:extLst>
          </p:cNvPr>
          <p:cNvSpPr>
            <a:spLocks noGrp="1"/>
          </p:cNvSpPr>
          <p:nvPr userDrawn="1">
            <p:ph idx="1"/>
          </p:nvPr>
        </p:nvSpPr>
        <p:spPr>
          <a:xfrm>
            <a:off x="4251959"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C4F9EF0F-E7FE-466B-80A7-7C17CB512446}"/>
              </a:ext>
            </a:extLst>
          </p:cNvPr>
          <p:cNvSpPr>
            <a:spLocks noGrp="1"/>
          </p:cNvSpPr>
          <p:nvPr userDrawn="1">
            <p:ph type="dt" sz="half" idx="16"/>
          </p:nvPr>
        </p:nvSpPr>
        <p:spPr/>
        <p:txBody>
          <a:bodyPr/>
          <a:lstStyle/>
          <a:p>
            <a:endParaRPr lang="en-US"/>
          </a:p>
        </p:txBody>
      </p:sp>
      <p:sp>
        <p:nvSpPr>
          <p:cNvPr id="5" name="Footer Placeholder 4">
            <a:extLst>
              <a:ext uri="{FF2B5EF4-FFF2-40B4-BE49-F238E27FC236}">
                <a16:creationId xmlns:a16="http://schemas.microsoft.com/office/drawing/2014/main" id="{F12C3F4E-E3D8-4E0A-93BF-F87BE6A35DAB}"/>
              </a:ext>
            </a:extLst>
          </p:cNvPr>
          <p:cNvSpPr>
            <a:spLocks noGrp="1"/>
          </p:cNvSpPr>
          <p:nvPr userDrawn="1">
            <p:ph type="ftr" sz="quarter" idx="17"/>
          </p:nvPr>
        </p:nvSpPr>
        <p:spPr/>
        <p:txBody>
          <a:bodyPr/>
          <a:lstStyle/>
          <a:p>
            <a:r>
              <a:rPr lang="en-US"/>
              <a:t>Code Breaker: Single-family All Electric &amp; Zero Net Carbon — 2022 Energy Code</a:t>
            </a:r>
            <a:endParaRPr lang="en-US" dirty="0"/>
          </a:p>
        </p:txBody>
      </p:sp>
      <p:sp>
        <p:nvSpPr>
          <p:cNvPr id="6" name="Slide Number Placeholder 5">
            <a:extLst>
              <a:ext uri="{FF2B5EF4-FFF2-40B4-BE49-F238E27FC236}">
                <a16:creationId xmlns:a16="http://schemas.microsoft.com/office/drawing/2014/main" id="{08C9EF87-38EE-4FBB-A077-0BEFCC12AF9E}"/>
              </a:ext>
            </a:extLst>
          </p:cNvPr>
          <p:cNvSpPr>
            <a:spLocks noGrp="1"/>
          </p:cNvSpPr>
          <p:nvPr userDrawn="1">
            <p:ph type="sldNum" sz="quarter" idx="18"/>
          </p:nvPr>
        </p:nvSpPr>
        <p:spPr/>
        <p:txBody>
          <a:bodyPr/>
          <a:lstStyle/>
          <a:p>
            <a:fld id="{2D546CA2-C1D2-4324-9E39-7858381B15B9}" type="slidenum">
              <a:rPr lang="en-US" smtClean="0"/>
              <a:pPr/>
              <a:t>‹#›</a:t>
            </a:fld>
            <a:endParaRPr lang="en-US" dirty="0"/>
          </a:p>
        </p:txBody>
      </p:sp>
      <p:sp>
        <p:nvSpPr>
          <p:cNvPr id="4" name="Title 3">
            <a:extLst>
              <a:ext uri="{FF2B5EF4-FFF2-40B4-BE49-F238E27FC236}">
                <a16:creationId xmlns:a16="http://schemas.microsoft.com/office/drawing/2014/main" id="{82D88255-3A1E-495D-B98A-87F9B9E4D272}"/>
              </a:ext>
            </a:extLst>
          </p:cNvPr>
          <p:cNvSpPr>
            <a:spLocks noGrp="1"/>
          </p:cNvSpPr>
          <p:nvPr userDrawn="1">
            <p:ph type="title" hasCustomPrompt="1"/>
          </p:nvPr>
        </p:nvSpPr>
        <p:spPr>
          <a:xfrm>
            <a:off x="609600" y="369011"/>
            <a:ext cx="10972800" cy="485967"/>
          </a:xfrm>
        </p:spPr>
        <p:txBody>
          <a:bodyPr/>
          <a:lstStyle>
            <a:lvl1pPr>
              <a:defRPr/>
            </a:lvl1pPr>
          </a:lstStyle>
          <a:p>
            <a:r>
              <a:rPr lang="en-US" dirty="0"/>
              <a:t>&lt; Poster 1 &gt; (Training) Click to enter title</a:t>
            </a:r>
          </a:p>
        </p:txBody>
      </p:sp>
      <p:sp>
        <p:nvSpPr>
          <p:cNvPr id="11" name="Rectangle 10">
            <a:extLst>
              <a:ext uri="{FF2B5EF4-FFF2-40B4-BE49-F238E27FC236}">
                <a16:creationId xmlns:a16="http://schemas.microsoft.com/office/drawing/2014/main" id="{7193F8C1-2FB5-4A58-94D5-E588121B0546}"/>
              </a:ext>
            </a:extLst>
          </p:cNvPr>
          <p:cNvSpPr/>
          <p:nvPr userDrawn="1"/>
        </p:nvSpPr>
        <p:spPr>
          <a:xfrm>
            <a:off x="12390930" y="1028050"/>
            <a:ext cx="2958135" cy="1720885"/>
          </a:xfrm>
          <a:prstGeom prst="rect">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r>
              <a:rPr lang="en-US" sz="1600" b="1" dirty="0">
                <a:solidFill>
                  <a:schemeClr val="bg1"/>
                </a:solidFill>
              </a:rPr>
              <a:t>Poster &amp; trapezoid art has link to ECA Training landing page</a:t>
            </a:r>
          </a:p>
        </p:txBody>
      </p:sp>
    </p:spTree>
    <p:extLst>
      <p:ext uri="{BB962C8B-B14F-4D97-AF65-F5344CB8AC3E}">
        <p14:creationId xmlns:p14="http://schemas.microsoft.com/office/powerpoint/2010/main" val="4001220613"/>
      </p:ext>
    </p:extLst>
  </p:cSld>
  <p:clrMapOvr>
    <a:masterClrMapping/>
  </p:clrMapOvr>
  <p:extLst>
    <p:ext uri="{DCECCB84-F9BA-43D5-87BE-67443E8EF086}">
      <p15:sldGuideLst xmlns:p15="http://schemas.microsoft.com/office/powerpoint/2012/main">
        <p15:guide id="1" orient="horz" pos="792">
          <p15:clr>
            <a:srgbClr val="FBAE40"/>
          </p15:clr>
        </p15:guide>
        <p15:guide id="2" pos="1548">
          <p15:clr>
            <a:srgbClr val="FBAE40"/>
          </p15:clr>
        </p15:guide>
        <p15:guide id="3" pos="174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oster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A34586-CEAE-4654-AC6B-4B41E811962D}"/>
              </a:ext>
            </a:extLst>
          </p:cNvPr>
          <p:cNvSpPr/>
          <p:nvPr userDrawn="1"/>
        </p:nvSpPr>
        <p:spPr>
          <a:xfrm>
            <a:off x="1" y="22273"/>
            <a:ext cx="12192001" cy="855663"/>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dirty="0">
              <a:solidFill>
                <a:schemeClr val="tx1"/>
              </a:solidFill>
            </a:endParaRPr>
          </a:p>
        </p:txBody>
      </p:sp>
      <p:sp>
        <p:nvSpPr>
          <p:cNvPr id="16" name="Isosceles Triangle 3">
            <a:extLst>
              <a:ext uri="{FF2B5EF4-FFF2-40B4-BE49-F238E27FC236}">
                <a16:creationId xmlns:a16="http://schemas.microsoft.com/office/drawing/2014/main" id="{6C21EBD3-5E42-4CCF-847B-17D0A06D1ADC}"/>
              </a:ext>
            </a:extLst>
          </p:cNvPr>
          <p:cNvSpPr/>
          <p:nvPr userDrawn="1"/>
        </p:nvSpPr>
        <p:spPr>
          <a:xfrm rot="5400000">
            <a:off x="5463180" y="-5458987"/>
            <a:ext cx="1282654" cy="12200627"/>
          </a:xfrm>
          <a:custGeom>
            <a:avLst/>
            <a:gdLst>
              <a:gd name="connsiteX0" fmla="*/ 0 w 854973"/>
              <a:gd name="connsiteY0" fmla="*/ 12325951 h 12325951"/>
              <a:gd name="connsiteX1" fmla="*/ 427487 w 854973"/>
              <a:gd name="connsiteY1" fmla="*/ 0 h 12325951"/>
              <a:gd name="connsiteX2" fmla="*/ 854973 w 854973"/>
              <a:gd name="connsiteY2" fmla="*/ 12325951 h 12325951"/>
              <a:gd name="connsiteX3" fmla="*/ 0 w 854973"/>
              <a:gd name="connsiteY3" fmla="*/ 12325951 h 12325951"/>
              <a:gd name="connsiteX0" fmla="*/ 0 w 1312173"/>
              <a:gd name="connsiteY0" fmla="*/ 12325951 h 12345001"/>
              <a:gd name="connsiteX1" fmla="*/ 427487 w 1312173"/>
              <a:gd name="connsiteY1" fmla="*/ 0 h 12345001"/>
              <a:gd name="connsiteX2" fmla="*/ 1312173 w 1312173"/>
              <a:gd name="connsiteY2" fmla="*/ 12345001 h 12345001"/>
              <a:gd name="connsiteX3" fmla="*/ 0 w 1312173"/>
              <a:gd name="connsiteY3" fmla="*/ 12325951 h 12345001"/>
              <a:gd name="connsiteX0" fmla="*/ 0 w 1312173"/>
              <a:gd name="connsiteY0" fmla="*/ 12345001 h 12345001"/>
              <a:gd name="connsiteX1" fmla="*/ 427487 w 1312173"/>
              <a:gd name="connsiteY1" fmla="*/ 0 h 12345001"/>
              <a:gd name="connsiteX2" fmla="*/ 1312173 w 1312173"/>
              <a:gd name="connsiteY2" fmla="*/ 12345001 h 12345001"/>
              <a:gd name="connsiteX3" fmla="*/ 0 w 1312173"/>
              <a:gd name="connsiteY3" fmla="*/ 12345001 h 12345001"/>
              <a:gd name="connsiteX0" fmla="*/ 0 w 1312173"/>
              <a:gd name="connsiteY0" fmla="*/ 12221176 h 12221176"/>
              <a:gd name="connsiteX1" fmla="*/ 8387 w 1312173"/>
              <a:gd name="connsiteY1" fmla="*/ 0 h 12221176"/>
              <a:gd name="connsiteX2" fmla="*/ 1312173 w 1312173"/>
              <a:gd name="connsiteY2" fmla="*/ 12221176 h 12221176"/>
              <a:gd name="connsiteX3" fmla="*/ 0 w 1312173"/>
              <a:gd name="connsiteY3" fmla="*/ 12221176 h 12221176"/>
              <a:gd name="connsiteX0" fmla="*/ 1833 w 1314006"/>
              <a:gd name="connsiteY0" fmla="*/ 12630754 h 12630754"/>
              <a:gd name="connsiteX1" fmla="*/ 695 w 1314006"/>
              <a:gd name="connsiteY1" fmla="*/ 0 h 12630754"/>
              <a:gd name="connsiteX2" fmla="*/ 1314006 w 1314006"/>
              <a:gd name="connsiteY2" fmla="*/ 12630754 h 12630754"/>
              <a:gd name="connsiteX3" fmla="*/ 1833 w 1314006"/>
              <a:gd name="connsiteY3" fmla="*/ 12630754 h 12630754"/>
              <a:gd name="connsiteX0" fmla="*/ 1833 w 1314006"/>
              <a:gd name="connsiteY0" fmla="*/ 12630754 h 12630754"/>
              <a:gd name="connsiteX1" fmla="*/ 695 w 1314006"/>
              <a:gd name="connsiteY1" fmla="*/ 0 h 12630754"/>
              <a:gd name="connsiteX2" fmla="*/ 68507 w 1314006"/>
              <a:gd name="connsiteY2" fmla="*/ 852522 h 12630754"/>
              <a:gd name="connsiteX3" fmla="*/ 1314006 w 1314006"/>
              <a:gd name="connsiteY3" fmla="*/ 12630754 h 12630754"/>
              <a:gd name="connsiteX4" fmla="*/ 1833 w 1314006"/>
              <a:gd name="connsiteY4" fmla="*/ 12630754 h 12630754"/>
              <a:gd name="connsiteX0" fmla="*/ 1833 w 1314006"/>
              <a:gd name="connsiteY0" fmla="*/ 12645007 h 12645007"/>
              <a:gd name="connsiteX1" fmla="*/ 695 w 1314006"/>
              <a:gd name="connsiteY1" fmla="*/ 14253 h 12645007"/>
              <a:gd name="connsiteX2" fmla="*/ 192332 w 1314006"/>
              <a:gd name="connsiteY2" fmla="*/ 0 h 12645007"/>
              <a:gd name="connsiteX3" fmla="*/ 1314006 w 1314006"/>
              <a:gd name="connsiteY3" fmla="*/ 12645007 h 12645007"/>
              <a:gd name="connsiteX4" fmla="*/ 1833 w 1314006"/>
              <a:gd name="connsiteY4" fmla="*/ 12645007 h 12645007"/>
              <a:gd name="connsiteX0" fmla="*/ 1833 w 1314006"/>
              <a:gd name="connsiteY0" fmla="*/ 12630754 h 12630754"/>
              <a:gd name="connsiteX1" fmla="*/ 695 w 1314006"/>
              <a:gd name="connsiteY1" fmla="*/ 0 h 12630754"/>
              <a:gd name="connsiteX2" fmla="*/ 244861 w 1314006"/>
              <a:gd name="connsiteY2" fmla="*/ 430128 h 12630754"/>
              <a:gd name="connsiteX3" fmla="*/ 1314006 w 1314006"/>
              <a:gd name="connsiteY3" fmla="*/ 12630754 h 12630754"/>
              <a:gd name="connsiteX4" fmla="*/ 1833 w 1314006"/>
              <a:gd name="connsiteY4" fmla="*/ 12630754 h 12630754"/>
              <a:gd name="connsiteX0" fmla="*/ 10233 w 1322406"/>
              <a:gd name="connsiteY0" fmla="*/ 12220557 h 12220557"/>
              <a:gd name="connsiteX1" fmla="*/ 339 w 1322406"/>
              <a:gd name="connsiteY1" fmla="*/ 0 h 12220557"/>
              <a:gd name="connsiteX2" fmla="*/ 253261 w 1322406"/>
              <a:gd name="connsiteY2" fmla="*/ 19931 h 12220557"/>
              <a:gd name="connsiteX3" fmla="*/ 1322406 w 1322406"/>
              <a:gd name="connsiteY3" fmla="*/ 12220557 h 12220557"/>
              <a:gd name="connsiteX4" fmla="*/ 10233 w 1322406"/>
              <a:gd name="connsiteY4" fmla="*/ 12220557 h 12220557"/>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007" h="12200626">
                <a:moveTo>
                  <a:pt x="1834" y="12200626"/>
                </a:moveTo>
                <a:cubicBezTo>
                  <a:pt x="4630" y="8126901"/>
                  <a:pt x="-2101" y="4079432"/>
                  <a:pt x="695" y="5707"/>
                </a:cubicBezTo>
                <a:lnTo>
                  <a:pt x="244862" y="0"/>
                </a:lnTo>
                <a:cubicBezTo>
                  <a:pt x="601244" y="4066875"/>
                  <a:pt x="1035688" y="11359551"/>
                  <a:pt x="1314007" y="12200626"/>
                </a:cubicBezTo>
                <a:lnTo>
                  <a:pt x="1834" y="12200626"/>
                </a:lnTo>
                <a:close/>
              </a:path>
            </a:pathLst>
          </a:custGeom>
          <a:solidFill>
            <a:srgbClr val="3B7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dirty="0">
              <a:solidFill>
                <a:schemeClr val="tx1"/>
              </a:solidFill>
            </a:endParaRPr>
          </a:p>
        </p:txBody>
      </p:sp>
      <p:sp>
        <p:nvSpPr>
          <p:cNvPr id="3" name="Content Placeholder 2">
            <a:extLst>
              <a:ext uri="{FF2B5EF4-FFF2-40B4-BE49-F238E27FC236}">
                <a16:creationId xmlns:a16="http://schemas.microsoft.com/office/drawing/2014/main" id="{667AB6DD-F584-4065-BD0B-414A84EA4EB6}"/>
              </a:ext>
            </a:extLst>
          </p:cNvPr>
          <p:cNvSpPr>
            <a:spLocks noGrp="1"/>
          </p:cNvSpPr>
          <p:nvPr userDrawn="1">
            <p:ph idx="1"/>
          </p:nvPr>
        </p:nvSpPr>
        <p:spPr>
          <a:xfrm>
            <a:off x="609600"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userDrawn="1">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userDrawn="1">
            <p:ph type="ftr" sz="quarter" idx="11"/>
          </p:nvPr>
        </p:nvSpPr>
        <p:spPr/>
        <p:txBody>
          <a:bodyPr/>
          <a:lstStyle/>
          <a:p>
            <a:r>
              <a:rPr lang="en-US"/>
              <a:t>Code Breaker: Single-family All Electric &amp; Zero Net Carbon — 2022 Energy Code</a:t>
            </a:r>
            <a:endParaRPr lang="en-US" dirty="0"/>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userDrawn="1">
            <p:ph type="sldNum" sz="quarter" idx="12"/>
          </p:nvPr>
        </p:nvSpPr>
        <p:spPr/>
        <p:txBody>
          <a:bodyPr/>
          <a:lstStyle/>
          <a:p>
            <a:fld id="{2D546CA2-C1D2-4324-9E39-7858381B15B9}" type="slidenum">
              <a:rPr lang="en-US" smtClean="0"/>
              <a:pPr/>
              <a:t>‹#›</a:t>
            </a:fld>
            <a:endParaRPr lang="en-US" dirty="0"/>
          </a:p>
        </p:txBody>
      </p:sp>
      <p:sp>
        <p:nvSpPr>
          <p:cNvPr id="17" name="Rectangle 16">
            <a:extLst>
              <a:ext uri="{FF2B5EF4-FFF2-40B4-BE49-F238E27FC236}">
                <a16:creationId xmlns:a16="http://schemas.microsoft.com/office/drawing/2014/main" id="{C1FE1804-ECC7-4C9B-B0DD-D0A4FFC71AC0}"/>
              </a:ext>
            </a:extLst>
          </p:cNvPr>
          <p:cNvSpPr/>
          <p:nvPr userDrawn="1"/>
        </p:nvSpPr>
        <p:spPr>
          <a:xfrm>
            <a:off x="12191017" y="0"/>
            <a:ext cx="199913" cy="63238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dirty="0">
              <a:solidFill>
                <a:schemeClr val="tx1"/>
              </a:solidFill>
            </a:endParaRPr>
          </a:p>
        </p:txBody>
      </p:sp>
      <p:sp>
        <p:nvSpPr>
          <p:cNvPr id="18" name="Title 1">
            <a:extLst>
              <a:ext uri="{FF2B5EF4-FFF2-40B4-BE49-F238E27FC236}">
                <a16:creationId xmlns:a16="http://schemas.microsoft.com/office/drawing/2014/main" id="{7575E94D-CC98-4242-8143-869239F3D66B}"/>
              </a:ext>
            </a:extLst>
          </p:cNvPr>
          <p:cNvSpPr>
            <a:spLocks noGrp="1"/>
          </p:cNvSpPr>
          <p:nvPr userDrawn="1">
            <p:ph type="title" hasCustomPrompt="1"/>
          </p:nvPr>
        </p:nvSpPr>
        <p:spPr bwMode="gray">
          <a:xfrm>
            <a:off x="609599" y="1"/>
            <a:ext cx="11183596" cy="879299"/>
          </a:xfrm>
        </p:spPr>
        <p:txBody>
          <a:bodyPr anchor="ctr" anchorCtr="0">
            <a:normAutofit/>
          </a:bodyPr>
          <a:lstStyle>
            <a:lvl1pPr algn="l">
              <a:defRPr>
                <a:solidFill>
                  <a:schemeClr val="bg1"/>
                </a:solidFill>
              </a:defRPr>
            </a:lvl1pPr>
          </a:lstStyle>
          <a:p>
            <a:r>
              <a:rPr lang="en-US" dirty="0"/>
              <a:t>&lt; Poster 2 &gt; (Training) Click to enter title</a:t>
            </a:r>
          </a:p>
        </p:txBody>
      </p:sp>
      <p:sp>
        <p:nvSpPr>
          <p:cNvPr id="19" name="Freeform 5">
            <a:extLst>
              <a:ext uri="{FF2B5EF4-FFF2-40B4-BE49-F238E27FC236}">
                <a16:creationId xmlns:a16="http://schemas.microsoft.com/office/drawing/2014/main" id="{8C9DAD72-3556-437C-9C0E-3D8F2A0351BD}"/>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10">
            <a:hlinkClick r:id="rId2"/>
            <a:extLst>
              <a:ext uri="{FF2B5EF4-FFF2-40B4-BE49-F238E27FC236}">
                <a16:creationId xmlns:a16="http://schemas.microsoft.com/office/drawing/2014/main" id="{E82D2297-3737-4D46-9AF0-5306EF2FDC6F}"/>
              </a:ext>
            </a:extLst>
          </p:cNvPr>
          <p:cNvSpPr/>
          <p:nvPr userDrawn="1"/>
        </p:nvSpPr>
        <p:spPr>
          <a:xfrm rot="21176958">
            <a:off x="8283725" y="1208376"/>
            <a:ext cx="4261943" cy="4192566"/>
          </a:xfrm>
          <a:custGeom>
            <a:avLst/>
            <a:gdLst>
              <a:gd name="connsiteX0" fmla="*/ 0 w 3732743"/>
              <a:gd name="connsiteY0" fmla="*/ 0 h 4717876"/>
              <a:gd name="connsiteX1" fmla="*/ 3732743 w 3732743"/>
              <a:gd name="connsiteY1" fmla="*/ 0 h 4717876"/>
              <a:gd name="connsiteX2" fmla="*/ 3732743 w 3732743"/>
              <a:gd name="connsiteY2" fmla="*/ 4717876 h 4717876"/>
              <a:gd name="connsiteX3" fmla="*/ 0 w 3732743"/>
              <a:gd name="connsiteY3" fmla="*/ 4717876 h 4717876"/>
              <a:gd name="connsiteX4" fmla="*/ 0 w 3732743"/>
              <a:gd name="connsiteY4" fmla="*/ 0 h 4717876"/>
              <a:gd name="connsiteX0" fmla="*/ 0 w 3732743"/>
              <a:gd name="connsiteY0" fmla="*/ 1438 h 4719314"/>
              <a:gd name="connsiteX1" fmla="*/ 3627645 w 3732743"/>
              <a:gd name="connsiteY1" fmla="*/ 0 h 4719314"/>
              <a:gd name="connsiteX2" fmla="*/ 3732743 w 3732743"/>
              <a:gd name="connsiteY2" fmla="*/ 1438 h 4719314"/>
              <a:gd name="connsiteX3" fmla="*/ 3732743 w 3732743"/>
              <a:gd name="connsiteY3" fmla="*/ 4719314 h 4719314"/>
              <a:gd name="connsiteX4" fmla="*/ 0 w 3732743"/>
              <a:gd name="connsiteY4" fmla="*/ 4719314 h 4719314"/>
              <a:gd name="connsiteX5" fmla="*/ 0 w 3732743"/>
              <a:gd name="connsiteY5" fmla="*/ 1438 h 4719314"/>
              <a:gd name="connsiteX0" fmla="*/ 0 w 3732743"/>
              <a:gd name="connsiteY0" fmla="*/ 1438 h 4735640"/>
              <a:gd name="connsiteX1" fmla="*/ 3627645 w 3732743"/>
              <a:gd name="connsiteY1" fmla="*/ 0 h 4735640"/>
              <a:gd name="connsiteX2" fmla="*/ 3732743 w 3732743"/>
              <a:gd name="connsiteY2" fmla="*/ 1438 h 4735640"/>
              <a:gd name="connsiteX3" fmla="*/ 3732743 w 3732743"/>
              <a:gd name="connsiteY3" fmla="*/ 4719314 h 4735640"/>
              <a:gd name="connsiteX4" fmla="*/ 3067760 w 3732743"/>
              <a:gd name="connsiteY4" fmla="*/ 4735640 h 4735640"/>
              <a:gd name="connsiteX5" fmla="*/ 0 w 3732743"/>
              <a:gd name="connsiteY5" fmla="*/ 4719314 h 4735640"/>
              <a:gd name="connsiteX6" fmla="*/ 0 w 3732743"/>
              <a:gd name="connsiteY6" fmla="*/ 1438 h 4735640"/>
              <a:gd name="connsiteX0" fmla="*/ 0 w 3732743"/>
              <a:gd name="connsiteY0" fmla="*/ 1438 h 4750505"/>
              <a:gd name="connsiteX1" fmla="*/ 3627645 w 3732743"/>
              <a:gd name="connsiteY1" fmla="*/ 0 h 4750505"/>
              <a:gd name="connsiteX2" fmla="*/ 3732743 w 3732743"/>
              <a:gd name="connsiteY2" fmla="*/ 1438 h 4750505"/>
              <a:gd name="connsiteX3" fmla="*/ 3732743 w 3732743"/>
              <a:gd name="connsiteY3" fmla="*/ 4719314 h 4750505"/>
              <a:gd name="connsiteX4" fmla="*/ 3048700 w 3732743"/>
              <a:gd name="connsiteY4" fmla="*/ 4750505 h 4750505"/>
              <a:gd name="connsiteX5" fmla="*/ 0 w 3732743"/>
              <a:gd name="connsiteY5" fmla="*/ 4719314 h 4750505"/>
              <a:gd name="connsiteX6" fmla="*/ 0 w 3732743"/>
              <a:gd name="connsiteY6" fmla="*/ 1438 h 4750505"/>
              <a:gd name="connsiteX0" fmla="*/ 0 w 3732743"/>
              <a:gd name="connsiteY0" fmla="*/ 1438 h 4750505"/>
              <a:gd name="connsiteX1" fmla="*/ 3627645 w 3732743"/>
              <a:gd name="connsiteY1" fmla="*/ 0 h 4750505"/>
              <a:gd name="connsiteX2" fmla="*/ 3732743 w 3732743"/>
              <a:gd name="connsiteY2" fmla="*/ 1438 h 4750505"/>
              <a:gd name="connsiteX3" fmla="*/ 3048700 w 3732743"/>
              <a:gd name="connsiteY3" fmla="*/ 4750505 h 4750505"/>
              <a:gd name="connsiteX4" fmla="*/ 0 w 3732743"/>
              <a:gd name="connsiteY4" fmla="*/ 4719314 h 4750505"/>
              <a:gd name="connsiteX5" fmla="*/ 0 w 3732743"/>
              <a:gd name="connsiteY5" fmla="*/ 1438 h 4750505"/>
              <a:gd name="connsiteX0" fmla="*/ 0 w 3627645"/>
              <a:gd name="connsiteY0" fmla="*/ 1438 h 4750505"/>
              <a:gd name="connsiteX1" fmla="*/ 3627645 w 3627645"/>
              <a:gd name="connsiteY1" fmla="*/ 0 h 4750505"/>
              <a:gd name="connsiteX2" fmla="*/ 3048700 w 3627645"/>
              <a:gd name="connsiteY2" fmla="*/ 4750505 h 4750505"/>
              <a:gd name="connsiteX3" fmla="*/ 0 w 3627645"/>
              <a:gd name="connsiteY3" fmla="*/ 4719314 h 4750505"/>
              <a:gd name="connsiteX4" fmla="*/ 0 w 3627645"/>
              <a:gd name="connsiteY4" fmla="*/ 1438 h 4750505"/>
              <a:gd name="connsiteX0" fmla="*/ 0 w 3636125"/>
              <a:gd name="connsiteY0" fmla="*/ 389 h 4749456"/>
              <a:gd name="connsiteX1" fmla="*/ 3636125 w 3636125"/>
              <a:gd name="connsiteY1" fmla="*/ 0 h 4749456"/>
              <a:gd name="connsiteX2" fmla="*/ 3048700 w 3636125"/>
              <a:gd name="connsiteY2" fmla="*/ 4749456 h 4749456"/>
              <a:gd name="connsiteX3" fmla="*/ 0 w 3636125"/>
              <a:gd name="connsiteY3" fmla="*/ 4718265 h 4749456"/>
              <a:gd name="connsiteX4" fmla="*/ 0 w 3636125"/>
              <a:gd name="connsiteY4" fmla="*/ 389 h 474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125" h="4749456">
                <a:moveTo>
                  <a:pt x="0" y="389"/>
                </a:moveTo>
                <a:lnTo>
                  <a:pt x="3636125" y="0"/>
                </a:lnTo>
                <a:lnTo>
                  <a:pt x="3048700" y="4749456"/>
                </a:lnTo>
                <a:lnTo>
                  <a:pt x="0" y="4718265"/>
                </a:lnTo>
                <a:lnTo>
                  <a:pt x="0" y="3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dirty="0">
              <a:solidFill>
                <a:schemeClr val="tx1"/>
              </a:solidFill>
            </a:endParaRPr>
          </a:p>
        </p:txBody>
      </p:sp>
      <p:pic>
        <p:nvPicPr>
          <p:cNvPr id="14" name="Picture 13">
            <a:hlinkClick r:id="rId2"/>
            <a:extLst>
              <a:ext uri="{FF2B5EF4-FFF2-40B4-BE49-F238E27FC236}">
                <a16:creationId xmlns:a16="http://schemas.microsoft.com/office/drawing/2014/main" id="{7F1589B8-A9A7-439C-A751-D7F89F0184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21333413">
            <a:off x="8587446" y="1537479"/>
            <a:ext cx="3582149" cy="3663562"/>
          </a:xfrm>
          <a:prstGeom prst="rect">
            <a:avLst/>
          </a:prstGeom>
        </p:spPr>
      </p:pic>
    </p:spTree>
    <p:extLst>
      <p:ext uri="{BB962C8B-B14F-4D97-AF65-F5344CB8AC3E}">
        <p14:creationId xmlns:p14="http://schemas.microsoft.com/office/powerpoint/2010/main" val="2230290034"/>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6560E4-AC77-49CF-A340-127D1D0E1214}"/>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6" name="Slide Number Placeholder 5">
            <a:extLst>
              <a:ext uri="{FF2B5EF4-FFF2-40B4-BE49-F238E27FC236}">
                <a16:creationId xmlns:a16="http://schemas.microsoft.com/office/drawing/2014/main" id="{0F0AF284-5A4E-4C7C-A0E0-6BD1F44FF648}"/>
              </a:ext>
            </a:extLst>
          </p:cNvPr>
          <p:cNvSpPr>
            <a:spLocks noGrp="1"/>
          </p:cNvSpPr>
          <p:nvPr>
            <p:ph type="sldNum" sz="quarter" idx="12"/>
          </p:nvPr>
        </p:nvSpPr>
        <p:spPr/>
        <p:txBody>
          <a:bodyPr/>
          <a:lstStyle/>
          <a:p>
            <a:fld id="{E037D623-0E27-4E53-AEF9-245E870B97EC}" type="slidenum">
              <a:rPr lang="en-US" smtClean="0"/>
              <a:t>‹#›</a:t>
            </a:fld>
            <a:endParaRPr lang="en-US" dirty="0"/>
          </a:p>
        </p:txBody>
      </p:sp>
      <p:sp>
        <p:nvSpPr>
          <p:cNvPr id="3" name="Date Placeholder 2">
            <a:extLst>
              <a:ext uri="{FF2B5EF4-FFF2-40B4-BE49-F238E27FC236}">
                <a16:creationId xmlns:a16="http://schemas.microsoft.com/office/drawing/2014/main" id="{76C35FA5-6EDA-41AC-B1BE-0FB09867D730}"/>
              </a:ext>
            </a:extLst>
          </p:cNvPr>
          <p:cNvSpPr>
            <a:spLocks noGrp="1"/>
          </p:cNvSpPr>
          <p:nvPr>
            <p:ph type="dt" sz="half" idx="13"/>
          </p:nvPr>
        </p:nvSpPr>
        <p:spPr>
          <a:xfrm>
            <a:off x="9038605" y="6694079"/>
            <a:ext cx="1462043" cy="138499"/>
          </a:xfrm>
          <a:prstGeom prst="rect">
            <a:avLst/>
          </a:prstGeom>
        </p:spPr>
        <p:txBody>
          <a:bodyPr/>
          <a:lstStyle/>
          <a:p>
            <a:endParaRPr lang="en-US"/>
          </a:p>
        </p:txBody>
      </p:sp>
      <p:sp>
        <p:nvSpPr>
          <p:cNvPr id="4" name="Title 3">
            <a:extLst>
              <a:ext uri="{FF2B5EF4-FFF2-40B4-BE49-F238E27FC236}">
                <a16:creationId xmlns:a16="http://schemas.microsoft.com/office/drawing/2014/main" id="{F5287450-35FD-4007-B4AE-8D5FB2A37CE5}"/>
              </a:ext>
            </a:extLst>
          </p:cNvPr>
          <p:cNvSpPr>
            <a:spLocks noGrp="1"/>
          </p:cNvSpPr>
          <p:nvPr>
            <p:ph type="title" hasCustomPrompt="1"/>
          </p:nvPr>
        </p:nvSpPr>
        <p:spPr>
          <a:xfrm>
            <a:off x="609600" y="386103"/>
            <a:ext cx="10972800" cy="485967"/>
          </a:xfrm>
        </p:spPr>
        <p:txBody>
          <a:bodyPr/>
          <a:lstStyle>
            <a:lvl1pPr>
              <a:defRPr/>
            </a:lvl1pPr>
          </a:lstStyle>
          <a:p>
            <a:r>
              <a:rPr lang="en-US" dirty="0"/>
              <a:t>&lt; Title Only &gt; (Training) Click to enter title</a:t>
            </a:r>
          </a:p>
        </p:txBody>
      </p:sp>
    </p:spTree>
    <p:extLst>
      <p:ext uri="{BB962C8B-B14F-4D97-AF65-F5344CB8AC3E}">
        <p14:creationId xmlns:p14="http://schemas.microsoft.com/office/powerpoint/2010/main" val="40994978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A5375AC5-E3B7-4DC1-BA55-8691A4767F98}"/>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3BD6031-836C-4C93-8104-0C3C53E27E88}"/>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6" name="Slide Number Placeholder 15">
            <a:extLst>
              <a:ext uri="{FF2B5EF4-FFF2-40B4-BE49-F238E27FC236}">
                <a16:creationId xmlns:a16="http://schemas.microsoft.com/office/drawing/2014/main" id="{AB8C5E6E-28A4-48C3-8F05-A3969B21A7CA}"/>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6" name="Title 1">
            <a:extLst>
              <a:ext uri="{FF2B5EF4-FFF2-40B4-BE49-F238E27FC236}">
                <a16:creationId xmlns:a16="http://schemas.microsoft.com/office/drawing/2014/main" id="{0B251E20-1166-4587-B6AE-89CEC611E51D}"/>
              </a:ext>
            </a:extLst>
          </p:cNvPr>
          <p:cNvSpPr>
            <a:spLocks noGrp="1"/>
          </p:cNvSpPr>
          <p:nvPr>
            <p:ph type="title" hasCustomPrompt="1"/>
          </p:nvPr>
        </p:nvSpPr>
        <p:spPr>
          <a:xfrm>
            <a:off x="-1050202" y="5"/>
            <a:ext cx="1050203" cy="157479"/>
          </a:xfrm>
        </p:spPr>
        <p:txBody>
          <a:bodyPr tIns="0" rIns="45720" anchor="t" anchorCtr="0"/>
          <a:lstStyle>
            <a:lvl1pPr algn="r">
              <a:defRPr sz="1200">
                <a:solidFill>
                  <a:schemeClr val="tx1"/>
                </a:solidFill>
                <a:latin typeface="+mj-lt"/>
              </a:defRPr>
            </a:lvl1pPr>
          </a:lstStyle>
          <a:p>
            <a:r>
              <a:rPr lang="en-US" dirty="0"/>
              <a:t>&lt; Blank &gt;</a:t>
            </a:r>
          </a:p>
        </p:txBody>
      </p:sp>
    </p:spTree>
    <p:extLst>
      <p:ext uri="{BB962C8B-B14F-4D97-AF65-F5344CB8AC3E}">
        <p14:creationId xmlns:p14="http://schemas.microsoft.com/office/powerpoint/2010/main" val="35693147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cSld name="Blank mit leaf">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A5375AC5-E3B7-4DC1-BA55-8691A4767F98}"/>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3BD6031-836C-4C93-8104-0C3C53E27E88}"/>
              </a:ext>
            </a:extLst>
          </p:cNvPr>
          <p:cNvSpPr>
            <a:spLocks noGrp="1"/>
          </p:cNvSpPr>
          <p:nvPr>
            <p:ph type="ftr" sz="quarter" idx="11"/>
          </p:nvPr>
        </p:nvSpPr>
        <p:spPr/>
        <p:txBody>
          <a:bodyPr/>
          <a:lstStyle/>
          <a:p>
            <a:r>
              <a:rPr lang="en-US"/>
              <a:t>Code Breaker: Single-family All Electric &amp; Zero Net Carbon — 2022 Energy Code</a:t>
            </a:r>
            <a:endParaRPr lang="en-US" dirty="0"/>
          </a:p>
        </p:txBody>
      </p:sp>
      <p:sp>
        <p:nvSpPr>
          <p:cNvPr id="16" name="Slide Number Placeholder 15">
            <a:extLst>
              <a:ext uri="{FF2B5EF4-FFF2-40B4-BE49-F238E27FC236}">
                <a16:creationId xmlns:a16="http://schemas.microsoft.com/office/drawing/2014/main" id="{AB8C5E6E-28A4-48C3-8F05-A3969B21A7CA}"/>
              </a:ext>
            </a:extLst>
          </p:cNvPr>
          <p:cNvSpPr>
            <a:spLocks noGrp="1"/>
          </p:cNvSpPr>
          <p:nvPr>
            <p:ph type="sldNum" sz="quarter" idx="12"/>
          </p:nvPr>
        </p:nvSpPr>
        <p:spPr/>
        <p:txBody>
          <a:bodyPr/>
          <a:lstStyle/>
          <a:p>
            <a:fld id="{2D546CA2-C1D2-4324-9E39-7858381B15B9}" type="slidenum">
              <a:rPr lang="en-US" smtClean="0"/>
              <a:pPr/>
              <a:t>‹#›</a:t>
            </a:fld>
            <a:endParaRPr lang="en-US" dirty="0"/>
          </a:p>
        </p:txBody>
      </p:sp>
      <p:sp>
        <p:nvSpPr>
          <p:cNvPr id="6" name="Title 1">
            <a:extLst>
              <a:ext uri="{FF2B5EF4-FFF2-40B4-BE49-F238E27FC236}">
                <a16:creationId xmlns:a16="http://schemas.microsoft.com/office/drawing/2014/main" id="{0B251E20-1166-4587-B6AE-89CEC611E51D}"/>
              </a:ext>
            </a:extLst>
          </p:cNvPr>
          <p:cNvSpPr>
            <a:spLocks noGrp="1"/>
          </p:cNvSpPr>
          <p:nvPr>
            <p:ph type="title" hasCustomPrompt="1"/>
          </p:nvPr>
        </p:nvSpPr>
        <p:spPr>
          <a:xfrm>
            <a:off x="-1050202" y="5"/>
            <a:ext cx="1050203" cy="157479"/>
          </a:xfrm>
        </p:spPr>
        <p:txBody>
          <a:bodyPr tIns="0" rIns="45720" anchor="t" anchorCtr="0"/>
          <a:lstStyle>
            <a:lvl1pPr algn="r">
              <a:defRPr sz="1200">
                <a:solidFill>
                  <a:schemeClr val="tx1"/>
                </a:solidFill>
                <a:latin typeface="+mj-lt"/>
              </a:defRPr>
            </a:lvl1pPr>
          </a:lstStyle>
          <a:p>
            <a:r>
              <a:rPr lang="en-US" dirty="0"/>
              <a:t>&lt; Blank &gt;</a:t>
            </a:r>
          </a:p>
        </p:txBody>
      </p:sp>
      <p:sp>
        <p:nvSpPr>
          <p:cNvPr id="7" name="Freeform 5">
            <a:extLst>
              <a:ext uri="{FF2B5EF4-FFF2-40B4-BE49-F238E27FC236}">
                <a16:creationId xmlns:a16="http://schemas.microsoft.com/office/drawing/2014/main" id="{B339A961-4EE7-427B-9DBC-6DB1062024ED}"/>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36364981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1 Section Title - NO ANIMATI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Freeform 9">
            <a:extLst>
              <a:ext uri="{FF2B5EF4-FFF2-40B4-BE49-F238E27FC236}">
                <a16:creationId xmlns:a16="http://schemas.microsoft.com/office/drawing/2014/main" id="{8ADEDB12-84BD-43AF-B1DB-C907E48D07D4}"/>
              </a:ext>
            </a:extLst>
          </p:cNvPr>
          <p:cNvSpPr>
            <a:spLocks/>
          </p:cNvSpPr>
          <p:nvPr/>
        </p:nvSpPr>
        <p:spPr bwMode="gray">
          <a:xfrm>
            <a:off x="2009681" y="5132393"/>
            <a:ext cx="411163" cy="1235075"/>
          </a:xfrm>
          <a:custGeom>
            <a:avLst/>
            <a:gdLst>
              <a:gd name="T0" fmla="*/ 0 w 1142"/>
              <a:gd name="T1" fmla="*/ 1700 h 3400"/>
              <a:gd name="T2" fmla="*/ 259 w 1142"/>
              <a:gd name="T3" fmla="*/ 1654 h 3400"/>
              <a:gd name="T4" fmla="*/ 414 w 1142"/>
              <a:gd name="T5" fmla="*/ 1640 h 3400"/>
              <a:gd name="T6" fmla="*/ 250 w 1142"/>
              <a:gd name="T7" fmla="*/ 1461 h 3400"/>
              <a:gd name="T8" fmla="*/ 44 w 1142"/>
              <a:gd name="T9" fmla="*/ 1204 h 3400"/>
              <a:gd name="T10" fmla="*/ 409 w 1142"/>
              <a:gd name="T11" fmla="*/ 1473 h 3400"/>
              <a:gd name="T12" fmla="*/ 507 w 1142"/>
              <a:gd name="T13" fmla="*/ 1555 h 3400"/>
              <a:gd name="T14" fmla="*/ 507 w 1142"/>
              <a:gd name="T15" fmla="*/ 1414 h 3400"/>
              <a:gd name="T16" fmla="*/ 571 w 1142"/>
              <a:gd name="T17" fmla="*/ 0 h 3400"/>
              <a:gd name="T18" fmla="*/ 634 w 1142"/>
              <a:gd name="T19" fmla="*/ 1414 h 3400"/>
              <a:gd name="T20" fmla="*/ 634 w 1142"/>
              <a:gd name="T21" fmla="*/ 1555 h 3400"/>
              <a:gd name="T22" fmla="*/ 732 w 1142"/>
              <a:gd name="T23" fmla="*/ 1473 h 3400"/>
              <a:gd name="T24" fmla="*/ 1097 w 1142"/>
              <a:gd name="T25" fmla="*/ 1204 h 3400"/>
              <a:gd name="T26" fmla="*/ 892 w 1142"/>
              <a:gd name="T27" fmla="*/ 1461 h 3400"/>
              <a:gd name="T28" fmla="*/ 727 w 1142"/>
              <a:gd name="T29" fmla="*/ 1640 h 3400"/>
              <a:gd name="T30" fmla="*/ 882 w 1142"/>
              <a:gd name="T31" fmla="*/ 1654 h 3400"/>
              <a:gd name="T32" fmla="*/ 1142 w 1142"/>
              <a:gd name="T33" fmla="*/ 1700 h 3400"/>
              <a:gd name="T34" fmla="*/ 882 w 1142"/>
              <a:gd name="T35" fmla="*/ 1746 h 3400"/>
              <a:gd name="T36" fmla="*/ 727 w 1142"/>
              <a:gd name="T37" fmla="*/ 1760 h 3400"/>
              <a:gd name="T38" fmla="*/ 892 w 1142"/>
              <a:gd name="T39" fmla="*/ 1939 h 3400"/>
              <a:gd name="T40" fmla="*/ 1097 w 1142"/>
              <a:gd name="T41" fmla="*/ 2196 h 3400"/>
              <a:gd name="T42" fmla="*/ 732 w 1142"/>
              <a:gd name="T43" fmla="*/ 1927 h 3400"/>
              <a:gd name="T44" fmla="*/ 634 w 1142"/>
              <a:gd name="T45" fmla="*/ 1845 h 3400"/>
              <a:gd name="T46" fmla="*/ 634 w 1142"/>
              <a:gd name="T47" fmla="*/ 1986 h 3400"/>
              <a:gd name="T48" fmla="*/ 571 w 1142"/>
              <a:gd name="T49" fmla="*/ 3400 h 3400"/>
              <a:gd name="T50" fmla="*/ 507 w 1142"/>
              <a:gd name="T51" fmla="*/ 1986 h 3400"/>
              <a:gd name="T52" fmla="*/ 507 w 1142"/>
              <a:gd name="T53" fmla="*/ 1845 h 3400"/>
              <a:gd name="T54" fmla="*/ 409 w 1142"/>
              <a:gd name="T55" fmla="*/ 1927 h 3400"/>
              <a:gd name="T56" fmla="*/ 44 w 1142"/>
              <a:gd name="T57" fmla="*/ 2196 h 3400"/>
              <a:gd name="T58" fmla="*/ 250 w 1142"/>
              <a:gd name="T59" fmla="*/ 1939 h 3400"/>
              <a:gd name="T60" fmla="*/ 414 w 1142"/>
              <a:gd name="T61" fmla="*/ 1760 h 3400"/>
              <a:gd name="T62" fmla="*/ 259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59" y="1654"/>
                </a:cubicBezTo>
                <a:cubicBezTo>
                  <a:pt x="311" y="1649"/>
                  <a:pt x="363" y="1645"/>
                  <a:pt x="414" y="1640"/>
                </a:cubicBezTo>
                <a:cubicBezTo>
                  <a:pt x="359" y="1581"/>
                  <a:pt x="304" y="1521"/>
                  <a:pt x="250" y="1461"/>
                </a:cubicBezTo>
                <a:cubicBezTo>
                  <a:pt x="177" y="1379"/>
                  <a:pt x="108" y="1295"/>
                  <a:pt x="44" y="1204"/>
                </a:cubicBezTo>
                <a:cubicBezTo>
                  <a:pt x="176" y="1293"/>
                  <a:pt x="286" y="1371"/>
                  <a:pt x="409" y="1473"/>
                </a:cubicBezTo>
                <a:lnTo>
                  <a:pt x="507" y="1555"/>
                </a:lnTo>
                <a:lnTo>
                  <a:pt x="507" y="1414"/>
                </a:lnTo>
                <a:cubicBezTo>
                  <a:pt x="506" y="926"/>
                  <a:pt x="538" y="499"/>
                  <a:pt x="571" y="0"/>
                </a:cubicBezTo>
                <a:cubicBezTo>
                  <a:pt x="603" y="499"/>
                  <a:pt x="635" y="926"/>
                  <a:pt x="634" y="1414"/>
                </a:cubicBezTo>
                <a:lnTo>
                  <a:pt x="634" y="1555"/>
                </a:lnTo>
                <a:lnTo>
                  <a:pt x="732" y="1473"/>
                </a:lnTo>
                <a:cubicBezTo>
                  <a:pt x="856" y="1371"/>
                  <a:pt x="965" y="1293"/>
                  <a:pt x="1097" y="1204"/>
                </a:cubicBezTo>
                <a:cubicBezTo>
                  <a:pt x="1034" y="1295"/>
                  <a:pt x="965" y="1379"/>
                  <a:pt x="892" y="1461"/>
                </a:cubicBezTo>
                <a:cubicBezTo>
                  <a:pt x="838" y="1521"/>
                  <a:pt x="782" y="1581"/>
                  <a:pt x="727" y="1640"/>
                </a:cubicBezTo>
                <a:cubicBezTo>
                  <a:pt x="779" y="1645"/>
                  <a:pt x="830" y="1649"/>
                  <a:pt x="882" y="1654"/>
                </a:cubicBezTo>
                <a:cubicBezTo>
                  <a:pt x="965" y="1663"/>
                  <a:pt x="1062" y="1679"/>
                  <a:pt x="1142" y="1700"/>
                </a:cubicBezTo>
                <a:cubicBezTo>
                  <a:pt x="1062" y="1721"/>
                  <a:pt x="965" y="1737"/>
                  <a:pt x="882" y="1746"/>
                </a:cubicBezTo>
                <a:cubicBezTo>
                  <a:pt x="830" y="1751"/>
                  <a:pt x="779" y="1755"/>
                  <a:pt x="727" y="1760"/>
                </a:cubicBezTo>
                <a:cubicBezTo>
                  <a:pt x="782" y="1819"/>
                  <a:pt x="838" y="1879"/>
                  <a:pt x="892" y="1939"/>
                </a:cubicBezTo>
                <a:cubicBezTo>
                  <a:pt x="965" y="2021"/>
                  <a:pt x="1034" y="2105"/>
                  <a:pt x="1097" y="2196"/>
                </a:cubicBezTo>
                <a:cubicBezTo>
                  <a:pt x="965" y="2107"/>
                  <a:pt x="856" y="2029"/>
                  <a:pt x="732" y="1927"/>
                </a:cubicBezTo>
                <a:lnTo>
                  <a:pt x="634" y="1845"/>
                </a:lnTo>
                <a:lnTo>
                  <a:pt x="634" y="1986"/>
                </a:lnTo>
                <a:cubicBezTo>
                  <a:pt x="635" y="2474"/>
                  <a:pt x="603" y="2901"/>
                  <a:pt x="571" y="3400"/>
                </a:cubicBezTo>
                <a:cubicBezTo>
                  <a:pt x="538" y="2901"/>
                  <a:pt x="506" y="2474"/>
                  <a:pt x="507" y="1986"/>
                </a:cubicBezTo>
                <a:lnTo>
                  <a:pt x="507" y="1845"/>
                </a:lnTo>
                <a:lnTo>
                  <a:pt x="409" y="1927"/>
                </a:lnTo>
                <a:cubicBezTo>
                  <a:pt x="286" y="2029"/>
                  <a:pt x="176" y="2107"/>
                  <a:pt x="44" y="2196"/>
                </a:cubicBezTo>
                <a:cubicBezTo>
                  <a:pt x="108" y="2105"/>
                  <a:pt x="177" y="2021"/>
                  <a:pt x="250" y="1939"/>
                </a:cubicBezTo>
                <a:cubicBezTo>
                  <a:pt x="304" y="1879"/>
                  <a:pt x="359" y="1819"/>
                  <a:pt x="414" y="1760"/>
                </a:cubicBezTo>
                <a:cubicBezTo>
                  <a:pt x="363" y="1755"/>
                  <a:pt x="311" y="1751"/>
                  <a:pt x="259" y="1746"/>
                </a:cubicBezTo>
                <a:cubicBezTo>
                  <a:pt x="177" y="1737"/>
                  <a:pt x="80" y="1721"/>
                  <a:pt x="0" y="1700"/>
                </a:cubicBez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16" name="Freeform 10">
            <a:extLst>
              <a:ext uri="{FF2B5EF4-FFF2-40B4-BE49-F238E27FC236}">
                <a16:creationId xmlns:a16="http://schemas.microsoft.com/office/drawing/2014/main" id="{0A87F078-2843-4B62-8A7A-F11DF5F9C187}"/>
              </a:ext>
            </a:extLst>
          </p:cNvPr>
          <p:cNvSpPr>
            <a:spLocks/>
          </p:cNvSpPr>
          <p:nvPr/>
        </p:nvSpPr>
        <p:spPr bwMode="gray">
          <a:xfrm>
            <a:off x="1307257" y="2508256"/>
            <a:ext cx="411163" cy="1235075"/>
          </a:xfrm>
          <a:custGeom>
            <a:avLst/>
            <a:gdLst>
              <a:gd name="T0" fmla="*/ 0 w 1142"/>
              <a:gd name="T1" fmla="*/ 1700 h 3400"/>
              <a:gd name="T2" fmla="*/ 260 w 1142"/>
              <a:gd name="T3" fmla="*/ 1655 h 3400"/>
              <a:gd name="T4" fmla="*/ 415 w 1142"/>
              <a:gd name="T5" fmla="*/ 1641 h 3400"/>
              <a:gd name="T6" fmla="*/ 250 w 1142"/>
              <a:gd name="T7" fmla="*/ 1461 h 3400"/>
              <a:gd name="T8" fmla="*/ 45 w 1142"/>
              <a:gd name="T9" fmla="*/ 1205 h 3400"/>
              <a:gd name="T10" fmla="*/ 409 w 1142"/>
              <a:gd name="T11" fmla="*/ 1473 h 3400"/>
              <a:gd name="T12" fmla="*/ 507 w 1142"/>
              <a:gd name="T13" fmla="*/ 1555 h 3400"/>
              <a:gd name="T14" fmla="*/ 507 w 1142"/>
              <a:gd name="T15" fmla="*/ 1414 h 3400"/>
              <a:gd name="T16" fmla="*/ 571 w 1142"/>
              <a:gd name="T17" fmla="*/ 0 h 3400"/>
              <a:gd name="T18" fmla="*/ 635 w 1142"/>
              <a:gd name="T19" fmla="*/ 1414 h 3400"/>
              <a:gd name="T20" fmla="*/ 635 w 1142"/>
              <a:gd name="T21" fmla="*/ 1555 h 3400"/>
              <a:gd name="T22" fmla="*/ 733 w 1142"/>
              <a:gd name="T23" fmla="*/ 1473 h 3400"/>
              <a:gd name="T24" fmla="*/ 1097 w 1142"/>
              <a:gd name="T25" fmla="*/ 1205 h 3400"/>
              <a:gd name="T26" fmla="*/ 892 w 1142"/>
              <a:gd name="T27" fmla="*/ 1461 h 3400"/>
              <a:gd name="T28" fmla="*/ 727 w 1142"/>
              <a:gd name="T29" fmla="*/ 1641 h 3400"/>
              <a:gd name="T30" fmla="*/ 882 w 1142"/>
              <a:gd name="T31" fmla="*/ 1655 h 3400"/>
              <a:gd name="T32" fmla="*/ 1142 w 1142"/>
              <a:gd name="T33" fmla="*/ 1700 h 3400"/>
              <a:gd name="T34" fmla="*/ 882 w 1142"/>
              <a:gd name="T35" fmla="*/ 1746 h 3400"/>
              <a:gd name="T36" fmla="*/ 727 w 1142"/>
              <a:gd name="T37" fmla="*/ 1760 h 3400"/>
              <a:gd name="T38" fmla="*/ 892 w 1142"/>
              <a:gd name="T39" fmla="*/ 1940 h 3400"/>
              <a:gd name="T40" fmla="*/ 1097 w 1142"/>
              <a:gd name="T41" fmla="*/ 2196 h 3400"/>
              <a:gd name="T42" fmla="*/ 733 w 1142"/>
              <a:gd name="T43" fmla="*/ 1927 h 3400"/>
              <a:gd name="T44" fmla="*/ 635 w 1142"/>
              <a:gd name="T45" fmla="*/ 1846 h 3400"/>
              <a:gd name="T46" fmla="*/ 635 w 1142"/>
              <a:gd name="T47" fmla="*/ 1987 h 3400"/>
              <a:gd name="T48" fmla="*/ 571 w 1142"/>
              <a:gd name="T49" fmla="*/ 3400 h 3400"/>
              <a:gd name="T50" fmla="*/ 507 w 1142"/>
              <a:gd name="T51" fmla="*/ 1987 h 3400"/>
              <a:gd name="T52" fmla="*/ 507 w 1142"/>
              <a:gd name="T53" fmla="*/ 1846 h 3400"/>
              <a:gd name="T54" fmla="*/ 409 w 1142"/>
              <a:gd name="T55" fmla="*/ 1927 h 3400"/>
              <a:gd name="T56" fmla="*/ 45 w 1142"/>
              <a:gd name="T57" fmla="*/ 2196 h 3400"/>
              <a:gd name="T58" fmla="*/ 250 w 1142"/>
              <a:gd name="T59" fmla="*/ 1940 h 3400"/>
              <a:gd name="T60" fmla="*/ 415 w 1142"/>
              <a:gd name="T61" fmla="*/ 1760 h 3400"/>
              <a:gd name="T62" fmla="*/ 260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60" y="1655"/>
                </a:cubicBezTo>
                <a:cubicBezTo>
                  <a:pt x="311" y="1649"/>
                  <a:pt x="363" y="1645"/>
                  <a:pt x="415" y="1641"/>
                </a:cubicBezTo>
                <a:cubicBezTo>
                  <a:pt x="360" y="1581"/>
                  <a:pt x="304" y="1522"/>
                  <a:pt x="250" y="1461"/>
                </a:cubicBezTo>
                <a:cubicBezTo>
                  <a:pt x="177" y="1379"/>
                  <a:pt x="108" y="1296"/>
                  <a:pt x="45" y="1205"/>
                </a:cubicBezTo>
                <a:cubicBezTo>
                  <a:pt x="177" y="1293"/>
                  <a:pt x="286" y="1371"/>
                  <a:pt x="409" y="1473"/>
                </a:cubicBezTo>
                <a:lnTo>
                  <a:pt x="507" y="1555"/>
                </a:lnTo>
                <a:lnTo>
                  <a:pt x="507" y="1414"/>
                </a:lnTo>
                <a:cubicBezTo>
                  <a:pt x="506" y="926"/>
                  <a:pt x="538" y="499"/>
                  <a:pt x="571" y="0"/>
                </a:cubicBezTo>
                <a:cubicBezTo>
                  <a:pt x="604" y="499"/>
                  <a:pt x="636" y="926"/>
                  <a:pt x="635" y="1414"/>
                </a:cubicBezTo>
                <a:lnTo>
                  <a:pt x="635" y="1555"/>
                </a:lnTo>
                <a:lnTo>
                  <a:pt x="733" y="1473"/>
                </a:lnTo>
                <a:cubicBezTo>
                  <a:pt x="856" y="1371"/>
                  <a:pt x="965" y="1293"/>
                  <a:pt x="1097" y="1205"/>
                </a:cubicBezTo>
                <a:cubicBezTo>
                  <a:pt x="1034" y="1296"/>
                  <a:pt x="965" y="1379"/>
                  <a:pt x="892" y="1461"/>
                </a:cubicBezTo>
                <a:cubicBezTo>
                  <a:pt x="838" y="1522"/>
                  <a:pt x="783" y="1581"/>
                  <a:pt x="727" y="1641"/>
                </a:cubicBezTo>
                <a:cubicBezTo>
                  <a:pt x="779" y="1645"/>
                  <a:pt x="831" y="1649"/>
                  <a:pt x="882" y="1655"/>
                </a:cubicBezTo>
                <a:cubicBezTo>
                  <a:pt x="965" y="1663"/>
                  <a:pt x="1062" y="1679"/>
                  <a:pt x="1142" y="1700"/>
                </a:cubicBezTo>
                <a:cubicBezTo>
                  <a:pt x="1062" y="1721"/>
                  <a:pt x="965" y="1737"/>
                  <a:pt x="882" y="1746"/>
                </a:cubicBezTo>
                <a:cubicBezTo>
                  <a:pt x="831" y="1751"/>
                  <a:pt x="779" y="1756"/>
                  <a:pt x="727" y="1760"/>
                </a:cubicBezTo>
                <a:cubicBezTo>
                  <a:pt x="783" y="1819"/>
                  <a:pt x="838" y="1879"/>
                  <a:pt x="892" y="1940"/>
                </a:cubicBezTo>
                <a:cubicBezTo>
                  <a:pt x="965" y="2021"/>
                  <a:pt x="1034" y="2105"/>
                  <a:pt x="1097" y="2196"/>
                </a:cubicBezTo>
                <a:cubicBezTo>
                  <a:pt x="965" y="2107"/>
                  <a:pt x="856" y="2029"/>
                  <a:pt x="733" y="1927"/>
                </a:cubicBezTo>
                <a:lnTo>
                  <a:pt x="635" y="1846"/>
                </a:lnTo>
                <a:lnTo>
                  <a:pt x="635" y="1987"/>
                </a:lnTo>
                <a:cubicBezTo>
                  <a:pt x="636" y="2474"/>
                  <a:pt x="604" y="2902"/>
                  <a:pt x="571" y="3400"/>
                </a:cubicBezTo>
                <a:cubicBezTo>
                  <a:pt x="538" y="2902"/>
                  <a:pt x="506" y="2474"/>
                  <a:pt x="507" y="1987"/>
                </a:cubicBezTo>
                <a:lnTo>
                  <a:pt x="507" y="1846"/>
                </a:lnTo>
                <a:lnTo>
                  <a:pt x="409" y="1927"/>
                </a:lnTo>
                <a:cubicBezTo>
                  <a:pt x="286" y="2029"/>
                  <a:pt x="177" y="2107"/>
                  <a:pt x="45" y="2196"/>
                </a:cubicBezTo>
                <a:cubicBezTo>
                  <a:pt x="108" y="2105"/>
                  <a:pt x="177" y="2021"/>
                  <a:pt x="250" y="1940"/>
                </a:cubicBezTo>
                <a:cubicBezTo>
                  <a:pt x="304" y="1879"/>
                  <a:pt x="360" y="1819"/>
                  <a:pt x="415" y="1760"/>
                </a:cubicBezTo>
                <a:cubicBezTo>
                  <a:pt x="363" y="1756"/>
                  <a:pt x="311" y="1751"/>
                  <a:pt x="260" y="1746"/>
                </a:cubicBezTo>
                <a:cubicBezTo>
                  <a:pt x="177" y="1737"/>
                  <a:pt x="80" y="1721"/>
                  <a:pt x="0" y="170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27" name="Freeform 5">
            <a:extLst>
              <a:ext uri="{FF2B5EF4-FFF2-40B4-BE49-F238E27FC236}">
                <a16:creationId xmlns:a16="http://schemas.microsoft.com/office/drawing/2014/main" id="{1E41ADA9-CB50-4257-87A2-6F65D9056183}"/>
              </a:ext>
            </a:extLst>
          </p:cNvPr>
          <p:cNvSpPr>
            <a:spLocks/>
          </p:cNvSpPr>
          <p:nvPr/>
        </p:nvSpPr>
        <p:spPr bwMode="auto">
          <a:xfrm>
            <a:off x="1561365" y="815975"/>
            <a:ext cx="10630635"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solidFill>
            <a:schemeClr val="accent2">
              <a:alpha val="88000"/>
            </a:scheme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28" name="Freeform 6">
            <a:extLst>
              <a:ext uri="{FF2B5EF4-FFF2-40B4-BE49-F238E27FC236}">
                <a16:creationId xmlns:a16="http://schemas.microsoft.com/office/drawing/2014/main" id="{051238B6-3B8C-44BC-8AF6-CB7979109FDA}"/>
              </a:ext>
            </a:extLst>
          </p:cNvPr>
          <p:cNvSpPr>
            <a:spLocks/>
          </p:cNvSpPr>
          <p:nvPr/>
        </p:nvSpPr>
        <p:spPr bwMode="gray">
          <a:xfrm>
            <a:off x="1272574" y="978558"/>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400"/>
          </a:p>
        </p:txBody>
      </p:sp>
      <p:sp>
        <p:nvSpPr>
          <p:cNvPr id="30" name="Freeform 7">
            <a:extLst>
              <a:ext uri="{FF2B5EF4-FFF2-40B4-BE49-F238E27FC236}">
                <a16:creationId xmlns:a16="http://schemas.microsoft.com/office/drawing/2014/main" id="{519E58F1-30E2-4011-AF0E-29932ED5A6FD}"/>
              </a:ext>
            </a:extLst>
          </p:cNvPr>
          <p:cNvSpPr>
            <a:spLocks/>
          </p:cNvSpPr>
          <p:nvPr/>
        </p:nvSpPr>
        <p:spPr bwMode="gray">
          <a:xfrm>
            <a:off x="4" y="2305050"/>
            <a:ext cx="923144" cy="4104123"/>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solidFill>
            <a:srgbClr val="3B7A00">
              <a:alpha val="60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31" name="Freeform 11">
            <a:extLst>
              <a:ext uri="{FF2B5EF4-FFF2-40B4-BE49-F238E27FC236}">
                <a16:creationId xmlns:a16="http://schemas.microsoft.com/office/drawing/2014/main" id="{445FA90B-4550-4F18-AE2E-9F754CF12769}"/>
              </a:ext>
            </a:extLst>
          </p:cNvPr>
          <p:cNvSpPr>
            <a:spLocks/>
          </p:cNvSpPr>
          <p:nvPr/>
        </p:nvSpPr>
        <p:spPr bwMode="gray">
          <a:xfrm>
            <a:off x="609604" y="4200368"/>
            <a:ext cx="1362075" cy="2208805"/>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solidFill>
            <a:schemeClr val="accent2">
              <a:lumMod val="75000"/>
              <a:alpha val="60000"/>
            </a:schemeClr>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32" name="Freeform: Shape 31">
            <a:extLst>
              <a:ext uri="{FF2B5EF4-FFF2-40B4-BE49-F238E27FC236}">
                <a16:creationId xmlns:a16="http://schemas.microsoft.com/office/drawing/2014/main" id="{52DDB5F3-AB11-4ED5-9A08-9050898F59A6}"/>
              </a:ext>
            </a:extLst>
          </p:cNvPr>
          <p:cNvSpPr/>
          <p:nvPr/>
        </p:nvSpPr>
        <p:spPr bwMode="gray">
          <a:xfrm>
            <a:off x="1117605" y="4220387"/>
            <a:ext cx="723900" cy="2199463"/>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solidFill>
              <a:schemeClr val="accent2">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33" name="Freeform: Shape 32">
            <a:extLst>
              <a:ext uri="{FF2B5EF4-FFF2-40B4-BE49-F238E27FC236}">
                <a16:creationId xmlns:a16="http://schemas.microsoft.com/office/drawing/2014/main" id="{894B9C64-ECB5-43F5-9D5B-17D75A696D12}"/>
              </a:ext>
            </a:extLst>
          </p:cNvPr>
          <p:cNvSpPr/>
          <p:nvPr/>
        </p:nvSpPr>
        <p:spPr bwMode="gray">
          <a:xfrm>
            <a:off x="-38095" y="2640190"/>
            <a:ext cx="1117697" cy="3768982"/>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solidFill>
              <a:schemeClr val="accent6">
                <a:lumMod val="60000"/>
                <a:lumOff val="40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 name="Title 1"/>
          <p:cNvSpPr>
            <a:spLocks noGrp="1"/>
          </p:cNvSpPr>
          <p:nvPr>
            <p:ph type="ctrTitle" hasCustomPrompt="1"/>
          </p:nvPr>
        </p:nvSpPr>
        <p:spPr>
          <a:xfrm>
            <a:off x="2565401" y="1273994"/>
            <a:ext cx="9016996" cy="838435"/>
          </a:xfrm>
        </p:spPr>
        <p:txBody>
          <a:bodyPr wrap="square" tIns="0" anchor="ctr" anchorCtr="0">
            <a:spAutoFit/>
          </a:bodyPr>
          <a:lstStyle>
            <a:lvl1pPr>
              <a:defRPr sz="3200" b="0" spc="-53" baseline="0">
                <a:ln>
                  <a:noFill/>
                </a:ln>
                <a:solidFill>
                  <a:schemeClr val="tx1"/>
                </a:solidFill>
                <a:latin typeface="+mj-lt"/>
              </a:defRPr>
            </a:lvl1pPr>
          </a:lstStyle>
          <a:p>
            <a:r>
              <a:rPr lang="en-US" dirty="0">
                <a:latin typeface="+mj-lt"/>
              </a:rPr>
              <a:t>&lt; </a:t>
            </a:r>
            <a:r>
              <a:rPr lang="en-US" dirty="0"/>
              <a:t>1 Section Title — NO ANIMATION </a:t>
            </a:r>
            <a:r>
              <a:rPr lang="en-US" dirty="0">
                <a:latin typeface="+mj-lt"/>
              </a:rPr>
              <a:t>&gt; </a:t>
            </a:r>
            <a:r>
              <a:rPr lang="en-US" dirty="0"/>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2581279" y="2780406"/>
            <a:ext cx="900111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reeform 5">
            <a:extLst>
              <a:ext uri="{FF2B5EF4-FFF2-40B4-BE49-F238E27FC236}">
                <a16:creationId xmlns:a16="http://schemas.microsoft.com/office/drawing/2014/main" id="{195B83A5-15A9-42B3-98BA-265C152430EF}"/>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633336226"/>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1 ANIMATED Section Titl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Freeform 9">
            <a:extLst>
              <a:ext uri="{FF2B5EF4-FFF2-40B4-BE49-F238E27FC236}">
                <a16:creationId xmlns:a16="http://schemas.microsoft.com/office/drawing/2014/main" id="{8ADEDB12-84BD-43AF-B1DB-C907E48D07D4}"/>
              </a:ext>
            </a:extLst>
          </p:cNvPr>
          <p:cNvSpPr>
            <a:spLocks/>
          </p:cNvSpPr>
          <p:nvPr/>
        </p:nvSpPr>
        <p:spPr bwMode="auto">
          <a:xfrm>
            <a:off x="2009681" y="5132393"/>
            <a:ext cx="411163" cy="1235075"/>
          </a:xfrm>
          <a:custGeom>
            <a:avLst/>
            <a:gdLst>
              <a:gd name="T0" fmla="*/ 0 w 1142"/>
              <a:gd name="T1" fmla="*/ 1700 h 3400"/>
              <a:gd name="T2" fmla="*/ 259 w 1142"/>
              <a:gd name="T3" fmla="*/ 1654 h 3400"/>
              <a:gd name="T4" fmla="*/ 414 w 1142"/>
              <a:gd name="T5" fmla="*/ 1640 h 3400"/>
              <a:gd name="T6" fmla="*/ 250 w 1142"/>
              <a:gd name="T7" fmla="*/ 1461 h 3400"/>
              <a:gd name="T8" fmla="*/ 44 w 1142"/>
              <a:gd name="T9" fmla="*/ 1204 h 3400"/>
              <a:gd name="T10" fmla="*/ 409 w 1142"/>
              <a:gd name="T11" fmla="*/ 1473 h 3400"/>
              <a:gd name="T12" fmla="*/ 507 w 1142"/>
              <a:gd name="T13" fmla="*/ 1555 h 3400"/>
              <a:gd name="T14" fmla="*/ 507 w 1142"/>
              <a:gd name="T15" fmla="*/ 1414 h 3400"/>
              <a:gd name="T16" fmla="*/ 571 w 1142"/>
              <a:gd name="T17" fmla="*/ 0 h 3400"/>
              <a:gd name="T18" fmla="*/ 634 w 1142"/>
              <a:gd name="T19" fmla="*/ 1414 h 3400"/>
              <a:gd name="T20" fmla="*/ 634 w 1142"/>
              <a:gd name="T21" fmla="*/ 1555 h 3400"/>
              <a:gd name="T22" fmla="*/ 732 w 1142"/>
              <a:gd name="T23" fmla="*/ 1473 h 3400"/>
              <a:gd name="T24" fmla="*/ 1097 w 1142"/>
              <a:gd name="T25" fmla="*/ 1204 h 3400"/>
              <a:gd name="T26" fmla="*/ 892 w 1142"/>
              <a:gd name="T27" fmla="*/ 1461 h 3400"/>
              <a:gd name="T28" fmla="*/ 727 w 1142"/>
              <a:gd name="T29" fmla="*/ 1640 h 3400"/>
              <a:gd name="T30" fmla="*/ 882 w 1142"/>
              <a:gd name="T31" fmla="*/ 1654 h 3400"/>
              <a:gd name="T32" fmla="*/ 1142 w 1142"/>
              <a:gd name="T33" fmla="*/ 1700 h 3400"/>
              <a:gd name="T34" fmla="*/ 882 w 1142"/>
              <a:gd name="T35" fmla="*/ 1746 h 3400"/>
              <a:gd name="T36" fmla="*/ 727 w 1142"/>
              <a:gd name="T37" fmla="*/ 1760 h 3400"/>
              <a:gd name="T38" fmla="*/ 892 w 1142"/>
              <a:gd name="T39" fmla="*/ 1939 h 3400"/>
              <a:gd name="T40" fmla="*/ 1097 w 1142"/>
              <a:gd name="T41" fmla="*/ 2196 h 3400"/>
              <a:gd name="T42" fmla="*/ 732 w 1142"/>
              <a:gd name="T43" fmla="*/ 1927 h 3400"/>
              <a:gd name="T44" fmla="*/ 634 w 1142"/>
              <a:gd name="T45" fmla="*/ 1845 h 3400"/>
              <a:gd name="T46" fmla="*/ 634 w 1142"/>
              <a:gd name="T47" fmla="*/ 1986 h 3400"/>
              <a:gd name="T48" fmla="*/ 571 w 1142"/>
              <a:gd name="T49" fmla="*/ 3400 h 3400"/>
              <a:gd name="T50" fmla="*/ 507 w 1142"/>
              <a:gd name="T51" fmla="*/ 1986 h 3400"/>
              <a:gd name="T52" fmla="*/ 507 w 1142"/>
              <a:gd name="T53" fmla="*/ 1845 h 3400"/>
              <a:gd name="T54" fmla="*/ 409 w 1142"/>
              <a:gd name="T55" fmla="*/ 1927 h 3400"/>
              <a:gd name="T56" fmla="*/ 44 w 1142"/>
              <a:gd name="T57" fmla="*/ 2196 h 3400"/>
              <a:gd name="T58" fmla="*/ 250 w 1142"/>
              <a:gd name="T59" fmla="*/ 1939 h 3400"/>
              <a:gd name="T60" fmla="*/ 414 w 1142"/>
              <a:gd name="T61" fmla="*/ 1760 h 3400"/>
              <a:gd name="T62" fmla="*/ 259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59" y="1654"/>
                </a:cubicBezTo>
                <a:cubicBezTo>
                  <a:pt x="311" y="1649"/>
                  <a:pt x="363" y="1645"/>
                  <a:pt x="414" y="1640"/>
                </a:cubicBezTo>
                <a:cubicBezTo>
                  <a:pt x="359" y="1581"/>
                  <a:pt x="304" y="1521"/>
                  <a:pt x="250" y="1461"/>
                </a:cubicBezTo>
                <a:cubicBezTo>
                  <a:pt x="177" y="1379"/>
                  <a:pt x="108" y="1295"/>
                  <a:pt x="44" y="1204"/>
                </a:cubicBezTo>
                <a:cubicBezTo>
                  <a:pt x="176" y="1293"/>
                  <a:pt x="286" y="1371"/>
                  <a:pt x="409" y="1473"/>
                </a:cubicBezTo>
                <a:lnTo>
                  <a:pt x="507" y="1555"/>
                </a:lnTo>
                <a:lnTo>
                  <a:pt x="507" y="1414"/>
                </a:lnTo>
                <a:cubicBezTo>
                  <a:pt x="506" y="926"/>
                  <a:pt x="538" y="499"/>
                  <a:pt x="571" y="0"/>
                </a:cubicBezTo>
                <a:cubicBezTo>
                  <a:pt x="603" y="499"/>
                  <a:pt x="635" y="926"/>
                  <a:pt x="634" y="1414"/>
                </a:cubicBezTo>
                <a:lnTo>
                  <a:pt x="634" y="1555"/>
                </a:lnTo>
                <a:lnTo>
                  <a:pt x="732" y="1473"/>
                </a:lnTo>
                <a:cubicBezTo>
                  <a:pt x="856" y="1371"/>
                  <a:pt x="965" y="1293"/>
                  <a:pt x="1097" y="1204"/>
                </a:cubicBezTo>
                <a:cubicBezTo>
                  <a:pt x="1034" y="1295"/>
                  <a:pt x="965" y="1379"/>
                  <a:pt x="892" y="1461"/>
                </a:cubicBezTo>
                <a:cubicBezTo>
                  <a:pt x="838" y="1521"/>
                  <a:pt x="782" y="1581"/>
                  <a:pt x="727" y="1640"/>
                </a:cubicBezTo>
                <a:cubicBezTo>
                  <a:pt x="779" y="1645"/>
                  <a:pt x="830" y="1649"/>
                  <a:pt x="882" y="1654"/>
                </a:cubicBezTo>
                <a:cubicBezTo>
                  <a:pt x="965" y="1663"/>
                  <a:pt x="1062" y="1679"/>
                  <a:pt x="1142" y="1700"/>
                </a:cubicBezTo>
                <a:cubicBezTo>
                  <a:pt x="1062" y="1721"/>
                  <a:pt x="965" y="1737"/>
                  <a:pt x="882" y="1746"/>
                </a:cubicBezTo>
                <a:cubicBezTo>
                  <a:pt x="830" y="1751"/>
                  <a:pt x="779" y="1755"/>
                  <a:pt x="727" y="1760"/>
                </a:cubicBezTo>
                <a:cubicBezTo>
                  <a:pt x="782" y="1819"/>
                  <a:pt x="838" y="1879"/>
                  <a:pt x="892" y="1939"/>
                </a:cubicBezTo>
                <a:cubicBezTo>
                  <a:pt x="965" y="2021"/>
                  <a:pt x="1034" y="2105"/>
                  <a:pt x="1097" y="2196"/>
                </a:cubicBezTo>
                <a:cubicBezTo>
                  <a:pt x="965" y="2107"/>
                  <a:pt x="856" y="2029"/>
                  <a:pt x="732" y="1927"/>
                </a:cubicBezTo>
                <a:lnTo>
                  <a:pt x="634" y="1845"/>
                </a:lnTo>
                <a:lnTo>
                  <a:pt x="634" y="1986"/>
                </a:lnTo>
                <a:cubicBezTo>
                  <a:pt x="635" y="2474"/>
                  <a:pt x="603" y="2901"/>
                  <a:pt x="571" y="3400"/>
                </a:cubicBezTo>
                <a:cubicBezTo>
                  <a:pt x="538" y="2901"/>
                  <a:pt x="506" y="2474"/>
                  <a:pt x="507" y="1986"/>
                </a:cubicBezTo>
                <a:lnTo>
                  <a:pt x="507" y="1845"/>
                </a:lnTo>
                <a:lnTo>
                  <a:pt x="409" y="1927"/>
                </a:lnTo>
                <a:cubicBezTo>
                  <a:pt x="286" y="2029"/>
                  <a:pt x="176" y="2107"/>
                  <a:pt x="44" y="2196"/>
                </a:cubicBezTo>
                <a:cubicBezTo>
                  <a:pt x="108" y="2105"/>
                  <a:pt x="177" y="2021"/>
                  <a:pt x="250" y="1939"/>
                </a:cubicBezTo>
                <a:cubicBezTo>
                  <a:pt x="304" y="1879"/>
                  <a:pt x="359" y="1819"/>
                  <a:pt x="414" y="1760"/>
                </a:cubicBezTo>
                <a:cubicBezTo>
                  <a:pt x="363" y="1755"/>
                  <a:pt x="311" y="1751"/>
                  <a:pt x="259" y="1746"/>
                </a:cubicBezTo>
                <a:cubicBezTo>
                  <a:pt x="177" y="1737"/>
                  <a:pt x="80" y="1721"/>
                  <a:pt x="0" y="1700"/>
                </a:cubicBezTo>
                <a:close/>
              </a:path>
            </a:pathLst>
          </a:custGeom>
          <a:solidFill>
            <a:schemeClr val="accent6">
              <a:lumMod val="40000"/>
              <a:lumOff val="60000"/>
              <a:alpha val="5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16" name="Freeform 10">
            <a:extLst>
              <a:ext uri="{FF2B5EF4-FFF2-40B4-BE49-F238E27FC236}">
                <a16:creationId xmlns:a16="http://schemas.microsoft.com/office/drawing/2014/main" id="{0A87F078-2843-4B62-8A7A-F11DF5F9C187}"/>
              </a:ext>
            </a:extLst>
          </p:cNvPr>
          <p:cNvSpPr>
            <a:spLocks/>
          </p:cNvSpPr>
          <p:nvPr/>
        </p:nvSpPr>
        <p:spPr bwMode="auto">
          <a:xfrm>
            <a:off x="1307257" y="2508256"/>
            <a:ext cx="411163" cy="1235075"/>
          </a:xfrm>
          <a:custGeom>
            <a:avLst/>
            <a:gdLst>
              <a:gd name="T0" fmla="*/ 0 w 1142"/>
              <a:gd name="T1" fmla="*/ 1700 h 3400"/>
              <a:gd name="T2" fmla="*/ 260 w 1142"/>
              <a:gd name="T3" fmla="*/ 1655 h 3400"/>
              <a:gd name="T4" fmla="*/ 415 w 1142"/>
              <a:gd name="T5" fmla="*/ 1641 h 3400"/>
              <a:gd name="T6" fmla="*/ 250 w 1142"/>
              <a:gd name="T7" fmla="*/ 1461 h 3400"/>
              <a:gd name="T8" fmla="*/ 45 w 1142"/>
              <a:gd name="T9" fmla="*/ 1205 h 3400"/>
              <a:gd name="T10" fmla="*/ 409 w 1142"/>
              <a:gd name="T11" fmla="*/ 1473 h 3400"/>
              <a:gd name="T12" fmla="*/ 507 w 1142"/>
              <a:gd name="T13" fmla="*/ 1555 h 3400"/>
              <a:gd name="T14" fmla="*/ 507 w 1142"/>
              <a:gd name="T15" fmla="*/ 1414 h 3400"/>
              <a:gd name="T16" fmla="*/ 571 w 1142"/>
              <a:gd name="T17" fmla="*/ 0 h 3400"/>
              <a:gd name="T18" fmla="*/ 635 w 1142"/>
              <a:gd name="T19" fmla="*/ 1414 h 3400"/>
              <a:gd name="T20" fmla="*/ 635 w 1142"/>
              <a:gd name="T21" fmla="*/ 1555 h 3400"/>
              <a:gd name="T22" fmla="*/ 733 w 1142"/>
              <a:gd name="T23" fmla="*/ 1473 h 3400"/>
              <a:gd name="T24" fmla="*/ 1097 w 1142"/>
              <a:gd name="T25" fmla="*/ 1205 h 3400"/>
              <a:gd name="T26" fmla="*/ 892 w 1142"/>
              <a:gd name="T27" fmla="*/ 1461 h 3400"/>
              <a:gd name="T28" fmla="*/ 727 w 1142"/>
              <a:gd name="T29" fmla="*/ 1641 h 3400"/>
              <a:gd name="T30" fmla="*/ 882 w 1142"/>
              <a:gd name="T31" fmla="*/ 1655 h 3400"/>
              <a:gd name="T32" fmla="*/ 1142 w 1142"/>
              <a:gd name="T33" fmla="*/ 1700 h 3400"/>
              <a:gd name="T34" fmla="*/ 882 w 1142"/>
              <a:gd name="T35" fmla="*/ 1746 h 3400"/>
              <a:gd name="T36" fmla="*/ 727 w 1142"/>
              <a:gd name="T37" fmla="*/ 1760 h 3400"/>
              <a:gd name="T38" fmla="*/ 892 w 1142"/>
              <a:gd name="T39" fmla="*/ 1940 h 3400"/>
              <a:gd name="T40" fmla="*/ 1097 w 1142"/>
              <a:gd name="T41" fmla="*/ 2196 h 3400"/>
              <a:gd name="T42" fmla="*/ 733 w 1142"/>
              <a:gd name="T43" fmla="*/ 1927 h 3400"/>
              <a:gd name="T44" fmla="*/ 635 w 1142"/>
              <a:gd name="T45" fmla="*/ 1846 h 3400"/>
              <a:gd name="T46" fmla="*/ 635 w 1142"/>
              <a:gd name="T47" fmla="*/ 1987 h 3400"/>
              <a:gd name="T48" fmla="*/ 571 w 1142"/>
              <a:gd name="T49" fmla="*/ 3400 h 3400"/>
              <a:gd name="T50" fmla="*/ 507 w 1142"/>
              <a:gd name="T51" fmla="*/ 1987 h 3400"/>
              <a:gd name="T52" fmla="*/ 507 w 1142"/>
              <a:gd name="T53" fmla="*/ 1846 h 3400"/>
              <a:gd name="T54" fmla="*/ 409 w 1142"/>
              <a:gd name="T55" fmla="*/ 1927 h 3400"/>
              <a:gd name="T56" fmla="*/ 45 w 1142"/>
              <a:gd name="T57" fmla="*/ 2196 h 3400"/>
              <a:gd name="T58" fmla="*/ 250 w 1142"/>
              <a:gd name="T59" fmla="*/ 1940 h 3400"/>
              <a:gd name="T60" fmla="*/ 415 w 1142"/>
              <a:gd name="T61" fmla="*/ 1760 h 3400"/>
              <a:gd name="T62" fmla="*/ 260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60" y="1655"/>
                </a:cubicBezTo>
                <a:cubicBezTo>
                  <a:pt x="311" y="1649"/>
                  <a:pt x="363" y="1645"/>
                  <a:pt x="415" y="1641"/>
                </a:cubicBezTo>
                <a:cubicBezTo>
                  <a:pt x="360" y="1581"/>
                  <a:pt x="304" y="1522"/>
                  <a:pt x="250" y="1461"/>
                </a:cubicBezTo>
                <a:cubicBezTo>
                  <a:pt x="177" y="1379"/>
                  <a:pt x="108" y="1296"/>
                  <a:pt x="45" y="1205"/>
                </a:cubicBezTo>
                <a:cubicBezTo>
                  <a:pt x="177" y="1293"/>
                  <a:pt x="286" y="1371"/>
                  <a:pt x="409" y="1473"/>
                </a:cubicBezTo>
                <a:lnTo>
                  <a:pt x="507" y="1555"/>
                </a:lnTo>
                <a:lnTo>
                  <a:pt x="507" y="1414"/>
                </a:lnTo>
                <a:cubicBezTo>
                  <a:pt x="506" y="926"/>
                  <a:pt x="538" y="499"/>
                  <a:pt x="571" y="0"/>
                </a:cubicBezTo>
                <a:cubicBezTo>
                  <a:pt x="604" y="499"/>
                  <a:pt x="636" y="926"/>
                  <a:pt x="635" y="1414"/>
                </a:cubicBezTo>
                <a:lnTo>
                  <a:pt x="635" y="1555"/>
                </a:lnTo>
                <a:lnTo>
                  <a:pt x="733" y="1473"/>
                </a:lnTo>
                <a:cubicBezTo>
                  <a:pt x="856" y="1371"/>
                  <a:pt x="965" y="1293"/>
                  <a:pt x="1097" y="1205"/>
                </a:cubicBezTo>
                <a:cubicBezTo>
                  <a:pt x="1034" y="1296"/>
                  <a:pt x="965" y="1379"/>
                  <a:pt x="892" y="1461"/>
                </a:cubicBezTo>
                <a:cubicBezTo>
                  <a:pt x="838" y="1522"/>
                  <a:pt x="783" y="1581"/>
                  <a:pt x="727" y="1641"/>
                </a:cubicBezTo>
                <a:cubicBezTo>
                  <a:pt x="779" y="1645"/>
                  <a:pt x="831" y="1649"/>
                  <a:pt x="882" y="1655"/>
                </a:cubicBezTo>
                <a:cubicBezTo>
                  <a:pt x="965" y="1663"/>
                  <a:pt x="1062" y="1679"/>
                  <a:pt x="1142" y="1700"/>
                </a:cubicBezTo>
                <a:cubicBezTo>
                  <a:pt x="1062" y="1721"/>
                  <a:pt x="965" y="1737"/>
                  <a:pt x="882" y="1746"/>
                </a:cubicBezTo>
                <a:cubicBezTo>
                  <a:pt x="831" y="1751"/>
                  <a:pt x="779" y="1756"/>
                  <a:pt x="727" y="1760"/>
                </a:cubicBezTo>
                <a:cubicBezTo>
                  <a:pt x="783" y="1819"/>
                  <a:pt x="838" y="1879"/>
                  <a:pt x="892" y="1940"/>
                </a:cubicBezTo>
                <a:cubicBezTo>
                  <a:pt x="965" y="2021"/>
                  <a:pt x="1034" y="2105"/>
                  <a:pt x="1097" y="2196"/>
                </a:cubicBezTo>
                <a:cubicBezTo>
                  <a:pt x="965" y="2107"/>
                  <a:pt x="856" y="2029"/>
                  <a:pt x="733" y="1927"/>
                </a:cubicBezTo>
                <a:lnTo>
                  <a:pt x="635" y="1846"/>
                </a:lnTo>
                <a:lnTo>
                  <a:pt x="635" y="1987"/>
                </a:lnTo>
                <a:cubicBezTo>
                  <a:pt x="636" y="2474"/>
                  <a:pt x="604" y="2902"/>
                  <a:pt x="571" y="3400"/>
                </a:cubicBezTo>
                <a:cubicBezTo>
                  <a:pt x="538" y="2902"/>
                  <a:pt x="506" y="2474"/>
                  <a:pt x="507" y="1987"/>
                </a:cubicBezTo>
                <a:lnTo>
                  <a:pt x="507" y="1846"/>
                </a:lnTo>
                <a:lnTo>
                  <a:pt x="409" y="1927"/>
                </a:lnTo>
                <a:cubicBezTo>
                  <a:pt x="286" y="2029"/>
                  <a:pt x="177" y="2107"/>
                  <a:pt x="45" y="2196"/>
                </a:cubicBezTo>
                <a:cubicBezTo>
                  <a:pt x="108" y="2105"/>
                  <a:pt x="177" y="2021"/>
                  <a:pt x="250" y="1940"/>
                </a:cubicBezTo>
                <a:cubicBezTo>
                  <a:pt x="304" y="1879"/>
                  <a:pt x="360" y="1819"/>
                  <a:pt x="415" y="1760"/>
                </a:cubicBezTo>
                <a:cubicBezTo>
                  <a:pt x="363" y="1756"/>
                  <a:pt x="311" y="1751"/>
                  <a:pt x="260" y="1746"/>
                </a:cubicBezTo>
                <a:cubicBezTo>
                  <a:pt x="177" y="1737"/>
                  <a:pt x="80" y="1721"/>
                  <a:pt x="0" y="170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grpSp>
        <p:nvGrpSpPr>
          <p:cNvPr id="11" name="Group 10">
            <a:extLst>
              <a:ext uri="{FF2B5EF4-FFF2-40B4-BE49-F238E27FC236}">
                <a16:creationId xmlns:a16="http://schemas.microsoft.com/office/drawing/2014/main" id="{BD9FB30C-AAAC-4207-AB8A-E307E157AE98}"/>
              </a:ext>
            </a:extLst>
          </p:cNvPr>
          <p:cNvGrpSpPr/>
          <p:nvPr/>
        </p:nvGrpSpPr>
        <p:grpSpPr>
          <a:xfrm>
            <a:off x="-38096" y="1519064"/>
            <a:ext cx="2009775" cy="4894441"/>
            <a:chOff x="-38100" y="1519059"/>
            <a:chExt cx="2009775" cy="4894441"/>
          </a:xfrm>
        </p:grpSpPr>
        <p:sp>
          <p:nvSpPr>
            <p:cNvPr id="14" name="Freeform 7">
              <a:extLst>
                <a:ext uri="{FF2B5EF4-FFF2-40B4-BE49-F238E27FC236}">
                  <a16:creationId xmlns:a16="http://schemas.microsoft.com/office/drawing/2014/main" id="{48DA0E53-CC11-4A6D-ABD1-ADA7E22FFE47}"/>
                </a:ext>
              </a:extLst>
            </p:cNvPr>
            <p:cNvSpPr>
              <a:spLocks/>
            </p:cNvSpPr>
            <p:nvPr/>
          </p:nvSpPr>
          <p:spPr bwMode="auto">
            <a:xfrm>
              <a:off x="0" y="1519059"/>
              <a:ext cx="923144" cy="4881741"/>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noFill/>
            <a:ln>
              <a:noFill/>
            </a:ln>
          </p:spPr>
          <p:txBody>
            <a:bodyPr vert="horz" wrap="square" lIns="91440" tIns="45720" rIns="91440" bIns="45720" numCol="1" anchor="t" anchorCtr="0" compatLnSpc="1">
              <a:prstTxWarp prst="textNoShape">
                <a:avLst/>
              </a:prstTxWarp>
            </a:bodyPr>
            <a:lstStyle/>
            <a:p>
              <a:endParaRPr lang="en-US" sz="1350"/>
            </a:p>
          </p:txBody>
        </p:sp>
        <p:sp>
          <p:nvSpPr>
            <p:cNvPr id="21" name="Freeform 11">
              <a:extLst>
                <a:ext uri="{FF2B5EF4-FFF2-40B4-BE49-F238E27FC236}">
                  <a16:creationId xmlns:a16="http://schemas.microsoft.com/office/drawing/2014/main" id="{017DBECF-EB12-4965-B933-629619BCE7D5}"/>
                </a:ext>
              </a:extLst>
            </p:cNvPr>
            <p:cNvSpPr>
              <a:spLocks/>
            </p:cNvSpPr>
            <p:nvPr/>
          </p:nvSpPr>
          <p:spPr bwMode="auto">
            <a:xfrm>
              <a:off x="609600" y="3773487"/>
              <a:ext cx="1362075" cy="2627313"/>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noFill/>
            <a:ln>
              <a:noFill/>
            </a:ln>
          </p:spPr>
          <p:txBody>
            <a:bodyPr vert="horz" wrap="square" lIns="91440" tIns="45720" rIns="91440" bIns="45720" numCol="1" anchor="t" anchorCtr="0" compatLnSpc="1">
              <a:prstTxWarp prst="textNoShape">
                <a:avLst/>
              </a:prstTxWarp>
            </a:bodyPr>
            <a:lstStyle/>
            <a:p>
              <a:endParaRPr lang="en-US" sz="1350"/>
            </a:p>
          </p:txBody>
        </p:sp>
        <p:sp>
          <p:nvSpPr>
            <p:cNvPr id="22" name="Freeform: Shape 21">
              <a:extLst>
                <a:ext uri="{FF2B5EF4-FFF2-40B4-BE49-F238E27FC236}">
                  <a16:creationId xmlns:a16="http://schemas.microsoft.com/office/drawing/2014/main" id="{97FCD4BF-7AE5-4CD1-9D87-70E6E344B51C}"/>
                </a:ext>
              </a:extLst>
            </p:cNvPr>
            <p:cNvSpPr/>
            <p:nvPr/>
          </p:nvSpPr>
          <p:spPr>
            <a:xfrm>
              <a:off x="1117600" y="3797300"/>
              <a:ext cx="723900" cy="2616200"/>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Shape 22">
              <a:extLst>
                <a:ext uri="{FF2B5EF4-FFF2-40B4-BE49-F238E27FC236}">
                  <a16:creationId xmlns:a16="http://schemas.microsoft.com/office/drawing/2014/main" id="{D11AAEFD-AB0C-4EBE-9235-385D76807F61}"/>
                </a:ext>
              </a:extLst>
            </p:cNvPr>
            <p:cNvSpPr/>
            <p:nvPr/>
          </p:nvSpPr>
          <p:spPr>
            <a:xfrm>
              <a:off x="-38100" y="1917700"/>
              <a:ext cx="1117697" cy="4483100"/>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grpSp>
        <p:nvGrpSpPr>
          <p:cNvPr id="26" name="Group 25">
            <a:extLst>
              <a:ext uri="{FF2B5EF4-FFF2-40B4-BE49-F238E27FC236}">
                <a16:creationId xmlns:a16="http://schemas.microsoft.com/office/drawing/2014/main" id="{3FAC4F0C-EFC7-4C6D-B0CA-1C7C1F8456B0}"/>
              </a:ext>
            </a:extLst>
          </p:cNvPr>
          <p:cNvGrpSpPr/>
          <p:nvPr/>
        </p:nvGrpSpPr>
        <p:grpSpPr>
          <a:xfrm>
            <a:off x="12236605" y="815975"/>
            <a:ext cx="10919427" cy="1905658"/>
            <a:chOff x="1320200" y="815975"/>
            <a:chExt cx="10919426" cy="1905658"/>
          </a:xfrm>
        </p:grpSpPr>
        <p:sp>
          <p:nvSpPr>
            <p:cNvPr id="27" name="Freeform 5">
              <a:extLst>
                <a:ext uri="{FF2B5EF4-FFF2-40B4-BE49-F238E27FC236}">
                  <a16:creationId xmlns:a16="http://schemas.microsoft.com/office/drawing/2014/main" id="{1E41ADA9-CB50-4257-87A2-6F65D9056183}"/>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solidFill>
              <a:schemeClr val="accent2">
                <a:alpha val="88000"/>
              </a:scheme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28" name="Freeform 6">
              <a:extLst>
                <a:ext uri="{FF2B5EF4-FFF2-40B4-BE49-F238E27FC236}">
                  <a16:creationId xmlns:a16="http://schemas.microsoft.com/office/drawing/2014/main" id="{051238B6-3B8C-44BC-8AF6-CB7979109FD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400"/>
            </a:p>
          </p:txBody>
        </p:sp>
      </p:grpSp>
      <p:grpSp>
        <p:nvGrpSpPr>
          <p:cNvPr id="29" name="Group 28">
            <a:extLst>
              <a:ext uri="{FF2B5EF4-FFF2-40B4-BE49-F238E27FC236}">
                <a16:creationId xmlns:a16="http://schemas.microsoft.com/office/drawing/2014/main" id="{AB1A7A13-D744-4A11-8D33-971309C6CDEA}"/>
              </a:ext>
            </a:extLst>
          </p:cNvPr>
          <p:cNvGrpSpPr/>
          <p:nvPr/>
        </p:nvGrpSpPr>
        <p:grpSpPr>
          <a:xfrm>
            <a:off x="-38096" y="6452908"/>
            <a:ext cx="2009775" cy="4114800"/>
            <a:chOff x="-38100" y="1519059"/>
            <a:chExt cx="2009775" cy="4894441"/>
          </a:xfrm>
        </p:grpSpPr>
        <p:sp>
          <p:nvSpPr>
            <p:cNvPr id="30" name="Freeform 7">
              <a:extLst>
                <a:ext uri="{FF2B5EF4-FFF2-40B4-BE49-F238E27FC236}">
                  <a16:creationId xmlns:a16="http://schemas.microsoft.com/office/drawing/2014/main" id="{519E58F1-30E2-4011-AF0E-29932ED5A6FD}"/>
                </a:ext>
              </a:extLst>
            </p:cNvPr>
            <p:cNvSpPr>
              <a:spLocks/>
            </p:cNvSpPr>
            <p:nvPr/>
          </p:nvSpPr>
          <p:spPr bwMode="auto">
            <a:xfrm>
              <a:off x="0" y="1519059"/>
              <a:ext cx="923144" cy="4881741"/>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solidFill>
              <a:srgbClr val="3B7A00">
                <a:alpha val="60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31" name="Freeform 11">
              <a:extLst>
                <a:ext uri="{FF2B5EF4-FFF2-40B4-BE49-F238E27FC236}">
                  <a16:creationId xmlns:a16="http://schemas.microsoft.com/office/drawing/2014/main" id="{445FA90B-4550-4F18-AE2E-9F754CF12769}"/>
                </a:ext>
              </a:extLst>
            </p:cNvPr>
            <p:cNvSpPr>
              <a:spLocks/>
            </p:cNvSpPr>
            <p:nvPr/>
          </p:nvSpPr>
          <p:spPr bwMode="auto">
            <a:xfrm>
              <a:off x="609600" y="3773487"/>
              <a:ext cx="1362075" cy="2627313"/>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solidFill>
              <a:schemeClr val="accent2">
                <a:lumMod val="75000"/>
                <a:alpha val="60000"/>
              </a:scheme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32" name="Freeform: Shape 31">
              <a:extLst>
                <a:ext uri="{FF2B5EF4-FFF2-40B4-BE49-F238E27FC236}">
                  <a16:creationId xmlns:a16="http://schemas.microsoft.com/office/drawing/2014/main" id="{52DDB5F3-AB11-4ED5-9A08-9050898F59A6}"/>
                </a:ext>
              </a:extLst>
            </p:cNvPr>
            <p:cNvSpPr/>
            <p:nvPr/>
          </p:nvSpPr>
          <p:spPr>
            <a:xfrm>
              <a:off x="1117600" y="3797300"/>
              <a:ext cx="723900" cy="2616200"/>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solidFill>
                <a:schemeClr val="accent2">
                  <a:lumMod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33" name="Freeform: Shape 32">
              <a:extLst>
                <a:ext uri="{FF2B5EF4-FFF2-40B4-BE49-F238E27FC236}">
                  <a16:creationId xmlns:a16="http://schemas.microsoft.com/office/drawing/2014/main" id="{894B9C64-ECB5-43F5-9D5B-17D75A696D12}"/>
                </a:ext>
              </a:extLst>
            </p:cNvPr>
            <p:cNvSpPr/>
            <p:nvPr/>
          </p:nvSpPr>
          <p:spPr>
            <a:xfrm>
              <a:off x="-38100" y="1917700"/>
              <a:ext cx="1117697" cy="4483100"/>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solidFill>
                <a:schemeClr val="accent6">
                  <a:lumMod val="60000"/>
                  <a:lumOff val="40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grpSp>
      <p:sp>
        <p:nvSpPr>
          <p:cNvPr id="24" name="Rectangle 23">
            <a:extLst>
              <a:ext uri="{FF2B5EF4-FFF2-40B4-BE49-F238E27FC236}">
                <a16:creationId xmlns:a16="http://schemas.microsoft.com/office/drawing/2014/main" id="{F1F8C3C9-4318-4A50-96C8-BCBFA35DE970}"/>
              </a:ext>
            </a:extLst>
          </p:cNvPr>
          <p:cNvSpPr/>
          <p:nvPr/>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 name="Title 1"/>
          <p:cNvSpPr>
            <a:spLocks noGrp="1"/>
          </p:cNvSpPr>
          <p:nvPr>
            <p:ph type="ctrTitle" hasCustomPrompt="1"/>
          </p:nvPr>
        </p:nvSpPr>
        <p:spPr>
          <a:xfrm>
            <a:off x="2565400" y="1248356"/>
            <a:ext cx="9016997" cy="838435"/>
          </a:xfrm>
        </p:spPr>
        <p:txBody>
          <a:bodyPr wrap="square" tIns="0" anchor="ctr" anchorCtr="0">
            <a:spAutoFit/>
          </a:bodyPr>
          <a:lstStyle>
            <a:lvl1pPr>
              <a:defRPr sz="3200" b="0" spc="-53" baseline="0">
                <a:ln>
                  <a:noFill/>
                </a:ln>
                <a:solidFill>
                  <a:schemeClr val="tx1"/>
                </a:solidFill>
                <a:latin typeface="+mj-lt"/>
              </a:defRPr>
            </a:lvl1pPr>
          </a:lstStyle>
          <a:p>
            <a:r>
              <a:rPr lang="en-US" dirty="0"/>
              <a:t>&lt; 1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2581279" y="2780406"/>
            <a:ext cx="900111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Freeform 5">
            <a:extLst>
              <a:ext uri="{FF2B5EF4-FFF2-40B4-BE49-F238E27FC236}">
                <a16:creationId xmlns:a16="http://schemas.microsoft.com/office/drawing/2014/main" id="{095DC92B-299A-4BE3-8689-D261A680E70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21475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77778E-7 -2.22222E-6 L 0.00139 -0.59907 " pathEditMode="relative" rAng="0" ptsTypes="AA">
                                      <p:cBhvr>
                                        <p:cTn id="6" dur="1500" fill="hold"/>
                                        <p:tgtEl>
                                          <p:spTgt spid="29"/>
                                        </p:tgtEl>
                                        <p:attrNameLst>
                                          <p:attrName>ppt_x</p:attrName>
                                          <p:attrName>ppt_y</p:attrName>
                                        </p:attrNameLst>
                                      </p:cBhvr>
                                      <p:rCtr x="69" y="-29954"/>
                                    </p:animMotion>
                                  </p:childTnLst>
                                </p:cTn>
                              </p:par>
                              <p:par>
                                <p:cTn id="7" presetID="35" presetClass="path" presetSubtype="0" accel="50000" decel="50000" fill="hold" nodeType="withEffect">
                                  <p:stCondLst>
                                    <p:cond delay="0"/>
                                  </p:stCondLst>
                                  <p:childTnLst>
                                    <p:animMotion origin="layout" path="M -2.29167E-6 -3.7037E-7 L -0.89557 -3.7037E-7 " pathEditMode="relative" rAng="0" ptsTypes="AA">
                                      <p:cBhvr>
                                        <p:cTn id="8" dur="1500" fill="hold"/>
                                        <p:tgtEl>
                                          <p:spTgt spid="26"/>
                                        </p:tgtEl>
                                        <p:attrNameLst>
                                          <p:attrName>ppt_x</p:attrName>
                                          <p:attrName>ppt_y</p:attrName>
                                        </p:attrNameLst>
                                      </p:cBhvr>
                                      <p:rCtr x="-44779" y="0"/>
                                    </p:animMotion>
                                  </p:childTnLst>
                                </p:cTn>
                              </p:par>
                              <p:par>
                                <p:cTn id="9" presetID="10" presetClass="entr" presetSubtype="0" fill="hold" grpId="0" nodeType="withEffect">
                                  <p:stCondLst>
                                    <p:cond delay="8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00"/>
                                        <p:tgtEl>
                                          <p:spTgt spid="2"/>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7" presetClass="emph" presetSubtype="0" repeatCount="3000" fill="remove" grpId="1" nodeType="withEffect">
                                  <p:stCondLst>
                                    <p:cond delay="1500"/>
                                  </p:stCondLst>
                                  <p:childTnLst>
                                    <p:animClr clrSpc="rgb" dir="cw">
                                      <p:cBhvr override="childStyle">
                                        <p:cTn id="26" dur="250" autoRev="1" fill="remove"/>
                                        <p:tgtEl>
                                          <p:spTgt spid="16"/>
                                        </p:tgtEl>
                                        <p:attrNameLst>
                                          <p:attrName>style.color</p:attrName>
                                        </p:attrNameLst>
                                      </p:cBhvr>
                                      <p:to>
                                        <a:srgbClr val="89EEF3"/>
                                      </p:to>
                                    </p:animClr>
                                    <p:animClr clrSpc="rgb" dir="cw">
                                      <p:cBhvr>
                                        <p:cTn id="27" dur="250" autoRev="1" fill="remove"/>
                                        <p:tgtEl>
                                          <p:spTgt spid="16"/>
                                        </p:tgtEl>
                                        <p:attrNameLst>
                                          <p:attrName>fillcolor</p:attrName>
                                        </p:attrNameLst>
                                      </p:cBhvr>
                                      <p:to>
                                        <a:srgbClr val="89EEF3"/>
                                      </p:to>
                                    </p:animClr>
                                    <p:set>
                                      <p:cBhvr>
                                        <p:cTn id="28" dur="250" autoRev="1" fill="remove"/>
                                        <p:tgtEl>
                                          <p:spTgt spid="16"/>
                                        </p:tgtEl>
                                        <p:attrNameLst>
                                          <p:attrName>fill.type</p:attrName>
                                        </p:attrNameLst>
                                      </p:cBhvr>
                                      <p:to>
                                        <p:strVal val="solid"/>
                                      </p:to>
                                    </p:set>
                                    <p:set>
                                      <p:cBhvr>
                                        <p:cTn id="29" dur="250" autoRev="1" fill="remove"/>
                                        <p:tgtEl>
                                          <p:spTgt spid="16"/>
                                        </p:tgtEl>
                                        <p:attrNameLst>
                                          <p:attrName>fill.on</p:attrName>
                                        </p:attrNameLst>
                                      </p:cBhvr>
                                      <p:to>
                                        <p:strVal val="true"/>
                                      </p:to>
                                    </p:set>
                                  </p:childTnLst>
                                </p:cTn>
                              </p:par>
                              <p:par>
                                <p:cTn id="30" presetID="27" presetClass="emph" presetSubtype="0" repeatCount="3000" fill="remove" grpId="1" nodeType="withEffect">
                                  <p:stCondLst>
                                    <p:cond delay="1500"/>
                                  </p:stCondLst>
                                  <p:childTnLst>
                                    <p:animClr clrSpc="rgb" dir="cw">
                                      <p:cBhvr override="childStyle">
                                        <p:cTn id="31" dur="250" autoRev="1" fill="remove"/>
                                        <p:tgtEl>
                                          <p:spTgt spid="15"/>
                                        </p:tgtEl>
                                        <p:attrNameLst>
                                          <p:attrName>style.color</p:attrName>
                                        </p:attrNameLst>
                                      </p:cBhvr>
                                      <p:to>
                                        <a:srgbClr val="89EEF3"/>
                                      </p:to>
                                    </p:animClr>
                                    <p:animClr clrSpc="rgb" dir="cw">
                                      <p:cBhvr>
                                        <p:cTn id="32" dur="250" autoRev="1" fill="remove"/>
                                        <p:tgtEl>
                                          <p:spTgt spid="15"/>
                                        </p:tgtEl>
                                        <p:attrNameLst>
                                          <p:attrName>fillcolor</p:attrName>
                                        </p:attrNameLst>
                                      </p:cBhvr>
                                      <p:to>
                                        <a:srgbClr val="89EEF3"/>
                                      </p:to>
                                    </p:animClr>
                                    <p:set>
                                      <p:cBhvr>
                                        <p:cTn id="33" dur="250" autoRev="1" fill="remove"/>
                                        <p:tgtEl>
                                          <p:spTgt spid="15"/>
                                        </p:tgtEl>
                                        <p:attrNameLst>
                                          <p:attrName>fill.type</p:attrName>
                                        </p:attrNameLst>
                                      </p:cBhvr>
                                      <p:to>
                                        <p:strVal val="solid"/>
                                      </p:to>
                                    </p:set>
                                    <p:set>
                                      <p:cBhvr>
                                        <p:cTn id="34" dur="250"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2" grpId="0"/>
      <p:bldP spid="6" grpId="0">
        <p:tmplLst>
          <p:tmpl>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2 Section Title - NO ANIMATION">
    <p:spTree>
      <p:nvGrpSpPr>
        <p:cNvPr id="1" name=""/>
        <p:cNvGrpSpPr/>
        <p:nvPr/>
      </p:nvGrpSpPr>
      <p:grpSpPr>
        <a:xfrm>
          <a:off x="0" y="0"/>
          <a:ext cx="0" cy="0"/>
          <a:chOff x="0" y="0"/>
          <a:chExt cx="0" cy="0"/>
        </a:xfrm>
      </p:grpSpPr>
      <p:sp>
        <p:nvSpPr>
          <p:cNvPr id="48" name="Freeform 27">
            <a:extLst>
              <a:ext uri="{FF2B5EF4-FFF2-40B4-BE49-F238E27FC236}">
                <a16:creationId xmlns:a16="http://schemas.microsoft.com/office/drawing/2014/main" id="{57C6F995-CCBD-41AD-BF29-43CCD4E0E2A5}"/>
              </a:ext>
            </a:extLst>
          </p:cNvPr>
          <p:cNvSpPr>
            <a:spLocks/>
          </p:cNvSpPr>
          <p:nvPr/>
        </p:nvSpPr>
        <p:spPr bwMode="auto">
          <a:xfrm>
            <a:off x="1" y="4565040"/>
            <a:ext cx="1116012" cy="1966912"/>
          </a:xfrm>
          <a:custGeom>
            <a:avLst/>
            <a:gdLst>
              <a:gd name="T0" fmla="*/ 0 w 3040"/>
              <a:gd name="T1" fmla="*/ 44 h 5416"/>
              <a:gd name="T2" fmla="*/ 2088 w 3040"/>
              <a:gd name="T3" fmla="*/ 0 h 5416"/>
              <a:gd name="T4" fmla="*/ 3040 w 3040"/>
              <a:gd name="T5" fmla="*/ 5416 h 5416"/>
              <a:gd name="T6" fmla="*/ 0 w 3040"/>
              <a:gd name="T7" fmla="*/ 5416 h 5416"/>
              <a:gd name="T8" fmla="*/ 0 w 3040"/>
              <a:gd name="T9" fmla="*/ 44 h 5416"/>
            </a:gdLst>
            <a:ahLst/>
            <a:cxnLst>
              <a:cxn ang="0">
                <a:pos x="T0" y="T1"/>
              </a:cxn>
              <a:cxn ang="0">
                <a:pos x="T2" y="T3"/>
              </a:cxn>
              <a:cxn ang="0">
                <a:pos x="T4" y="T5"/>
              </a:cxn>
              <a:cxn ang="0">
                <a:pos x="T6" y="T7"/>
              </a:cxn>
              <a:cxn ang="0">
                <a:pos x="T8" y="T9"/>
              </a:cxn>
            </a:cxnLst>
            <a:rect l="0" t="0" r="r" b="b"/>
            <a:pathLst>
              <a:path w="3040" h="5416">
                <a:moveTo>
                  <a:pt x="0" y="44"/>
                </a:moveTo>
                <a:lnTo>
                  <a:pt x="2088" y="0"/>
                </a:lnTo>
                <a:lnTo>
                  <a:pt x="3040" y="5416"/>
                </a:lnTo>
                <a:lnTo>
                  <a:pt x="0" y="5416"/>
                </a:lnTo>
                <a:lnTo>
                  <a:pt x="0" y="44"/>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pPr lvl="0"/>
            <a:endParaRPr lang="en-US" sz="1400" u="sng" dirty="0"/>
          </a:p>
        </p:txBody>
      </p:sp>
      <p:sp>
        <p:nvSpPr>
          <p:cNvPr id="43" name="Freeform 22">
            <a:extLst>
              <a:ext uri="{FF2B5EF4-FFF2-40B4-BE49-F238E27FC236}">
                <a16:creationId xmlns:a16="http://schemas.microsoft.com/office/drawing/2014/main" id="{76026BAA-F2FC-4C6D-B7FF-F90644D80DE0}"/>
              </a:ext>
            </a:extLst>
          </p:cNvPr>
          <p:cNvSpPr>
            <a:spLocks/>
          </p:cNvSpPr>
          <p:nvPr/>
        </p:nvSpPr>
        <p:spPr bwMode="auto">
          <a:xfrm>
            <a:off x="1379537" y="4355490"/>
            <a:ext cx="1458913" cy="2176462"/>
          </a:xfrm>
          <a:custGeom>
            <a:avLst/>
            <a:gdLst>
              <a:gd name="T0" fmla="*/ 0 w 4048"/>
              <a:gd name="T1" fmla="*/ 284 h 5994"/>
              <a:gd name="T2" fmla="*/ 4048 w 4048"/>
              <a:gd name="T3" fmla="*/ 0 h 5994"/>
              <a:gd name="T4" fmla="*/ 3337 w 4048"/>
              <a:gd name="T5" fmla="*/ 5994 h 5994"/>
              <a:gd name="T6" fmla="*/ 571 w 4048"/>
              <a:gd name="T7" fmla="*/ 5994 h 5994"/>
              <a:gd name="T8" fmla="*/ 0 w 4048"/>
              <a:gd name="T9" fmla="*/ 284 h 5994"/>
            </a:gdLst>
            <a:ahLst/>
            <a:cxnLst>
              <a:cxn ang="0">
                <a:pos x="T0" y="T1"/>
              </a:cxn>
              <a:cxn ang="0">
                <a:pos x="T2" y="T3"/>
              </a:cxn>
              <a:cxn ang="0">
                <a:pos x="T4" y="T5"/>
              </a:cxn>
              <a:cxn ang="0">
                <a:pos x="T6" y="T7"/>
              </a:cxn>
              <a:cxn ang="0">
                <a:pos x="T8" y="T9"/>
              </a:cxn>
            </a:cxnLst>
            <a:rect l="0" t="0" r="r" b="b"/>
            <a:pathLst>
              <a:path w="4048" h="5994">
                <a:moveTo>
                  <a:pt x="0" y="284"/>
                </a:moveTo>
                <a:lnTo>
                  <a:pt x="4048" y="0"/>
                </a:lnTo>
                <a:lnTo>
                  <a:pt x="3337" y="5994"/>
                </a:lnTo>
                <a:lnTo>
                  <a:pt x="571" y="5994"/>
                </a:lnTo>
                <a:lnTo>
                  <a:pt x="0" y="284"/>
                </a:lnTo>
                <a:close/>
              </a:path>
            </a:pathLst>
          </a:custGeom>
          <a:solidFill>
            <a:schemeClr val="accent6">
              <a:lumMod val="60000"/>
              <a:lumOff val="40000"/>
              <a:alpha val="65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4" name="Freeform 23">
            <a:extLst>
              <a:ext uri="{FF2B5EF4-FFF2-40B4-BE49-F238E27FC236}">
                <a16:creationId xmlns:a16="http://schemas.microsoft.com/office/drawing/2014/main" id="{B73E9303-7C41-45FE-AB8A-0F3D505488C3}"/>
              </a:ext>
            </a:extLst>
          </p:cNvPr>
          <p:cNvSpPr>
            <a:spLocks noEditPoints="1"/>
          </p:cNvSpPr>
          <p:nvPr/>
        </p:nvSpPr>
        <p:spPr bwMode="auto">
          <a:xfrm>
            <a:off x="1435098" y="4304690"/>
            <a:ext cx="1497013" cy="2228850"/>
          </a:xfrm>
          <a:custGeom>
            <a:avLst/>
            <a:gdLst>
              <a:gd name="T0" fmla="*/ 645 w 4153"/>
              <a:gd name="T1" fmla="*/ 6136 h 6138"/>
              <a:gd name="T2" fmla="*/ 2 w 4153"/>
              <a:gd name="T3" fmla="*/ 22 h 6138"/>
              <a:gd name="T4" fmla="*/ 47 w 4153"/>
              <a:gd name="T5" fmla="*/ 20 h 6138"/>
              <a:gd name="T6" fmla="*/ 690 w 4153"/>
              <a:gd name="T7" fmla="*/ 6133 h 6138"/>
              <a:gd name="T8" fmla="*/ 645 w 4153"/>
              <a:gd name="T9" fmla="*/ 6136 h 6138"/>
              <a:gd name="T10" fmla="*/ 2 w 4153"/>
              <a:gd name="T11" fmla="*/ 22 h 6138"/>
              <a:gd name="T12" fmla="*/ 0 w 4153"/>
              <a:gd name="T13" fmla="*/ 0 h 6138"/>
              <a:gd name="T14" fmla="*/ 28 w 4153"/>
              <a:gd name="T15" fmla="*/ 3 h 6138"/>
              <a:gd name="T16" fmla="*/ 24 w 4153"/>
              <a:gd name="T17" fmla="*/ 21 h 6138"/>
              <a:gd name="T18" fmla="*/ 2 w 4153"/>
              <a:gd name="T19" fmla="*/ 22 h 6138"/>
              <a:gd name="T20" fmla="*/ 28 w 4153"/>
              <a:gd name="T21" fmla="*/ 3 h 6138"/>
              <a:gd name="T22" fmla="*/ 4131 w 4153"/>
              <a:gd name="T23" fmla="*/ 503 h 6138"/>
              <a:gd name="T24" fmla="*/ 4124 w 4153"/>
              <a:gd name="T25" fmla="*/ 539 h 6138"/>
              <a:gd name="T26" fmla="*/ 21 w 4153"/>
              <a:gd name="T27" fmla="*/ 39 h 6138"/>
              <a:gd name="T28" fmla="*/ 28 w 4153"/>
              <a:gd name="T29" fmla="*/ 3 h 6138"/>
              <a:gd name="T30" fmla="*/ 4131 w 4153"/>
              <a:gd name="T31" fmla="*/ 503 h 6138"/>
              <a:gd name="T32" fmla="*/ 4153 w 4153"/>
              <a:gd name="T33" fmla="*/ 505 h 6138"/>
              <a:gd name="T34" fmla="*/ 4150 w 4153"/>
              <a:gd name="T35" fmla="*/ 524 h 6138"/>
              <a:gd name="T36" fmla="*/ 4128 w 4153"/>
              <a:gd name="T37" fmla="*/ 521 h 6138"/>
              <a:gd name="T38" fmla="*/ 4131 w 4153"/>
              <a:gd name="T39" fmla="*/ 503 h 6138"/>
              <a:gd name="T40" fmla="*/ 4150 w 4153"/>
              <a:gd name="T41" fmla="*/ 524 h 6138"/>
              <a:gd name="T42" fmla="*/ 3051 w 4153"/>
              <a:gd name="T43" fmla="*/ 6138 h 6138"/>
              <a:gd name="T44" fmla="*/ 3008 w 4153"/>
              <a:gd name="T45" fmla="*/ 6132 h 6138"/>
              <a:gd name="T46" fmla="*/ 4106 w 4153"/>
              <a:gd name="T47" fmla="*/ 518 h 6138"/>
              <a:gd name="T48" fmla="*/ 4150 w 4153"/>
              <a:gd name="T49" fmla="*/ 524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3" h="6138">
                <a:moveTo>
                  <a:pt x="645" y="6136"/>
                </a:moveTo>
                <a:lnTo>
                  <a:pt x="2" y="22"/>
                </a:lnTo>
                <a:lnTo>
                  <a:pt x="47" y="20"/>
                </a:lnTo>
                <a:lnTo>
                  <a:pt x="690" y="6133"/>
                </a:lnTo>
                <a:lnTo>
                  <a:pt x="645" y="6136"/>
                </a:lnTo>
                <a:close/>
                <a:moveTo>
                  <a:pt x="2" y="22"/>
                </a:moveTo>
                <a:lnTo>
                  <a:pt x="0" y="0"/>
                </a:lnTo>
                <a:lnTo>
                  <a:pt x="28" y="3"/>
                </a:lnTo>
                <a:lnTo>
                  <a:pt x="24" y="21"/>
                </a:lnTo>
                <a:lnTo>
                  <a:pt x="2" y="22"/>
                </a:lnTo>
                <a:close/>
                <a:moveTo>
                  <a:pt x="28" y="3"/>
                </a:moveTo>
                <a:lnTo>
                  <a:pt x="4131" y="503"/>
                </a:lnTo>
                <a:lnTo>
                  <a:pt x="4124" y="539"/>
                </a:lnTo>
                <a:lnTo>
                  <a:pt x="21" y="39"/>
                </a:lnTo>
                <a:lnTo>
                  <a:pt x="28" y="3"/>
                </a:lnTo>
                <a:close/>
                <a:moveTo>
                  <a:pt x="4131" y="503"/>
                </a:moveTo>
                <a:lnTo>
                  <a:pt x="4153" y="505"/>
                </a:lnTo>
                <a:lnTo>
                  <a:pt x="4150" y="524"/>
                </a:lnTo>
                <a:lnTo>
                  <a:pt x="4128" y="521"/>
                </a:lnTo>
                <a:lnTo>
                  <a:pt x="4131" y="503"/>
                </a:lnTo>
                <a:close/>
                <a:moveTo>
                  <a:pt x="4150" y="524"/>
                </a:moveTo>
                <a:lnTo>
                  <a:pt x="3051" y="6138"/>
                </a:lnTo>
                <a:lnTo>
                  <a:pt x="3008" y="6132"/>
                </a:lnTo>
                <a:lnTo>
                  <a:pt x="4106" y="518"/>
                </a:lnTo>
                <a:lnTo>
                  <a:pt x="4150" y="524"/>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6" name="Freeform 25">
            <a:extLst>
              <a:ext uri="{FF2B5EF4-FFF2-40B4-BE49-F238E27FC236}">
                <a16:creationId xmlns:a16="http://schemas.microsoft.com/office/drawing/2014/main" id="{046A1DB8-4F2A-4570-96B6-19C9C5DEBA59}"/>
              </a:ext>
            </a:extLst>
          </p:cNvPr>
          <p:cNvSpPr>
            <a:spLocks/>
          </p:cNvSpPr>
          <p:nvPr/>
        </p:nvSpPr>
        <p:spPr bwMode="auto">
          <a:xfrm>
            <a:off x="736598" y="3842734"/>
            <a:ext cx="1254125" cy="2689225"/>
          </a:xfrm>
          <a:custGeom>
            <a:avLst/>
            <a:gdLst>
              <a:gd name="T0" fmla="*/ 0 w 3479"/>
              <a:gd name="T1" fmla="*/ 0 h 7406"/>
              <a:gd name="T2" fmla="*/ 3479 w 3479"/>
              <a:gd name="T3" fmla="*/ 454 h 7406"/>
              <a:gd name="T4" fmla="*/ 2472 w 3479"/>
              <a:gd name="T5" fmla="*/ 7406 h 7406"/>
              <a:gd name="T6" fmla="*/ 467 w 3479"/>
              <a:gd name="T7" fmla="*/ 7406 h 7406"/>
              <a:gd name="T8" fmla="*/ 0 w 3479"/>
              <a:gd name="T9" fmla="*/ 0 h 7406"/>
            </a:gdLst>
            <a:ahLst/>
            <a:cxnLst>
              <a:cxn ang="0">
                <a:pos x="T0" y="T1"/>
              </a:cxn>
              <a:cxn ang="0">
                <a:pos x="T2" y="T3"/>
              </a:cxn>
              <a:cxn ang="0">
                <a:pos x="T4" y="T5"/>
              </a:cxn>
              <a:cxn ang="0">
                <a:pos x="T6" y="T7"/>
              </a:cxn>
              <a:cxn ang="0">
                <a:pos x="T8" y="T9"/>
              </a:cxn>
            </a:cxnLst>
            <a:rect l="0" t="0" r="r" b="b"/>
            <a:pathLst>
              <a:path w="3479" h="7406">
                <a:moveTo>
                  <a:pt x="0" y="0"/>
                </a:moveTo>
                <a:lnTo>
                  <a:pt x="3479" y="454"/>
                </a:lnTo>
                <a:lnTo>
                  <a:pt x="2472" y="7406"/>
                </a:lnTo>
                <a:lnTo>
                  <a:pt x="467" y="7406"/>
                </a:lnTo>
                <a:lnTo>
                  <a:pt x="0" y="0"/>
                </a:lnTo>
                <a:close/>
              </a:path>
            </a:pathLst>
          </a:custGeom>
          <a:solidFill>
            <a:srgbClr val="77C72C">
              <a:alpha val="65000"/>
            </a:srgbClr>
          </a:solidFill>
          <a:ln>
            <a:noFill/>
          </a:ln>
        </p:spPr>
        <p:txBody>
          <a:bodyPr vert="horz" wrap="square" lIns="91440" tIns="45720" rIns="91440" bIns="45720" numCol="1" anchor="t" anchorCtr="0" compatLnSpc="1">
            <a:prstTxWarp prst="textNoShape">
              <a:avLst/>
            </a:prstTxWarp>
          </a:bodyPr>
          <a:lstStyle/>
          <a:p>
            <a:pPr lvl="0"/>
            <a:endParaRPr lang="en-US" sz="1400" u="sng" dirty="0"/>
          </a:p>
        </p:txBody>
      </p:sp>
      <p:sp>
        <p:nvSpPr>
          <p:cNvPr id="51" name="Freeform 30">
            <a:extLst>
              <a:ext uri="{FF2B5EF4-FFF2-40B4-BE49-F238E27FC236}">
                <a16:creationId xmlns:a16="http://schemas.microsoft.com/office/drawing/2014/main" id="{62FA394C-920C-450B-B257-BE03BE3E5516}"/>
              </a:ext>
            </a:extLst>
          </p:cNvPr>
          <p:cNvSpPr>
            <a:spLocks noEditPoints="1"/>
          </p:cNvSpPr>
          <p:nvPr/>
        </p:nvSpPr>
        <p:spPr bwMode="auto">
          <a:xfrm>
            <a:off x="806447" y="3707790"/>
            <a:ext cx="1081088" cy="2824162"/>
          </a:xfrm>
          <a:custGeom>
            <a:avLst/>
            <a:gdLst>
              <a:gd name="T0" fmla="*/ 361 w 3002"/>
              <a:gd name="T1" fmla="*/ 7779 h 7779"/>
              <a:gd name="T2" fmla="*/ 1 w 3002"/>
              <a:gd name="T3" fmla="*/ 20 h 7779"/>
              <a:gd name="T4" fmla="*/ 46 w 3002"/>
              <a:gd name="T5" fmla="*/ 19 h 7779"/>
              <a:gd name="T6" fmla="*/ 405 w 3002"/>
              <a:gd name="T7" fmla="*/ 7777 h 7779"/>
              <a:gd name="T8" fmla="*/ 361 w 3002"/>
              <a:gd name="T9" fmla="*/ 7779 h 7779"/>
              <a:gd name="T10" fmla="*/ 1 w 3002"/>
              <a:gd name="T11" fmla="*/ 20 h 7779"/>
              <a:gd name="T12" fmla="*/ 0 w 3002"/>
              <a:gd name="T13" fmla="*/ 0 h 7779"/>
              <a:gd name="T14" fmla="*/ 25 w 3002"/>
              <a:gd name="T15" fmla="*/ 2 h 7779"/>
              <a:gd name="T16" fmla="*/ 23 w 3002"/>
              <a:gd name="T17" fmla="*/ 20 h 7779"/>
              <a:gd name="T18" fmla="*/ 1 w 3002"/>
              <a:gd name="T19" fmla="*/ 20 h 7779"/>
              <a:gd name="T20" fmla="*/ 25 w 3002"/>
              <a:gd name="T21" fmla="*/ 2 h 7779"/>
              <a:gd name="T22" fmla="*/ 2980 w 3002"/>
              <a:gd name="T23" fmla="*/ 174 h 7779"/>
              <a:gd name="T24" fmla="*/ 2977 w 3002"/>
              <a:gd name="T25" fmla="*/ 209 h 7779"/>
              <a:gd name="T26" fmla="*/ 22 w 3002"/>
              <a:gd name="T27" fmla="*/ 37 h 7779"/>
              <a:gd name="T28" fmla="*/ 25 w 3002"/>
              <a:gd name="T29" fmla="*/ 2 h 7779"/>
              <a:gd name="T30" fmla="*/ 2980 w 3002"/>
              <a:gd name="T31" fmla="*/ 174 h 7779"/>
              <a:gd name="T32" fmla="*/ 3002 w 3002"/>
              <a:gd name="T33" fmla="*/ 175 h 7779"/>
              <a:gd name="T34" fmla="*/ 3001 w 3002"/>
              <a:gd name="T35" fmla="*/ 192 h 7779"/>
              <a:gd name="T36" fmla="*/ 2979 w 3002"/>
              <a:gd name="T37" fmla="*/ 191 h 7779"/>
              <a:gd name="T38" fmla="*/ 2980 w 3002"/>
              <a:gd name="T39" fmla="*/ 174 h 7779"/>
              <a:gd name="T40" fmla="*/ 3001 w 3002"/>
              <a:gd name="T41" fmla="*/ 192 h 7779"/>
              <a:gd name="T42" fmla="*/ 2700 w 3002"/>
              <a:gd name="T43" fmla="*/ 7779 h 7779"/>
              <a:gd name="T44" fmla="*/ 2656 w 3002"/>
              <a:gd name="T45" fmla="*/ 7777 h 7779"/>
              <a:gd name="T46" fmla="*/ 2957 w 3002"/>
              <a:gd name="T47" fmla="*/ 191 h 7779"/>
              <a:gd name="T48" fmla="*/ 3001 w 3002"/>
              <a:gd name="T49" fmla="*/ 192 h 7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02" h="7779">
                <a:moveTo>
                  <a:pt x="361" y="7779"/>
                </a:moveTo>
                <a:lnTo>
                  <a:pt x="1" y="20"/>
                </a:lnTo>
                <a:lnTo>
                  <a:pt x="46" y="19"/>
                </a:lnTo>
                <a:lnTo>
                  <a:pt x="405" y="7777"/>
                </a:lnTo>
                <a:lnTo>
                  <a:pt x="361" y="7779"/>
                </a:lnTo>
                <a:close/>
                <a:moveTo>
                  <a:pt x="1" y="20"/>
                </a:moveTo>
                <a:lnTo>
                  <a:pt x="0" y="0"/>
                </a:lnTo>
                <a:lnTo>
                  <a:pt x="25" y="2"/>
                </a:lnTo>
                <a:lnTo>
                  <a:pt x="23" y="20"/>
                </a:lnTo>
                <a:lnTo>
                  <a:pt x="1" y="20"/>
                </a:lnTo>
                <a:close/>
                <a:moveTo>
                  <a:pt x="25" y="2"/>
                </a:moveTo>
                <a:lnTo>
                  <a:pt x="2980" y="174"/>
                </a:lnTo>
                <a:lnTo>
                  <a:pt x="2977" y="209"/>
                </a:lnTo>
                <a:lnTo>
                  <a:pt x="22" y="37"/>
                </a:lnTo>
                <a:lnTo>
                  <a:pt x="25" y="2"/>
                </a:lnTo>
                <a:close/>
                <a:moveTo>
                  <a:pt x="2980" y="174"/>
                </a:moveTo>
                <a:lnTo>
                  <a:pt x="3002" y="175"/>
                </a:lnTo>
                <a:lnTo>
                  <a:pt x="3001" y="192"/>
                </a:lnTo>
                <a:lnTo>
                  <a:pt x="2979" y="191"/>
                </a:lnTo>
                <a:lnTo>
                  <a:pt x="2980" y="174"/>
                </a:lnTo>
                <a:close/>
                <a:moveTo>
                  <a:pt x="3001" y="192"/>
                </a:moveTo>
                <a:lnTo>
                  <a:pt x="2700" y="7779"/>
                </a:lnTo>
                <a:lnTo>
                  <a:pt x="2656" y="7777"/>
                </a:lnTo>
                <a:lnTo>
                  <a:pt x="2957" y="191"/>
                </a:lnTo>
                <a:lnTo>
                  <a:pt x="3001" y="19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4" name="Rectangle 23">
            <a:extLst>
              <a:ext uri="{FF2B5EF4-FFF2-40B4-BE49-F238E27FC236}">
                <a16:creationId xmlns:a16="http://schemas.microsoft.com/office/drawing/2014/main" id="{F1F8C3C9-4318-4A50-96C8-BCBFA35DE970}"/>
              </a:ext>
            </a:extLst>
          </p:cNvPr>
          <p:cNvSpPr/>
          <p:nvPr/>
        </p:nvSpPr>
        <p:spPr>
          <a:xfrm>
            <a:off x="-139698" y="6495276"/>
            <a:ext cx="12331700" cy="36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 name="Title 1"/>
          <p:cNvSpPr>
            <a:spLocks noGrp="1"/>
          </p:cNvSpPr>
          <p:nvPr>
            <p:ph type="ctrTitle" hasCustomPrompt="1"/>
          </p:nvPr>
        </p:nvSpPr>
        <p:spPr>
          <a:xfrm>
            <a:off x="3441108" y="1248356"/>
            <a:ext cx="8141289" cy="838435"/>
          </a:xfrm>
        </p:spPr>
        <p:txBody>
          <a:bodyPr wrap="square" tIns="0" anchor="ctr" anchorCtr="0">
            <a:spAutoFit/>
          </a:bodyPr>
          <a:lstStyle>
            <a:lvl1pPr>
              <a:defRPr sz="3200" b="0" spc="-53" baseline="0">
                <a:ln>
                  <a:noFill/>
                </a:ln>
                <a:solidFill>
                  <a:schemeClr val="tx1"/>
                </a:solidFill>
                <a:latin typeface="+mj-lt"/>
              </a:defRPr>
            </a:lvl1pPr>
          </a:lstStyle>
          <a:p>
            <a:r>
              <a:rPr lang="en-US" dirty="0">
                <a:latin typeface="+mj-lt"/>
              </a:rPr>
              <a:t>&lt; </a:t>
            </a:r>
            <a:r>
              <a:rPr lang="en-US" dirty="0"/>
              <a:t>2 Section Title — NO ANIMATION </a:t>
            </a:r>
            <a:r>
              <a:rPr lang="en-US" dirty="0">
                <a:latin typeface="+mj-lt"/>
              </a:rPr>
              <a:t>&gt;</a:t>
            </a:r>
            <a:r>
              <a:rPr lang="en-US" dirty="0"/>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441106" y="2578958"/>
            <a:ext cx="8141289" cy="3821842"/>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Freeform 24">
            <a:extLst>
              <a:ext uri="{FF2B5EF4-FFF2-40B4-BE49-F238E27FC236}">
                <a16:creationId xmlns:a16="http://schemas.microsoft.com/office/drawing/2014/main" id="{FE67DD6C-20DB-46DA-907E-D5D47DAF28F0}"/>
              </a:ext>
            </a:extLst>
          </p:cNvPr>
          <p:cNvSpPr>
            <a:spLocks/>
          </p:cNvSpPr>
          <p:nvPr/>
        </p:nvSpPr>
        <p:spPr bwMode="auto">
          <a:xfrm>
            <a:off x="1139826" y="3147404"/>
            <a:ext cx="322263" cy="1069975"/>
          </a:xfrm>
          <a:custGeom>
            <a:avLst/>
            <a:gdLst>
              <a:gd name="T0" fmla="*/ 0 w 896"/>
              <a:gd name="T1" fmla="*/ 1473 h 2946"/>
              <a:gd name="T2" fmla="*/ 204 w 896"/>
              <a:gd name="T3" fmla="*/ 1434 h 2946"/>
              <a:gd name="T4" fmla="*/ 325 w 896"/>
              <a:gd name="T5" fmla="*/ 1422 h 2946"/>
              <a:gd name="T6" fmla="*/ 196 w 896"/>
              <a:gd name="T7" fmla="*/ 1266 h 2946"/>
              <a:gd name="T8" fmla="*/ 35 w 896"/>
              <a:gd name="T9" fmla="*/ 1044 h 2946"/>
              <a:gd name="T10" fmla="*/ 321 w 896"/>
              <a:gd name="T11" fmla="*/ 1277 h 2946"/>
              <a:gd name="T12" fmla="*/ 398 w 896"/>
              <a:gd name="T13" fmla="*/ 1347 h 2946"/>
              <a:gd name="T14" fmla="*/ 398 w 896"/>
              <a:gd name="T15" fmla="*/ 1225 h 2946"/>
              <a:gd name="T16" fmla="*/ 448 w 896"/>
              <a:gd name="T17" fmla="*/ 0 h 2946"/>
              <a:gd name="T18" fmla="*/ 498 w 896"/>
              <a:gd name="T19" fmla="*/ 1225 h 2946"/>
              <a:gd name="T20" fmla="*/ 498 w 896"/>
              <a:gd name="T21" fmla="*/ 1347 h 2946"/>
              <a:gd name="T22" fmla="*/ 575 w 896"/>
              <a:gd name="T23" fmla="*/ 1277 h 2946"/>
              <a:gd name="T24" fmla="*/ 861 w 896"/>
              <a:gd name="T25" fmla="*/ 1044 h 2946"/>
              <a:gd name="T26" fmla="*/ 700 w 896"/>
              <a:gd name="T27" fmla="*/ 1266 h 2946"/>
              <a:gd name="T28" fmla="*/ 570 w 896"/>
              <a:gd name="T29" fmla="*/ 1422 h 2946"/>
              <a:gd name="T30" fmla="*/ 692 w 896"/>
              <a:gd name="T31" fmla="*/ 1434 h 2946"/>
              <a:gd name="T32" fmla="*/ 896 w 896"/>
              <a:gd name="T33" fmla="*/ 1473 h 2946"/>
              <a:gd name="T34" fmla="*/ 692 w 896"/>
              <a:gd name="T35" fmla="*/ 1513 h 2946"/>
              <a:gd name="T36" fmla="*/ 570 w 896"/>
              <a:gd name="T37" fmla="*/ 1525 h 2946"/>
              <a:gd name="T38" fmla="*/ 700 w 896"/>
              <a:gd name="T39" fmla="*/ 1680 h 2946"/>
              <a:gd name="T40" fmla="*/ 861 w 896"/>
              <a:gd name="T41" fmla="*/ 1903 h 2946"/>
              <a:gd name="T42" fmla="*/ 575 w 896"/>
              <a:gd name="T43" fmla="*/ 1670 h 2946"/>
              <a:gd name="T44" fmla="*/ 498 w 896"/>
              <a:gd name="T45" fmla="*/ 1599 h 2946"/>
              <a:gd name="T46" fmla="*/ 498 w 896"/>
              <a:gd name="T47" fmla="*/ 1721 h 2946"/>
              <a:gd name="T48" fmla="*/ 448 w 896"/>
              <a:gd name="T49" fmla="*/ 2946 h 2946"/>
              <a:gd name="T50" fmla="*/ 398 w 896"/>
              <a:gd name="T51" fmla="*/ 1721 h 2946"/>
              <a:gd name="T52" fmla="*/ 398 w 896"/>
              <a:gd name="T53" fmla="*/ 1599 h 2946"/>
              <a:gd name="T54" fmla="*/ 321 w 896"/>
              <a:gd name="T55" fmla="*/ 1670 h 2946"/>
              <a:gd name="T56" fmla="*/ 35 w 896"/>
              <a:gd name="T57" fmla="*/ 1903 h 2946"/>
              <a:gd name="T58" fmla="*/ 196 w 896"/>
              <a:gd name="T59" fmla="*/ 1680 h 2946"/>
              <a:gd name="T60" fmla="*/ 325 w 896"/>
              <a:gd name="T61" fmla="*/ 1525 h 2946"/>
              <a:gd name="T62" fmla="*/ 204 w 896"/>
              <a:gd name="T63" fmla="*/ 1513 h 2946"/>
              <a:gd name="T64" fmla="*/ 0 w 896"/>
              <a:gd name="T65" fmla="*/ 1473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6" h="2946">
                <a:moveTo>
                  <a:pt x="0" y="1473"/>
                </a:moveTo>
                <a:cubicBezTo>
                  <a:pt x="63" y="1455"/>
                  <a:pt x="139" y="1441"/>
                  <a:pt x="204" y="1434"/>
                </a:cubicBezTo>
                <a:cubicBezTo>
                  <a:pt x="244" y="1429"/>
                  <a:pt x="285" y="1425"/>
                  <a:pt x="325" y="1422"/>
                </a:cubicBezTo>
                <a:cubicBezTo>
                  <a:pt x="282" y="1370"/>
                  <a:pt x="239" y="1318"/>
                  <a:pt x="196" y="1266"/>
                </a:cubicBezTo>
                <a:cubicBezTo>
                  <a:pt x="139" y="1195"/>
                  <a:pt x="85" y="1122"/>
                  <a:pt x="35" y="1044"/>
                </a:cubicBezTo>
                <a:cubicBezTo>
                  <a:pt x="139" y="1120"/>
                  <a:pt x="224" y="1188"/>
                  <a:pt x="321" y="1277"/>
                </a:cubicBezTo>
                <a:lnTo>
                  <a:pt x="398" y="1347"/>
                </a:lnTo>
                <a:lnTo>
                  <a:pt x="398" y="1225"/>
                </a:lnTo>
                <a:cubicBezTo>
                  <a:pt x="397" y="802"/>
                  <a:pt x="422" y="432"/>
                  <a:pt x="448" y="0"/>
                </a:cubicBezTo>
                <a:cubicBezTo>
                  <a:pt x="474" y="432"/>
                  <a:pt x="499" y="802"/>
                  <a:pt x="498" y="1225"/>
                </a:cubicBezTo>
                <a:lnTo>
                  <a:pt x="498" y="1347"/>
                </a:lnTo>
                <a:lnTo>
                  <a:pt x="575" y="1277"/>
                </a:lnTo>
                <a:cubicBezTo>
                  <a:pt x="672" y="1188"/>
                  <a:pt x="757" y="1120"/>
                  <a:pt x="861" y="1044"/>
                </a:cubicBezTo>
                <a:cubicBezTo>
                  <a:pt x="811" y="1122"/>
                  <a:pt x="757" y="1195"/>
                  <a:pt x="700" y="1266"/>
                </a:cubicBezTo>
                <a:cubicBezTo>
                  <a:pt x="657" y="1318"/>
                  <a:pt x="614" y="1370"/>
                  <a:pt x="570" y="1422"/>
                </a:cubicBezTo>
                <a:cubicBezTo>
                  <a:pt x="611" y="1425"/>
                  <a:pt x="652" y="1429"/>
                  <a:pt x="692" y="1434"/>
                </a:cubicBezTo>
                <a:cubicBezTo>
                  <a:pt x="757" y="1441"/>
                  <a:pt x="833" y="1455"/>
                  <a:pt x="896" y="1473"/>
                </a:cubicBezTo>
                <a:cubicBezTo>
                  <a:pt x="833" y="1491"/>
                  <a:pt x="757" y="1505"/>
                  <a:pt x="692" y="1513"/>
                </a:cubicBezTo>
                <a:cubicBezTo>
                  <a:pt x="652" y="1517"/>
                  <a:pt x="611" y="1521"/>
                  <a:pt x="570" y="1525"/>
                </a:cubicBezTo>
                <a:cubicBezTo>
                  <a:pt x="614" y="1576"/>
                  <a:pt x="657" y="1628"/>
                  <a:pt x="700" y="1680"/>
                </a:cubicBezTo>
                <a:cubicBezTo>
                  <a:pt x="757" y="1751"/>
                  <a:pt x="811" y="1824"/>
                  <a:pt x="861" y="1903"/>
                </a:cubicBezTo>
                <a:cubicBezTo>
                  <a:pt x="757" y="1826"/>
                  <a:pt x="672" y="1758"/>
                  <a:pt x="575" y="1670"/>
                </a:cubicBezTo>
                <a:lnTo>
                  <a:pt x="498" y="1599"/>
                </a:lnTo>
                <a:lnTo>
                  <a:pt x="498" y="1721"/>
                </a:lnTo>
                <a:cubicBezTo>
                  <a:pt x="499" y="2144"/>
                  <a:pt x="474" y="2514"/>
                  <a:pt x="448" y="2946"/>
                </a:cubicBezTo>
                <a:cubicBezTo>
                  <a:pt x="422" y="2514"/>
                  <a:pt x="397" y="2144"/>
                  <a:pt x="398" y="1721"/>
                </a:cubicBezTo>
                <a:lnTo>
                  <a:pt x="398" y="1599"/>
                </a:lnTo>
                <a:lnTo>
                  <a:pt x="321" y="1670"/>
                </a:lnTo>
                <a:cubicBezTo>
                  <a:pt x="224" y="1758"/>
                  <a:pt x="139" y="1826"/>
                  <a:pt x="35" y="1903"/>
                </a:cubicBezTo>
                <a:cubicBezTo>
                  <a:pt x="85" y="1824"/>
                  <a:pt x="139" y="1751"/>
                  <a:pt x="196" y="1680"/>
                </a:cubicBezTo>
                <a:cubicBezTo>
                  <a:pt x="239" y="1628"/>
                  <a:pt x="282" y="1576"/>
                  <a:pt x="325" y="1525"/>
                </a:cubicBezTo>
                <a:cubicBezTo>
                  <a:pt x="285" y="1521"/>
                  <a:pt x="244" y="1517"/>
                  <a:pt x="204" y="1513"/>
                </a:cubicBezTo>
                <a:cubicBezTo>
                  <a:pt x="139" y="1505"/>
                  <a:pt x="63" y="1491"/>
                  <a:pt x="0" y="147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7" name="Freeform 26">
            <a:extLst>
              <a:ext uri="{FF2B5EF4-FFF2-40B4-BE49-F238E27FC236}">
                <a16:creationId xmlns:a16="http://schemas.microsoft.com/office/drawing/2014/main" id="{742CE50A-F72F-4C72-9C99-BA8C9D7F131A}"/>
              </a:ext>
            </a:extLst>
          </p:cNvPr>
          <p:cNvSpPr>
            <a:spLocks noEditPoints="1"/>
          </p:cNvSpPr>
          <p:nvPr/>
        </p:nvSpPr>
        <p:spPr bwMode="auto">
          <a:xfrm>
            <a:off x="12701" y="4469790"/>
            <a:ext cx="906463" cy="2062162"/>
          </a:xfrm>
          <a:custGeom>
            <a:avLst/>
            <a:gdLst>
              <a:gd name="T0" fmla="*/ 0 w 2518"/>
              <a:gd name="T1" fmla="*/ 2090 h 5681"/>
              <a:gd name="T2" fmla="*/ 502 w 2518"/>
              <a:gd name="T3" fmla="*/ 21 h 5681"/>
              <a:gd name="T4" fmla="*/ 548 w 2518"/>
              <a:gd name="T5" fmla="*/ 28 h 5681"/>
              <a:gd name="T6" fmla="*/ 45 w 2518"/>
              <a:gd name="T7" fmla="*/ 2097 h 5681"/>
              <a:gd name="T8" fmla="*/ 0 w 2518"/>
              <a:gd name="T9" fmla="*/ 2090 h 5681"/>
              <a:gd name="T10" fmla="*/ 502 w 2518"/>
              <a:gd name="T11" fmla="*/ 21 h 5681"/>
              <a:gd name="T12" fmla="*/ 507 w 2518"/>
              <a:gd name="T13" fmla="*/ 0 h 5681"/>
              <a:gd name="T14" fmla="*/ 533 w 2518"/>
              <a:gd name="T15" fmla="*/ 7 h 5681"/>
              <a:gd name="T16" fmla="*/ 525 w 2518"/>
              <a:gd name="T17" fmla="*/ 24 h 5681"/>
              <a:gd name="T18" fmla="*/ 502 w 2518"/>
              <a:gd name="T19" fmla="*/ 21 h 5681"/>
              <a:gd name="T20" fmla="*/ 533 w 2518"/>
              <a:gd name="T21" fmla="*/ 7 h 5681"/>
              <a:gd name="T22" fmla="*/ 1971 w 2518"/>
              <a:gd name="T23" fmla="*/ 416 h 5681"/>
              <a:gd name="T24" fmla="*/ 1956 w 2518"/>
              <a:gd name="T25" fmla="*/ 451 h 5681"/>
              <a:gd name="T26" fmla="*/ 517 w 2518"/>
              <a:gd name="T27" fmla="*/ 42 h 5681"/>
              <a:gd name="T28" fmla="*/ 533 w 2518"/>
              <a:gd name="T29" fmla="*/ 7 h 5681"/>
              <a:gd name="T30" fmla="*/ 1971 w 2518"/>
              <a:gd name="T31" fmla="*/ 416 h 5681"/>
              <a:gd name="T32" fmla="*/ 1985 w 2518"/>
              <a:gd name="T33" fmla="*/ 420 h 5681"/>
              <a:gd name="T34" fmla="*/ 1987 w 2518"/>
              <a:gd name="T35" fmla="*/ 432 h 5681"/>
              <a:gd name="T36" fmla="*/ 1964 w 2518"/>
              <a:gd name="T37" fmla="*/ 433 h 5681"/>
              <a:gd name="T38" fmla="*/ 1971 w 2518"/>
              <a:gd name="T39" fmla="*/ 416 h 5681"/>
              <a:gd name="T40" fmla="*/ 1987 w 2518"/>
              <a:gd name="T41" fmla="*/ 432 h 5681"/>
              <a:gd name="T42" fmla="*/ 2518 w 2518"/>
              <a:gd name="T43" fmla="*/ 5679 h 5681"/>
              <a:gd name="T44" fmla="*/ 2472 w 2518"/>
              <a:gd name="T45" fmla="*/ 5681 h 5681"/>
              <a:gd name="T46" fmla="*/ 1941 w 2518"/>
              <a:gd name="T47" fmla="*/ 435 h 5681"/>
              <a:gd name="T48" fmla="*/ 1987 w 2518"/>
              <a:gd name="T49" fmla="*/ 432 h 5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18" h="5681">
                <a:moveTo>
                  <a:pt x="0" y="2090"/>
                </a:moveTo>
                <a:lnTo>
                  <a:pt x="502" y="21"/>
                </a:lnTo>
                <a:lnTo>
                  <a:pt x="548" y="28"/>
                </a:lnTo>
                <a:lnTo>
                  <a:pt x="45" y="2097"/>
                </a:lnTo>
                <a:lnTo>
                  <a:pt x="0" y="2090"/>
                </a:lnTo>
                <a:close/>
                <a:moveTo>
                  <a:pt x="502" y="21"/>
                </a:moveTo>
                <a:lnTo>
                  <a:pt x="507" y="0"/>
                </a:lnTo>
                <a:lnTo>
                  <a:pt x="533" y="7"/>
                </a:lnTo>
                <a:lnTo>
                  <a:pt x="525" y="24"/>
                </a:lnTo>
                <a:lnTo>
                  <a:pt x="502" y="21"/>
                </a:lnTo>
                <a:close/>
                <a:moveTo>
                  <a:pt x="533" y="7"/>
                </a:moveTo>
                <a:lnTo>
                  <a:pt x="1971" y="416"/>
                </a:lnTo>
                <a:lnTo>
                  <a:pt x="1956" y="451"/>
                </a:lnTo>
                <a:lnTo>
                  <a:pt x="517" y="42"/>
                </a:lnTo>
                <a:lnTo>
                  <a:pt x="533" y="7"/>
                </a:lnTo>
                <a:close/>
                <a:moveTo>
                  <a:pt x="1971" y="416"/>
                </a:moveTo>
                <a:lnTo>
                  <a:pt x="1985" y="420"/>
                </a:lnTo>
                <a:lnTo>
                  <a:pt x="1987" y="432"/>
                </a:lnTo>
                <a:lnTo>
                  <a:pt x="1964" y="433"/>
                </a:lnTo>
                <a:lnTo>
                  <a:pt x="1971" y="416"/>
                </a:lnTo>
                <a:close/>
                <a:moveTo>
                  <a:pt x="1987" y="432"/>
                </a:moveTo>
                <a:lnTo>
                  <a:pt x="2518" y="5679"/>
                </a:lnTo>
                <a:lnTo>
                  <a:pt x="2472" y="5681"/>
                </a:lnTo>
                <a:lnTo>
                  <a:pt x="1941" y="435"/>
                </a:lnTo>
                <a:lnTo>
                  <a:pt x="1987" y="4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9" name="Freeform 28">
            <a:extLst>
              <a:ext uri="{FF2B5EF4-FFF2-40B4-BE49-F238E27FC236}">
                <a16:creationId xmlns:a16="http://schemas.microsoft.com/office/drawing/2014/main" id="{4FFA862B-A50D-4998-92BE-DFEE8A234B47}"/>
              </a:ext>
            </a:extLst>
          </p:cNvPr>
          <p:cNvSpPr>
            <a:spLocks/>
          </p:cNvSpPr>
          <p:nvPr/>
        </p:nvSpPr>
        <p:spPr bwMode="auto">
          <a:xfrm>
            <a:off x="392111" y="3815741"/>
            <a:ext cx="182563" cy="604837"/>
          </a:xfrm>
          <a:custGeom>
            <a:avLst/>
            <a:gdLst>
              <a:gd name="T0" fmla="*/ 0 w 506"/>
              <a:gd name="T1" fmla="*/ 833 h 1665"/>
              <a:gd name="T2" fmla="*/ 115 w 506"/>
              <a:gd name="T3" fmla="*/ 810 h 1665"/>
              <a:gd name="T4" fmla="*/ 184 w 506"/>
              <a:gd name="T5" fmla="*/ 803 h 1665"/>
              <a:gd name="T6" fmla="*/ 111 w 506"/>
              <a:gd name="T7" fmla="*/ 715 h 1665"/>
              <a:gd name="T8" fmla="*/ 20 w 506"/>
              <a:gd name="T9" fmla="*/ 590 h 1665"/>
              <a:gd name="T10" fmla="*/ 182 w 506"/>
              <a:gd name="T11" fmla="*/ 721 h 1665"/>
              <a:gd name="T12" fmla="*/ 225 w 506"/>
              <a:gd name="T13" fmla="*/ 761 h 1665"/>
              <a:gd name="T14" fmla="*/ 225 w 506"/>
              <a:gd name="T15" fmla="*/ 692 h 1665"/>
              <a:gd name="T16" fmla="*/ 253 w 506"/>
              <a:gd name="T17" fmla="*/ 0 h 1665"/>
              <a:gd name="T18" fmla="*/ 281 w 506"/>
              <a:gd name="T19" fmla="*/ 692 h 1665"/>
              <a:gd name="T20" fmla="*/ 281 w 506"/>
              <a:gd name="T21" fmla="*/ 761 h 1665"/>
              <a:gd name="T22" fmla="*/ 325 w 506"/>
              <a:gd name="T23" fmla="*/ 721 h 1665"/>
              <a:gd name="T24" fmla="*/ 486 w 506"/>
              <a:gd name="T25" fmla="*/ 590 h 1665"/>
              <a:gd name="T26" fmla="*/ 395 w 506"/>
              <a:gd name="T27" fmla="*/ 715 h 1665"/>
              <a:gd name="T28" fmla="*/ 322 w 506"/>
              <a:gd name="T29" fmla="*/ 803 h 1665"/>
              <a:gd name="T30" fmla="*/ 391 w 506"/>
              <a:gd name="T31" fmla="*/ 810 h 1665"/>
              <a:gd name="T32" fmla="*/ 506 w 506"/>
              <a:gd name="T33" fmla="*/ 833 h 1665"/>
              <a:gd name="T34" fmla="*/ 391 w 506"/>
              <a:gd name="T35" fmla="*/ 855 h 1665"/>
              <a:gd name="T36" fmla="*/ 322 w 506"/>
              <a:gd name="T37" fmla="*/ 862 h 1665"/>
              <a:gd name="T38" fmla="*/ 395 w 506"/>
              <a:gd name="T39" fmla="*/ 950 h 1665"/>
              <a:gd name="T40" fmla="*/ 486 w 506"/>
              <a:gd name="T41" fmla="*/ 1075 h 1665"/>
              <a:gd name="T42" fmla="*/ 325 w 506"/>
              <a:gd name="T43" fmla="*/ 944 h 1665"/>
              <a:gd name="T44" fmla="*/ 281 w 506"/>
              <a:gd name="T45" fmla="*/ 904 h 1665"/>
              <a:gd name="T46" fmla="*/ 281 w 506"/>
              <a:gd name="T47" fmla="*/ 973 h 1665"/>
              <a:gd name="T48" fmla="*/ 253 w 506"/>
              <a:gd name="T49" fmla="*/ 1665 h 1665"/>
              <a:gd name="T50" fmla="*/ 225 w 506"/>
              <a:gd name="T51" fmla="*/ 973 h 1665"/>
              <a:gd name="T52" fmla="*/ 225 w 506"/>
              <a:gd name="T53" fmla="*/ 904 h 1665"/>
              <a:gd name="T54" fmla="*/ 182 w 506"/>
              <a:gd name="T55" fmla="*/ 944 h 1665"/>
              <a:gd name="T56" fmla="*/ 20 w 506"/>
              <a:gd name="T57" fmla="*/ 1075 h 1665"/>
              <a:gd name="T58" fmla="*/ 111 w 506"/>
              <a:gd name="T59" fmla="*/ 950 h 1665"/>
              <a:gd name="T60" fmla="*/ 184 w 506"/>
              <a:gd name="T61" fmla="*/ 862 h 1665"/>
              <a:gd name="T62" fmla="*/ 115 w 506"/>
              <a:gd name="T63" fmla="*/ 855 h 1665"/>
              <a:gd name="T64" fmla="*/ 0 w 506"/>
              <a:gd name="T65" fmla="*/ 833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5">
                <a:moveTo>
                  <a:pt x="0" y="833"/>
                </a:moveTo>
                <a:cubicBezTo>
                  <a:pt x="36" y="822"/>
                  <a:pt x="79" y="814"/>
                  <a:pt x="115" y="810"/>
                </a:cubicBezTo>
                <a:cubicBezTo>
                  <a:pt x="138" y="808"/>
                  <a:pt x="161" y="805"/>
                  <a:pt x="184" y="803"/>
                </a:cubicBezTo>
                <a:cubicBezTo>
                  <a:pt x="159" y="774"/>
                  <a:pt x="135" y="745"/>
                  <a:pt x="111" y="715"/>
                </a:cubicBezTo>
                <a:cubicBezTo>
                  <a:pt x="79" y="675"/>
                  <a:pt x="48" y="634"/>
                  <a:pt x="20" y="590"/>
                </a:cubicBezTo>
                <a:cubicBezTo>
                  <a:pt x="78" y="633"/>
                  <a:pt x="127" y="671"/>
                  <a:pt x="182" y="721"/>
                </a:cubicBezTo>
                <a:lnTo>
                  <a:pt x="225" y="761"/>
                </a:lnTo>
                <a:lnTo>
                  <a:pt x="225" y="692"/>
                </a:lnTo>
                <a:cubicBezTo>
                  <a:pt x="224" y="454"/>
                  <a:pt x="239" y="245"/>
                  <a:pt x="253" y="0"/>
                </a:cubicBezTo>
                <a:cubicBezTo>
                  <a:pt x="268" y="245"/>
                  <a:pt x="282" y="454"/>
                  <a:pt x="281" y="692"/>
                </a:cubicBezTo>
                <a:lnTo>
                  <a:pt x="281" y="761"/>
                </a:lnTo>
                <a:lnTo>
                  <a:pt x="325" y="721"/>
                </a:lnTo>
                <a:cubicBezTo>
                  <a:pt x="379" y="671"/>
                  <a:pt x="428" y="633"/>
                  <a:pt x="486" y="590"/>
                </a:cubicBezTo>
                <a:cubicBezTo>
                  <a:pt x="458" y="634"/>
                  <a:pt x="428" y="675"/>
                  <a:pt x="395" y="715"/>
                </a:cubicBezTo>
                <a:cubicBezTo>
                  <a:pt x="371" y="745"/>
                  <a:pt x="347" y="774"/>
                  <a:pt x="322" y="803"/>
                </a:cubicBezTo>
                <a:cubicBezTo>
                  <a:pt x="345" y="805"/>
                  <a:pt x="368" y="808"/>
                  <a:pt x="391" y="810"/>
                </a:cubicBezTo>
                <a:cubicBezTo>
                  <a:pt x="428" y="814"/>
                  <a:pt x="471" y="822"/>
                  <a:pt x="506" y="833"/>
                </a:cubicBezTo>
                <a:cubicBezTo>
                  <a:pt x="471" y="843"/>
                  <a:pt x="428" y="851"/>
                  <a:pt x="391" y="855"/>
                </a:cubicBezTo>
                <a:cubicBezTo>
                  <a:pt x="368" y="857"/>
                  <a:pt x="345" y="860"/>
                  <a:pt x="322" y="862"/>
                </a:cubicBezTo>
                <a:cubicBezTo>
                  <a:pt x="347" y="891"/>
                  <a:pt x="371" y="920"/>
                  <a:pt x="395" y="950"/>
                </a:cubicBezTo>
                <a:cubicBezTo>
                  <a:pt x="428" y="990"/>
                  <a:pt x="458" y="1031"/>
                  <a:pt x="486" y="1075"/>
                </a:cubicBezTo>
                <a:cubicBezTo>
                  <a:pt x="428" y="1032"/>
                  <a:pt x="379" y="994"/>
                  <a:pt x="325" y="944"/>
                </a:cubicBezTo>
                <a:lnTo>
                  <a:pt x="281" y="904"/>
                </a:lnTo>
                <a:lnTo>
                  <a:pt x="281" y="973"/>
                </a:lnTo>
                <a:cubicBezTo>
                  <a:pt x="282" y="1211"/>
                  <a:pt x="268" y="1421"/>
                  <a:pt x="253" y="1665"/>
                </a:cubicBezTo>
                <a:cubicBezTo>
                  <a:pt x="239" y="1421"/>
                  <a:pt x="224" y="1211"/>
                  <a:pt x="225" y="973"/>
                </a:cubicBezTo>
                <a:lnTo>
                  <a:pt x="225" y="904"/>
                </a:lnTo>
                <a:lnTo>
                  <a:pt x="182" y="944"/>
                </a:lnTo>
                <a:cubicBezTo>
                  <a:pt x="127" y="994"/>
                  <a:pt x="78" y="1032"/>
                  <a:pt x="20" y="1075"/>
                </a:cubicBezTo>
                <a:cubicBezTo>
                  <a:pt x="48" y="1031"/>
                  <a:pt x="79" y="990"/>
                  <a:pt x="111" y="950"/>
                </a:cubicBezTo>
                <a:cubicBezTo>
                  <a:pt x="135" y="920"/>
                  <a:pt x="159" y="891"/>
                  <a:pt x="184" y="862"/>
                </a:cubicBezTo>
                <a:cubicBezTo>
                  <a:pt x="161" y="860"/>
                  <a:pt x="138" y="857"/>
                  <a:pt x="115" y="855"/>
                </a:cubicBezTo>
                <a:cubicBezTo>
                  <a:pt x="79" y="851"/>
                  <a:pt x="36" y="843"/>
                  <a:pt x="0" y="8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50" name="Freeform 29">
            <a:extLst>
              <a:ext uri="{FF2B5EF4-FFF2-40B4-BE49-F238E27FC236}">
                <a16:creationId xmlns:a16="http://schemas.microsoft.com/office/drawing/2014/main" id="{659DECC3-C7BB-4C14-89B4-4096F2BEE6E9}"/>
              </a:ext>
            </a:extLst>
          </p:cNvPr>
          <p:cNvSpPr>
            <a:spLocks/>
          </p:cNvSpPr>
          <p:nvPr/>
        </p:nvSpPr>
        <p:spPr bwMode="auto">
          <a:xfrm>
            <a:off x="22223" y="3237896"/>
            <a:ext cx="182563" cy="604837"/>
          </a:xfrm>
          <a:custGeom>
            <a:avLst/>
            <a:gdLst>
              <a:gd name="T0" fmla="*/ 0 w 506"/>
              <a:gd name="T1" fmla="*/ 832 h 1664"/>
              <a:gd name="T2" fmla="*/ 115 w 506"/>
              <a:gd name="T3" fmla="*/ 809 h 1664"/>
              <a:gd name="T4" fmla="*/ 184 w 506"/>
              <a:gd name="T5" fmla="*/ 802 h 1664"/>
              <a:gd name="T6" fmla="*/ 111 w 506"/>
              <a:gd name="T7" fmla="*/ 714 h 1664"/>
              <a:gd name="T8" fmla="*/ 20 w 506"/>
              <a:gd name="T9" fmla="*/ 589 h 1664"/>
              <a:gd name="T10" fmla="*/ 182 w 506"/>
              <a:gd name="T11" fmla="*/ 721 h 1664"/>
              <a:gd name="T12" fmla="*/ 225 w 506"/>
              <a:gd name="T13" fmla="*/ 760 h 1664"/>
              <a:gd name="T14" fmla="*/ 225 w 506"/>
              <a:gd name="T15" fmla="*/ 691 h 1664"/>
              <a:gd name="T16" fmla="*/ 253 w 506"/>
              <a:gd name="T17" fmla="*/ 0 h 1664"/>
              <a:gd name="T18" fmla="*/ 281 w 506"/>
              <a:gd name="T19" fmla="*/ 691 h 1664"/>
              <a:gd name="T20" fmla="*/ 281 w 506"/>
              <a:gd name="T21" fmla="*/ 760 h 1664"/>
              <a:gd name="T22" fmla="*/ 325 w 506"/>
              <a:gd name="T23" fmla="*/ 721 h 1664"/>
              <a:gd name="T24" fmla="*/ 486 w 506"/>
              <a:gd name="T25" fmla="*/ 589 h 1664"/>
              <a:gd name="T26" fmla="*/ 395 w 506"/>
              <a:gd name="T27" fmla="*/ 714 h 1664"/>
              <a:gd name="T28" fmla="*/ 322 w 506"/>
              <a:gd name="T29" fmla="*/ 802 h 1664"/>
              <a:gd name="T30" fmla="*/ 391 w 506"/>
              <a:gd name="T31" fmla="*/ 809 h 1664"/>
              <a:gd name="T32" fmla="*/ 506 w 506"/>
              <a:gd name="T33" fmla="*/ 832 h 1664"/>
              <a:gd name="T34" fmla="*/ 391 w 506"/>
              <a:gd name="T35" fmla="*/ 854 h 1664"/>
              <a:gd name="T36" fmla="*/ 322 w 506"/>
              <a:gd name="T37" fmla="*/ 861 h 1664"/>
              <a:gd name="T38" fmla="*/ 395 w 506"/>
              <a:gd name="T39" fmla="*/ 949 h 1664"/>
              <a:gd name="T40" fmla="*/ 486 w 506"/>
              <a:gd name="T41" fmla="*/ 1074 h 1664"/>
              <a:gd name="T42" fmla="*/ 325 w 506"/>
              <a:gd name="T43" fmla="*/ 943 h 1664"/>
              <a:gd name="T44" fmla="*/ 281 w 506"/>
              <a:gd name="T45" fmla="*/ 903 h 1664"/>
              <a:gd name="T46" fmla="*/ 281 w 506"/>
              <a:gd name="T47" fmla="*/ 972 h 1664"/>
              <a:gd name="T48" fmla="*/ 253 w 506"/>
              <a:gd name="T49" fmla="*/ 1664 h 1664"/>
              <a:gd name="T50" fmla="*/ 225 w 506"/>
              <a:gd name="T51" fmla="*/ 972 h 1664"/>
              <a:gd name="T52" fmla="*/ 225 w 506"/>
              <a:gd name="T53" fmla="*/ 903 h 1664"/>
              <a:gd name="T54" fmla="*/ 182 w 506"/>
              <a:gd name="T55" fmla="*/ 943 h 1664"/>
              <a:gd name="T56" fmla="*/ 20 w 506"/>
              <a:gd name="T57" fmla="*/ 1074 h 1664"/>
              <a:gd name="T58" fmla="*/ 111 w 506"/>
              <a:gd name="T59" fmla="*/ 949 h 1664"/>
              <a:gd name="T60" fmla="*/ 184 w 506"/>
              <a:gd name="T61" fmla="*/ 861 h 1664"/>
              <a:gd name="T62" fmla="*/ 115 w 506"/>
              <a:gd name="T63" fmla="*/ 854 h 1664"/>
              <a:gd name="T64" fmla="*/ 0 w 506"/>
              <a:gd name="T65" fmla="*/ 83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4">
                <a:moveTo>
                  <a:pt x="0" y="832"/>
                </a:moveTo>
                <a:cubicBezTo>
                  <a:pt x="36" y="821"/>
                  <a:pt x="79" y="813"/>
                  <a:pt x="115" y="809"/>
                </a:cubicBezTo>
                <a:cubicBezTo>
                  <a:pt x="138" y="807"/>
                  <a:pt x="161" y="805"/>
                  <a:pt x="184" y="802"/>
                </a:cubicBezTo>
                <a:cubicBezTo>
                  <a:pt x="160" y="773"/>
                  <a:pt x="135" y="744"/>
                  <a:pt x="111" y="714"/>
                </a:cubicBezTo>
                <a:cubicBezTo>
                  <a:pt x="79" y="674"/>
                  <a:pt x="48" y="634"/>
                  <a:pt x="20" y="589"/>
                </a:cubicBezTo>
                <a:cubicBezTo>
                  <a:pt x="79" y="632"/>
                  <a:pt x="127" y="670"/>
                  <a:pt x="182" y="721"/>
                </a:cubicBezTo>
                <a:lnTo>
                  <a:pt x="225" y="760"/>
                </a:lnTo>
                <a:lnTo>
                  <a:pt x="225" y="691"/>
                </a:lnTo>
                <a:cubicBezTo>
                  <a:pt x="225" y="453"/>
                  <a:pt x="239" y="244"/>
                  <a:pt x="253" y="0"/>
                </a:cubicBezTo>
                <a:cubicBezTo>
                  <a:pt x="268" y="244"/>
                  <a:pt x="282" y="453"/>
                  <a:pt x="281" y="691"/>
                </a:cubicBezTo>
                <a:lnTo>
                  <a:pt x="281" y="760"/>
                </a:lnTo>
                <a:lnTo>
                  <a:pt x="325" y="721"/>
                </a:lnTo>
                <a:cubicBezTo>
                  <a:pt x="379" y="670"/>
                  <a:pt x="428" y="632"/>
                  <a:pt x="486" y="589"/>
                </a:cubicBezTo>
                <a:cubicBezTo>
                  <a:pt x="458" y="634"/>
                  <a:pt x="428" y="674"/>
                  <a:pt x="395" y="714"/>
                </a:cubicBezTo>
                <a:cubicBezTo>
                  <a:pt x="371" y="744"/>
                  <a:pt x="347" y="773"/>
                  <a:pt x="322" y="802"/>
                </a:cubicBezTo>
                <a:cubicBezTo>
                  <a:pt x="345" y="805"/>
                  <a:pt x="368" y="807"/>
                  <a:pt x="391" y="809"/>
                </a:cubicBezTo>
                <a:cubicBezTo>
                  <a:pt x="428" y="813"/>
                  <a:pt x="471" y="821"/>
                  <a:pt x="506" y="832"/>
                </a:cubicBezTo>
                <a:cubicBezTo>
                  <a:pt x="471" y="842"/>
                  <a:pt x="428" y="850"/>
                  <a:pt x="391" y="854"/>
                </a:cubicBezTo>
                <a:cubicBezTo>
                  <a:pt x="368" y="857"/>
                  <a:pt x="345" y="859"/>
                  <a:pt x="322" y="861"/>
                </a:cubicBezTo>
                <a:cubicBezTo>
                  <a:pt x="347" y="890"/>
                  <a:pt x="371" y="919"/>
                  <a:pt x="395" y="949"/>
                </a:cubicBezTo>
                <a:cubicBezTo>
                  <a:pt x="428" y="989"/>
                  <a:pt x="458" y="1030"/>
                  <a:pt x="486" y="1074"/>
                </a:cubicBezTo>
                <a:cubicBezTo>
                  <a:pt x="428" y="1031"/>
                  <a:pt x="379" y="993"/>
                  <a:pt x="325" y="943"/>
                </a:cubicBezTo>
                <a:lnTo>
                  <a:pt x="281" y="903"/>
                </a:lnTo>
                <a:lnTo>
                  <a:pt x="281" y="972"/>
                </a:lnTo>
                <a:cubicBezTo>
                  <a:pt x="282" y="1210"/>
                  <a:pt x="268" y="1420"/>
                  <a:pt x="253" y="1664"/>
                </a:cubicBezTo>
                <a:cubicBezTo>
                  <a:pt x="239" y="1420"/>
                  <a:pt x="225" y="1210"/>
                  <a:pt x="225" y="972"/>
                </a:cubicBezTo>
                <a:lnTo>
                  <a:pt x="225" y="903"/>
                </a:lnTo>
                <a:lnTo>
                  <a:pt x="182" y="943"/>
                </a:lnTo>
                <a:cubicBezTo>
                  <a:pt x="127" y="993"/>
                  <a:pt x="79" y="1031"/>
                  <a:pt x="20" y="1074"/>
                </a:cubicBezTo>
                <a:cubicBezTo>
                  <a:pt x="48" y="1030"/>
                  <a:pt x="79" y="989"/>
                  <a:pt x="111" y="949"/>
                </a:cubicBezTo>
                <a:cubicBezTo>
                  <a:pt x="135" y="919"/>
                  <a:pt x="160" y="890"/>
                  <a:pt x="184" y="861"/>
                </a:cubicBezTo>
                <a:cubicBezTo>
                  <a:pt x="161" y="859"/>
                  <a:pt x="138" y="857"/>
                  <a:pt x="115" y="854"/>
                </a:cubicBezTo>
                <a:cubicBezTo>
                  <a:pt x="79" y="850"/>
                  <a:pt x="36" y="842"/>
                  <a:pt x="0" y="832"/>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52" name="Freeform 31">
            <a:extLst>
              <a:ext uri="{FF2B5EF4-FFF2-40B4-BE49-F238E27FC236}">
                <a16:creationId xmlns:a16="http://schemas.microsoft.com/office/drawing/2014/main" id="{5F97CAAE-18DE-4B5B-ADF8-0AD4F3F3E94D}"/>
              </a:ext>
            </a:extLst>
          </p:cNvPr>
          <p:cNvSpPr>
            <a:spLocks/>
          </p:cNvSpPr>
          <p:nvPr/>
        </p:nvSpPr>
        <p:spPr bwMode="auto">
          <a:xfrm>
            <a:off x="2339974" y="2455658"/>
            <a:ext cx="354013" cy="1171575"/>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23" name="Freeform 35">
            <a:extLst>
              <a:ext uri="{FF2B5EF4-FFF2-40B4-BE49-F238E27FC236}">
                <a16:creationId xmlns:a16="http://schemas.microsoft.com/office/drawing/2014/main" id="{A7D36127-1EBD-474D-BE5A-4731423110D3}"/>
              </a:ext>
            </a:extLst>
          </p:cNvPr>
          <p:cNvSpPr>
            <a:spLocks/>
          </p:cNvSpPr>
          <p:nvPr/>
        </p:nvSpPr>
        <p:spPr bwMode="auto">
          <a:xfrm>
            <a:off x="20637" y="1532591"/>
            <a:ext cx="3231000" cy="823284"/>
          </a:xfrm>
          <a:custGeom>
            <a:avLst/>
            <a:gdLst>
              <a:gd name="T0" fmla="*/ 3941 w 8188"/>
              <a:gd name="T1" fmla="*/ 2021 h 2753"/>
              <a:gd name="T2" fmla="*/ 4688 w 8188"/>
              <a:gd name="T3" fmla="*/ 1809 h 2753"/>
              <a:gd name="T4" fmla="*/ 4692 w 8188"/>
              <a:gd name="T5" fmla="*/ 1822 h 2753"/>
              <a:gd name="T6" fmla="*/ 4580 w 8188"/>
              <a:gd name="T7" fmla="*/ 1881 h 2753"/>
              <a:gd name="T8" fmla="*/ 4501 w 8188"/>
              <a:gd name="T9" fmla="*/ 1926 h 2753"/>
              <a:gd name="T10" fmla="*/ 4517 w 8188"/>
              <a:gd name="T11" fmla="*/ 2010 h 2753"/>
              <a:gd name="T12" fmla="*/ 4527 w 8188"/>
              <a:gd name="T13" fmla="*/ 2014 h 2753"/>
              <a:gd name="T14" fmla="*/ 4618 w 8188"/>
              <a:gd name="T15" fmla="*/ 2006 h 2753"/>
              <a:gd name="T16" fmla="*/ 4744 w 8188"/>
              <a:gd name="T17" fmla="*/ 1995 h 2753"/>
              <a:gd name="T18" fmla="*/ 5036 w 8188"/>
              <a:gd name="T19" fmla="*/ 1995 h 2753"/>
              <a:gd name="T20" fmla="*/ 5249 w 8188"/>
              <a:gd name="T21" fmla="*/ 1862 h 2753"/>
              <a:gd name="T22" fmla="*/ 5152 w 8188"/>
              <a:gd name="T23" fmla="*/ 1619 h 2753"/>
              <a:gd name="T24" fmla="*/ 5065 w 8188"/>
              <a:gd name="T25" fmla="*/ 1613 h 2753"/>
              <a:gd name="T26" fmla="*/ 8137 w 8188"/>
              <a:gd name="T27" fmla="*/ 306 h 2753"/>
              <a:gd name="T28" fmla="*/ 7064 w 8188"/>
              <a:gd name="T29" fmla="*/ 106 h 2753"/>
              <a:gd name="T30" fmla="*/ 4243 w 8188"/>
              <a:gd name="T31" fmla="*/ 632 h 2753"/>
              <a:gd name="T32" fmla="*/ 4130 w 8188"/>
              <a:gd name="T33" fmla="*/ 1057 h 2753"/>
              <a:gd name="T34" fmla="*/ 1866 w 8188"/>
              <a:gd name="T35" fmla="*/ 1794 h 2753"/>
              <a:gd name="T36" fmla="*/ 1985 w 8188"/>
              <a:gd name="T37" fmla="*/ 1529 h 2753"/>
              <a:gd name="T38" fmla="*/ 1547 w 8188"/>
              <a:gd name="T39" fmla="*/ 1628 h 2753"/>
              <a:gd name="T40" fmla="*/ 637 w 8188"/>
              <a:gd name="T41" fmla="*/ 1019 h 2753"/>
              <a:gd name="T42" fmla="*/ 0 w 8188"/>
              <a:gd name="T43" fmla="*/ 835 h 2753"/>
              <a:gd name="T44" fmla="*/ 890 w 8188"/>
              <a:gd name="T45" fmla="*/ 2091 h 2753"/>
              <a:gd name="T46" fmla="*/ 247 w 8188"/>
              <a:gd name="T47" fmla="*/ 2213 h 2753"/>
              <a:gd name="T48" fmla="*/ 1042 w 8188"/>
              <a:gd name="T49" fmla="*/ 2257 h 2753"/>
              <a:gd name="T50" fmla="*/ 1226 w 8188"/>
              <a:gd name="T51" fmla="*/ 2266 h 2753"/>
              <a:gd name="T52" fmla="*/ 3372 w 8188"/>
              <a:gd name="T53" fmla="*/ 2138 h 2753"/>
              <a:gd name="T54" fmla="*/ 2132 w 8188"/>
              <a:gd name="T55" fmla="*/ 2730 h 2753"/>
              <a:gd name="T56" fmla="*/ 3172 w 8188"/>
              <a:gd name="T57" fmla="*/ 2335 h 2753"/>
              <a:gd name="T58" fmla="*/ 3792 w 8188"/>
              <a:gd name="T59" fmla="*/ 2196 h 2753"/>
              <a:gd name="T60" fmla="*/ 3846 w 8188"/>
              <a:gd name="T61" fmla="*/ 2190 h 2753"/>
              <a:gd name="T62" fmla="*/ 3850 w 8188"/>
              <a:gd name="T63" fmla="*/ 2210 h 2753"/>
              <a:gd name="T64" fmla="*/ 3740 w 8188"/>
              <a:gd name="T65" fmla="*/ 2272 h 2753"/>
              <a:gd name="T66" fmla="*/ 3690 w 8188"/>
              <a:gd name="T67" fmla="*/ 2406 h 2753"/>
              <a:gd name="T68" fmla="*/ 3781 w 8188"/>
              <a:gd name="T69" fmla="*/ 2396 h 2753"/>
              <a:gd name="T70" fmla="*/ 3906 w 8188"/>
              <a:gd name="T71" fmla="*/ 2382 h 2753"/>
              <a:gd name="T72" fmla="*/ 4199 w 8188"/>
              <a:gd name="T73" fmla="*/ 2373 h 2753"/>
              <a:gd name="T74" fmla="*/ 4408 w 8188"/>
              <a:gd name="T75" fmla="*/ 2233 h 2753"/>
              <a:gd name="T76" fmla="*/ 4304 w 8188"/>
              <a:gd name="T77" fmla="*/ 1994 h 2753"/>
              <a:gd name="T78" fmla="*/ 4127 w 8188"/>
              <a:gd name="T79" fmla="*/ 200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88" h="2753">
                <a:moveTo>
                  <a:pt x="4127" y="2004"/>
                </a:moveTo>
                <a:cubicBezTo>
                  <a:pt x="4074" y="2004"/>
                  <a:pt x="4010" y="2011"/>
                  <a:pt x="3941" y="2021"/>
                </a:cubicBezTo>
                <a:lnTo>
                  <a:pt x="4288" y="1879"/>
                </a:lnTo>
                <a:cubicBezTo>
                  <a:pt x="4423" y="1839"/>
                  <a:pt x="4561" y="1811"/>
                  <a:pt x="4688" y="1809"/>
                </a:cubicBezTo>
                <a:cubicBezTo>
                  <a:pt x="4689" y="1810"/>
                  <a:pt x="4689" y="1811"/>
                  <a:pt x="4689" y="1811"/>
                </a:cubicBezTo>
                <a:lnTo>
                  <a:pt x="4692" y="1822"/>
                </a:lnTo>
                <a:lnTo>
                  <a:pt x="4579" y="1877"/>
                </a:lnTo>
                <a:lnTo>
                  <a:pt x="4580" y="1881"/>
                </a:lnTo>
                <a:lnTo>
                  <a:pt x="4499" y="1920"/>
                </a:lnTo>
                <a:lnTo>
                  <a:pt x="4501" y="1926"/>
                </a:lnTo>
                <a:lnTo>
                  <a:pt x="4493" y="1929"/>
                </a:lnTo>
                <a:lnTo>
                  <a:pt x="4517" y="2010"/>
                </a:lnTo>
                <a:lnTo>
                  <a:pt x="4525" y="2008"/>
                </a:lnTo>
                <a:lnTo>
                  <a:pt x="4527" y="2014"/>
                </a:lnTo>
                <a:lnTo>
                  <a:pt x="4617" y="2002"/>
                </a:lnTo>
                <a:lnTo>
                  <a:pt x="4618" y="2006"/>
                </a:lnTo>
                <a:lnTo>
                  <a:pt x="4742" y="1990"/>
                </a:lnTo>
                <a:lnTo>
                  <a:pt x="4744" y="1995"/>
                </a:lnTo>
                <a:cubicBezTo>
                  <a:pt x="4747" y="2006"/>
                  <a:pt x="4754" y="2019"/>
                  <a:pt x="4765" y="2021"/>
                </a:cubicBezTo>
                <a:cubicBezTo>
                  <a:pt x="4822" y="2034"/>
                  <a:pt x="4936" y="2025"/>
                  <a:pt x="5036" y="1995"/>
                </a:cubicBezTo>
                <a:cubicBezTo>
                  <a:pt x="5087" y="1980"/>
                  <a:pt x="5157" y="1962"/>
                  <a:pt x="5202" y="1932"/>
                </a:cubicBezTo>
                <a:cubicBezTo>
                  <a:pt x="5226" y="1917"/>
                  <a:pt x="5257" y="1889"/>
                  <a:pt x="5249" y="1862"/>
                </a:cubicBezTo>
                <a:lnTo>
                  <a:pt x="5185" y="1649"/>
                </a:lnTo>
                <a:cubicBezTo>
                  <a:pt x="5181" y="1635"/>
                  <a:pt x="5180" y="1625"/>
                  <a:pt x="5152" y="1619"/>
                </a:cubicBezTo>
                <a:cubicBezTo>
                  <a:pt x="5134" y="1615"/>
                  <a:pt x="5110" y="1615"/>
                  <a:pt x="5084" y="1618"/>
                </a:cubicBezTo>
                <a:cubicBezTo>
                  <a:pt x="5080" y="1616"/>
                  <a:pt x="5074" y="1614"/>
                  <a:pt x="5065" y="1613"/>
                </a:cubicBezTo>
                <a:cubicBezTo>
                  <a:pt x="6093" y="1280"/>
                  <a:pt x="7102" y="936"/>
                  <a:pt x="7203" y="892"/>
                </a:cubicBezTo>
                <a:cubicBezTo>
                  <a:pt x="7615" y="714"/>
                  <a:pt x="8188" y="413"/>
                  <a:pt x="8137" y="306"/>
                </a:cubicBezTo>
                <a:cubicBezTo>
                  <a:pt x="8102" y="233"/>
                  <a:pt x="7869" y="159"/>
                  <a:pt x="7814" y="146"/>
                </a:cubicBezTo>
                <a:cubicBezTo>
                  <a:pt x="7576" y="0"/>
                  <a:pt x="7306" y="47"/>
                  <a:pt x="7064" y="106"/>
                </a:cubicBezTo>
                <a:cubicBezTo>
                  <a:pt x="7034" y="113"/>
                  <a:pt x="6081" y="418"/>
                  <a:pt x="4937" y="792"/>
                </a:cubicBezTo>
                <a:lnTo>
                  <a:pt x="4243" y="632"/>
                </a:lnTo>
                <a:cubicBezTo>
                  <a:pt x="4099" y="646"/>
                  <a:pt x="3939" y="711"/>
                  <a:pt x="3833" y="783"/>
                </a:cubicBezTo>
                <a:lnTo>
                  <a:pt x="4130" y="1057"/>
                </a:lnTo>
                <a:cubicBezTo>
                  <a:pt x="3880" y="1140"/>
                  <a:pt x="3629" y="1223"/>
                  <a:pt x="3383" y="1305"/>
                </a:cubicBezTo>
                <a:cubicBezTo>
                  <a:pt x="2950" y="1449"/>
                  <a:pt x="2262" y="1670"/>
                  <a:pt x="1866" y="1794"/>
                </a:cubicBezTo>
                <a:cubicBezTo>
                  <a:pt x="1854" y="1790"/>
                  <a:pt x="1841" y="1785"/>
                  <a:pt x="1829" y="1779"/>
                </a:cubicBezTo>
                <a:lnTo>
                  <a:pt x="1985" y="1529"/>
                </a:lnTo>
                <a:cubicBezTo>
                  <a:pt x="1917" y="1485"/>
                  <a:pt x="1778" y="1478"/>
                  <a:pt x="1664" y="1515"/>
                </a:cubicBezTo>
                <a:lnTo>
                  <a:pt x="1547" y="1628"/>
                </a:lnTo>
                <a:cubicBezTo>
                  <a:pt x="1441" y="1563"/>
                  <a:pt x="1326" y="1486"/>
                  <a:pt x="1211" y="1405"/>
                </a:cubicBezTo>
                <a:cubicBezTo>
                  <a:pt x="1022" y="1274"/>
                  <a:pt x="831" y="1143"/>
                  <a:pt x="637" y="1019"/>
                </a:cubicBezTo>
                <a:lnTo>
                  <a:pt x="1026" y="1067"/>
                </a:lnTo>
                <a:lnTo>
                  <a:pt x="0" y="835"/>
                </a:lnTo>
                <a:lnTo>
                  <a:pt x="965" y="2039"/>
                </a:lnTo>
                <a:cubicBezTo>
                  <a:pt x="911" y="2044"/>
                  <a:pt x="890" y="2065"/>
                  <a:pt x="890" y="2091"/>
                </a:cubicBezTo>
                <a:cubicBezTo>
                  <a:pt x="887" y="2110"/>
                  <a:pt x="893" y="2130"/>
                  <a:pt x="905" y="2148"/>
                </a:cubicBezTo>
                <a:lnTo>
                  <a:pt x="247" y="2213"/>
                </a:lnTo>
                <a:cubicBezTo>
                  <a:pt x="234" y="2214"/>
                  <a:pt x="246" y="2229"/>
                  <a:pt x="255" y="2229"/>
                </a:cubicBezTo>
                <a:lnTo>
                  <a:pt x="1042" y="2257"/>
                </a:lnTo>
                <a:lnTo>
                  <a:pt x="1039" y="2253"/>
                </a:lnTo>
                <a:lnTo>
                  <a:pt x="1226" y="2266"/>
                </a:lnTo>
                <a:cubicBezTo>
                  <a:pt x="1800" y="2313"/>
                  <a:pt x="2321" y="2379"/>
                  <a:pt x="2926" y="2253"/>
                </a:cubicBezTo>
                <a:cubicBezTo>
                  <a:pt x="3030" y="2232"/>
                  <a:pt x="3184" y="2191"/>
                  <a:pt x="3372" y="2138"/>
                </a:cubicBezTo>
                <a:lnTo>
                  <a:pt x="2124" y="2693"/>
                </a:lnTo>
                <a:cubicBezTo>
                  <a:pt x="2110" y="2699"/>
                  <a:pt x="2119" y="2723"/>
                  <a:pt x="2132" y="2730"/>
                </a:cubicBezTo>
                <a:lnTo>
                  <a:pt x="2152" y="2753"/>
                </a:lnTo>
                <a:lnTo>
                  <a:pt x="3172" y="2335"/>
                </a:lnTo>
                <a:lnTo>
                  <a:pt x="3161" y="2345"/>
                </a:lnTo>
                <a:cubicBezTo>
                  <a:pt x="3359" y="2265"/>
                  <a:pt x="3591" y="2197"/>
                  <a:pt x="3792" y="2196"/>
                </a:cubicBezTo>
                <a:lnTo>
                  <a:pt x="3792" y="2197"/>
                </a:lnTo>
                <a:cubicBezTo>
                  <a:pt x="3796" y="2202"/>
                  <a:pt x="3823" y="2197"/>
                  <a:pt x="3846" y="2190"/>
                </a:cubicBezTo>
                <a:cubicBezTo>
                  <a:pt x="3845" y="2194"/>
                  <a:pt x="3846" y="2197"/>
                  <a:pt x="3846" y="2200"/>
                </a:cubicBezTo>
                <a:lnTo>
                  <a:pt x="3850" y="2210"/>
                </a:lnTo>
                <a:lnTo>
                  <a:pt x="3738" y="2268"/>
                </a:lnTo>
                <a:lnTo>
                  <a:pt x="3740" y="2272"/>
                </a:lnTo>
                <a:lnTo>
                  <a:pt x="3659" y="2314"/>
                </a:lnTo>
                <a:lnTo>
                  <a:pt x="3690" y="2406"/>
                </a:lnTo>
                <a:lnTo>
                  <a:pt x="3780" y="2392"/>
                </a:lnTo>
                <a:lnTo>
                  <a:pt x="3781" y="2396"/>
                </a:lnTo>
                <a:lnTo>
                  <a:pt x="3905" y="2376"/>
                </a:lnTo>
                <a:lnTo>
                  <a:pt x="3906" y="2382"/>
                </a:lnTo>
                <a:cubicBezTo>
                  <a:pt x="3910" y="2392"/>
                  <a:pt x="3918" y="2405"/>
                  <a:pt x="3929" y="2407"/>
                </a:cubicBezTo>
                <a:cubicBezTo>
                  <a:pt x="3986" y="2418"/>
                  <a:pt x="4099" y="2406"/>
                  <a:pt x="4199" y="2373"/>
                </a:cubicBezTo>
                <a:cubicBezTo>
                  <a:pt x="4249" y="2357"/>
                  <a:pt x="4319" y="2336"/>
                  <a:pt x="4363" y="2306"/>
                </a:cubicBezTo>
                <a:cubicBezTo>
                  <a:pt x="4386" y="2289"/>
                  <a:pt x="4417" y="2260"/>
                  <a:pt x="4408" y="2233"/>
                </a:cubicBezTo>
                <a:lnTo>
                  <a:pt x="4338" y="2023"/>
                </a:lnTo>
                <a:cubicBezTo>
                  <a:pt x="4333" y="2009"/>
                  <a:pt x="4331" y="1999"/>
                  <a:pt x="4304" y="1994"/>
                </a:cubicBezTo>
                <a:cubicBezTo>
                  <a:pt x="4286" y="1990"/>
                  <a:pt x="4262" y="1991"/>
                  <a:pt x="4235" y="1995"/>
                </a:cubicBezTo>
                <a:cubicBezTo>
                  <a:pt x="4225" y="1988"/>
                  <a:pt x="4189" y="1987"/>
                  <a:pt x="4127" y="2004"/>
                </a:cubicBezTo>
                <a:close/>
              </a:path>
            </a:pathLst>
          </a:custGeom>
          <a:solidFill>
            <a:srgbClr val="A9BCCD">
              <a:alpha val="75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26" name="Freeform 5">
            <a:extLst>
              <a:ext uri="{FF2B5EF4-FFF2-40B4-BE49-F238E27FC236}">
                <a16:creationId xmlns:a16="http://schemas.microsoft.com/office/drawing/2014/main" id="{1BEAB80C-FE93-4D08-B322-1E7901B17970}"/>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962507796"/>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2 ANIMATED Section Title">
    <p:spTree>
      <p:nvGrpSpPr>
        <p:cNvPr id="1" name=""/>
        <p:cNvGrpSpPr/>
        <p:nvPr/>
      </p:nvGrpSpPr>
      <p:grpSpPr>
        <a:xfrm>
          <a:off x="0" y="0"/>
          <a:ext cx="0" cy="0"/>
          <a:chOff x="0" y="0"/>
          <a:chExt cx="0" cy="0"/>
        </a:xfrm>
      </p:grpSpPr>
      <p:sp>
        <p:nvSpPr>
          <p:cNvPr id="48" name="Freeform 27">
            <a:extLst>
              <a:ext uri="{FF2B5EF4-FFF2-40B4-BE49-F238E27FC236}">
                <a16:creationId xmlns:a16="http://schemas.microsoft.com/office/drawing/2014/main" id="{57C6F995-CCBD-41AD-BF29-43CCD4E0E2A5}"/>
              </a:ext>
            </a:extLst>
          </p:cNvPr>
          <p:cNvSpPr>
            <a:spLocks/>
          </p:cNvSpPr>
          <p:nvPr/>
        </p:nvSpPr>
        <p:spPr bwMode="auto">
          <a:xfrm>
            <a:off x="1" y="4438650"/>
            <a:ext cx="1108079" cy="1966912"/>
          </a:xfrm>
          <a:custGeom>
            <a:avLst/>
            <a:gdLst>
              <a:gd name="T0" fmla="*/ 0 w 3040"/>
              <a:gd name="T1" fmla="*/ 44 h 5416"/>
              <a:gd name="T2" fmla="*/ 2088 w 3040"/>
              <a:gd name="T3" fmla="*/ 0 h 5416"/>
              <a:gd name="T4" fmla="*/ 3040 w 3040"/>
              <a:gd name="T5" fmla="*/ 5416 h 5416"/>
              <a:gd name="T6" fmla="*/ 0 w 3040"/>
              <a:gd name="T7" fmla="*/ 5416 h 5416"/>
              <a:gd name="T8" fmla="*/ 0 w 3040"/>
              <a:gd name="T9" fmla="*/ 44 h 5416"/>
            </a:gdLst>
            <a:ahLst/>
            <a:cxnLst>
              <a:cxn ang="0">
                <a:pos x="T0" y="T1"/>
              </a:cxn>
              <a:cxn ang="0">
                <a:pos x="T2" y="T3"/>
              </a:cxn>
              <a:cxn ang="0">
                <a:pos x="T4" y="T5"/>
              </a:cxn>
              <a:cxn ang="0">
                <a:pos x="T6" y="T7"/>
              </a:cxn>
              <a:cxn ang="0">
                <a:pos x="T8" y="T9"/>
              </a:cxn>
            </a:cxnLst>
            <a:rect l="0" t="0" r="r" b="b"/>
            <a:pathLst>
              <a:path w="3040" h="5416">
                <a:moveTo>
                  <a:pt x="0" y="44"/>
                </a:moveTo>
                <a:lnTo>
                  <a:pt x="2088" y="0"/>
                </a:lnTo>
                <a:lnTo>
                  <a:pt x="3040" y="5416"/>
                </a:lnTo>
                <a:lnTo>
                  <a:pt x="0" y="5416"/>
                </a:lnTo>
                <a:lnTo>
                  <a:pt x="0" y="44"/>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pPr lvl="0"/>
            <a:endParaRPr lang="en-US" sz="1400" u="sng"/>
          </a:p>
        </p:txBody>
      </p:sp>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 name="Title 1"/>
          <p:cNvSpPr>
            <a:spLocks noGrp="1"/>
          </p:cNvSpPr>
          <p:nvPr>
            <p:ph type="ctrTitle" hasCustomPrompt="1"/>
          </p:nvPr>
        </p:nvSpPr>
        <p:spPr>
          <a:xfrm>
            <a:off x="3441108" y="1248356"/>
            <a:ext cx="8141289" cy="838435"/>
          </a:xfrm>
        </p:spPr>
        <p:txBody>
          <a:bodyPr wrap="square" tIns="0" anchor="ctr" anchorCtr="0">
            <a:spAutoFit/>
          </a:bodyPr>
          <a:lstStyle>
            <a:lvl1pPr>
              <a:defRPr sz="3200" b="0" spc="-53" baseline="0">
                <a:ln>
                  <a:noFill/>
                </a:ln>
                <a:solidFill>
                  <a:schemeClr val="tx1"/>
                </a:solidFill>
                <a:latin typeface="+mj-lt"/>
              </a:defRPr>
            </a:lvl1pPr>
          </a:lstStyle>
          <a:p>
            <a:r>
              <a:rPr lang="en-US" dirty="0"/>
              <a:t>&lt; 2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441106" y="2578958"/>
            <a:ext cx="8141289" cy="3821842"/>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Freeform 22">
            <a:extLst>
              <a:ext uri="{FF2B5EF4-FFF2-40B4-BE49-F238E27FC236}">
                <a16:creationId xmlns:a16="http://schemas.microsoft.com/office/drawing/2014/main" id="{76026BAA-F2FC-4C6D-B7FF-F90644D80DE0}"/>
              </a:ext>
            </a:extLst>
          </p:cNvPr>
          <p:cNvSpPr>
            <a:spLocks/>
          </p:cNvSpPr>
          <p:nvPr/>
        </p:nvSpPr>
        <p:spPr bwMode="auto">
          <a:xfrm>
            <a:off x="1371604" y="4229100"/>
            <a:ext cx="1458913" cy="2176462"/>
          </a:xfrm>
          <a:custGeom>
            <a:avLst/>
            <a:gdLst>
              <a:gd name="T0" fmla="*/ 0 w 4048"/>
              <a:gd name="T1" fmla="*/ 284 h 5994"/>
              <a:gd name="T2" fmla="*/ 4048 w 4048"/>
              <a:gd name="T3" fmla="*/ 0 h 5994"/>
              <a:gd name="T4" fmla="*/ 3337 w 4048"/>
              <a:gd name="T5" fmla="*/ 5994 h 5994"/>
              <a:gd name="T6" fmla="*/ 571 w 4048"/>
              <a:gd name="T7" fmla="*/ 5994 h 5994"/>
              <a:gd name="T8" fmla="*/ 0 w 4048"/>
              <a:gd name="T9" fmla="*/ 284 h 5994"/>
            </a:gdLst>
            <a:ahLst/>
            <a:cxnLst>
              <a:cxn ang="0">
                <a:pos x="T0" y="T1"/>
              </a:cxn>
              <a:cxn ang="0">
                <a:pos x="T2" y="T3"/>
              </a:cxn>
              <a:cxn ang="0">
                <a:pos x="T4" y="T5"/>
              </a:cxn>
              <a:cxn ang="0">
                <a:pos x="T6" y="T7"/>
              </a:cxn>
              <a:cxn ang="0">
                <a:pos x="T8" y="T9"/>
              </a:cxn>
            </a:cxnLst>
            <a:rect l="0" t="0" r="r" b="b"/>
            <a:pathLst>
              <a:path w="4048" h="5994">
                <a:moveTo>
                  <a:pt x="0" y="284"/>
                </a:moveTo>
                <a:lnTo>
                  <a:pt x="4048" y="0"/>
                </a:lnTo>
                <a:lnTo>
                  <a:pt x="3337" y="5994"/>
                </a:lnTo>
                <a:lnTo>
                  <a:pt x="571" y="5994"/>
                </a:lnTo>
                <a:lnTo>
                  <a:pt x="0" y="284"/>
                </a:lnTo>
                <a:close/>
              </a:path>
            </a:pathLst>
          </a:custGeom>
          <a:solidFill>
            <a:schemeClr val="accent6">
              <a:lumMod val="60000"/>
              <a:lumOff val="40000"/>
              <a:alpha val="65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4" name="Freeform 23">
            <a:extLst>
              <a:ext uri="{FF2B5EF4-FFF2-40B4-BE49-F238E27FC236}">
                <a16:creationId xmlns:a16="http://schemas.microsoft.com/office/drawing/2014/main" id="{B73E9303-7C41-45FE-AB8A-0F3D505488C3}"/>
              </a:ext>
            </a:extLst>
          </p:cNvPr>
          <p:cNvSpPr>
            <a:spLocks noEditPoints="1"/>
          </p:cNvSpPr>
          <p:nvPr/>
        </p:nvSpPr>
        <p:spPr bwMode="auto">
          <a:xfrm>
            <a:off x="1427164" y="4178300"/>
            <a:ext cx="1497013" cy="2228850"/>
          </a:xfrm>
          <a:custGeom>
            <a:avLst/>
            <a:gdLst>
              <a:gd name="T0" fmla="*/ 645 w 4153"/>
              <a:gd name="T1" fmla="*/ 6136 h 6138"/>
              <a:gd name="T2" fmla="*/ 2 w 4153"/>
              <a:gd name="T3" fmla="*/ 22 h 6138"/>
              <a:gd name="T4" fmla="*/ 47 w 4153"/>
              <a:gd name="T5" fmla="*/ 20 h 6138"/>
              <a:gd name="T6" fmla="*/ 690 w 4153"/>
              <a:gd name="T7" fmla="*/ 6133 h 6138"/>
              <a:gd name="T8" fmla="*/ 645 w 4153"/>
              <a:gd name="T9" fmla="*/ 6136 h 6138"/>
              <a:gd name="T10" fmla="*/ 2 w 4153"/>
              <a:gd name="T11" fmla="*/ 22 h 6138"/>
              <a:gd name="T12" fmla="*/ 0 w 4153"/>
              <a:gd name="T13" fmla="*/ 0 h 6138"/>
              <a:gd name="T14" fmla="*/ 28 w 4153"/>
              <a:gd name="T15" fmla="*/ 3 h 6138"/>
              <a:gd name="T16" fmla="*/ 24 w 4153"/>
              <a:gd name="T17" fmla="*/ 21 h 6138"/>
              <a:gd name="T18" fmla="*/ 2 w 4153"/>
              <a:gd name="T19" fmla="*/ 22 h 6138"/>
              <a:gd name="T20" fmla="*/ 28 w 4153"/>
              <a:gd name="T21" fmla="*/ 3 h 6138"/>
              <a:gd name="T22" fmla="*/ 4131 w 4153"/>
              <a:gd name="T23" fmla="*/ 503 h 6138"/>
              <a:gd name="T24" fmla="*/ 4124 w 4153"/>
              <a:gd name="T25" fmla="*/ 539 h 6138"/>
              <a:gd name="T26" fmla="*/ 21 w 4153"/>
              <a:gd name="T27" fmla="*/ 39 h 6138"/>
              <a:gd name="T28" fmla="*/ 28 w 4153"/>
              <a:gd name="T29" fmla="*/ 3 h 6138"/>
              <a:gd name="T30" fmla="*/ 4131 w 4153"/>
              <a:gd name="T31" fmla="*/ 503 h 6138"/>
              <a:gd name="T32" fmla="*/ 4153 w 4153"/>
              <a:gd name="T33" fmla="*/ 505 h 6138"/>
              <a:gd name="T34" fmla="*/ 4150 w 4153"/>
              <a:gd name="T35" fmla="*/ 524 h 6138"/>
              <a:gd name="T36" fmla="*/ 4128 w 4153"/>
              <a:gd name="T37" fmla="*/ 521 h 6138"/>
              <a:gd name="T38" fmla="*/ 4131 w 4153"/>
              <a:gd name="T39" fmla="*/ 503 h 6138"/>
              <a:gd name="T40" fmla="*/ 4150 w 4153"/>
              <a:gd name="T41" fmla="*/ 524 h 6138"/>
              <a:gd name="T42" fmla="*/ 3051 w 4153"/>
              <a:gd name="T43" fmla="*/ 6138 h 6138"/>
              <a:gd name="T44" fmla="*/ 3008 w 4153"/>
              <a:gd name="T45" fmla="*/ 6132 h 6138"/>
              <a:gd name="T46" fmla="*/ 4106 w 4153"/>
              <a:gd name="T47" fmla="*/ 518 h 6138"/>
              <a:gd name="T48" fmla="*/ 4150 w 4153"/>
              <a:gd name="T49" fmla="*/ 524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3" h="6138">
                <a:moveTo>
                  <a:pt x="645" y="6136"/>
                </a:moveTo>
                <a:lnTo>
                  <a:pt x="2" y="22"/>
                </a:lnTo>
                <a:lnTo>
                  <a:pt x="47" y="20"/>
                </a:lnTo>
                <a:lnTo>
                  <a:pt x="690" y="6133"/>
                </a:lnTo>
                <a:lnTo>
                  <a:pt x="645" y="6136"/>
                </a:lnTo>
                <a:close/>
                <a:moveTo>
                  <a:pt x="2" y="22"/>
                </a:moveTo>
                <a:lnTo>
                  <a:pt x="0" y="0"/>
                </a:lnTo>
                <a:lnTo>
                  <a:pt x="28" y="3"/>
                </a:lnTo>
                <a:lnTo>
                  <a:pt x="24" y="21"/>
                </a:lnTo>
                <a:lnTo>
                  <a:pt x="2" y="22"/>
                </a:lnTo>
                <a:close/>
                <a:moveTo>
                  <a:pt x="28" y="3"/>
                </a:moveTo>
                <a:lnTo>
                  <a:pt x="4131" y="503"/>
                </a:lnTo>
                <a:lnTo>
                  <a:pt x="4124" y="539"/>
                </a:lnTo>
                <a:lnTo>
                  <a:pt x="21" y="39"/>
                </a:lnTo>
                <a:lnTo>
                  <a:pt x="28" y="3"/>
                </a:lnTo>
                <a:close/>
                <a:moveTo>
                  <a:pt x="4131" y="503"/>
                </a:moveTo>
                <a:lnTo>
                  <a:pt x="4153" y="505"/>
                </a:lnTo>
                <a:lnTo>
                  <a:pt x="4150" y="524"/>
                </a:lnTo>
                <a:lnTo>
                  <a:pt x="4128" y="521"/>
                </a:lnTo>
                <a:lnTo>
                  <a:pt x="4131" y="503"/>
                </a:lnTo>
                <a:close/>
                <a:moveTo>
                  <a:pt x="4150" y="524"/>
                </a:moveTo>
                <a:lnTo>
                  <a:pt x="3051" y="6138"/>
                </a:lnTo>
                <a:lnTo>
                  <a:pt x="3008" y="6132"/>
                </a:lnTo>
                <a:lnTo>
                  <a:pt x="4106" y="518"/>
                </a:lnTo>
                <a:lnTo>
                  <a:pt x="4150" y="524"/>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5" name="Freeform 24">
            <a:extLst>
              <a:ext uri="{FF2B5EF4-FFF2-40B4-BE49-F238E27FC236}">
                <a16:creationId xmlns:a16="http://schemas.microsoft.com/office/drawing/2014/main" id="{FE67DD6C-20DB-46DA-907E-D5D47DAF28F0}"/>
              </a:ext>
            </a:extLst>
          </p:cNvPr>
          <p:cNvSpPr>
            <a:spLocks/>
          </p:cNvSpPr>
          <p:nvPr/>
        </p:nvSpPr>
        <p:spPr bwMode="auto">
          <a:xfrm>
            <a:off x="1131893" y="3021013"/>
            <a:ext cx="322263" cy="1069975"/>
          </a:xfrm>
          <a:custGeom>
            <a:avLst/>
            <a:gdLst>
              <a:gd name="T0" fmla="*/ 0 w 896"/>
              <a:gd name="T1" fmla="*/ 1473 h 2946"/>
              <a:gd name="T2" fmla="*/ 204 w 896"/>
              <a:gd name="T3" fmla="*/ 1434 h 2946"/>
              <a:gd name="T4" fmla="*/ 325 w 896"/>
              <a:gd name="T5" fmla="*/ 1422 h 2946"/>
              <a:gd name="T6" fmla="*/ 196 w 896"/>
              <a:gd name="T7" fmla="*/ 1266 h 2946"/>
              <a:gd name="T8" fmla="*/ 35 w 896"/>
              <a:gd name="T9" fmla="*/ 1044 h 2946"/>
              <a:gd name="T10" fmla="*/ 321 w 896"/>
              <a:gd name="T11" fmla="*/ 1277 h 2946"/>
              <a:gd name="T12" fmla="*/ 398 w 896"/>
              <a:gd name="T13" fmla="*/ 1347 h 2946"/>
              <a:gd name="T14" fmla="*/ 398 w 896"/>
              <a:gd name="T15" fmla="*/ 1225 h 2946"/>
              <a:gd name="T16" fmla="*/ 448 w 896"/>
              <a:gd name="T17" fmla="*/ 0 h 2946"/>
              <a:gd name="T18" fmla="*/ 498 w 896"/>
              <a:gd name="T19" fmla="*/ 1225 h 2946"/>
              <a:gd name="T20" fmla="*/ 498 w 896"/>
              <a:gd name="T21" fmla="*/ 1347 h 2946"/>
              <a:gd name="T22" fmla="*/ 575 w 896"/>
              <a:gd name="T23" fmla="*/ 1277 h 2946"/>
              <a:gd name="T24" fmla="*/ 861 w 896"/>
              <a:gd name="T25" fmla="*/ 1044 h 2946"/>
              <a:gd name="T26" fmla="*/ 700 w 896"/>
              <a:gd name="T27" fmla="*/ 1266 h 2946"/>
              <a:gd name="T28" fmla="*/ 570 w 896"/>
              <a:gd name="T29" fmla="*/ 1422 h 2946"/>
              <a:gd name="T30" fmla="*/ 692 w 896"/>
              <a:gd name="T31" fmla="*/ 1434 h 2946"/>
              <a:gd name="T32" fmla="*/ 896 w 896"/>
              <a:gd name="T33" fmla="*/ 1473 h 2946"/>
              <a:gd name="T34" fmla="*/ 692 w 896"/>
              <a:gd name="T35" fmla="*/ 1513 h 2946"/>
              <a:gd name="T36" fmla="*/ 570 w 896"/>
              <a:gd name="T37" fmla="*/ 1525 h 2946"/>
              <a:gd name="T38" fmla="*/ 700 w 896"/>
              <a:gd name="T39" fmla="*/ 1680 h 2946"/>
              <a:gd name="T40" fmla="*/ 861 w 896"/>
              <a:gd name="T41" fmla="*/ 1903 h 2946"/>
              <a:gd name="T42" fmla="*/ 575 w 896"/>
              <a:gd name="T43" fmla="*/ 1670 h 2946"/>
              <a:gd name="T44" fmla="*/ 498 w 896"/>
              <a:gd name="T45" fmla="*/ 1599 h 2946"/>
              <a:gd name="T46" fmla="*/ 498 w 896"/>
              <a:gd name="T47" fmla="*/ 1721 h 2946"/>
              <a:gd name="T48" fmla="*/ 448 w 896"/>
              <a:gd name="T49" fmla="*/ 2946 h 2946"/>
              <a:gd name="T50" fmla="*/ 398 w 896"/>
              <a:gd name="T51" fmla="*/ 1721 h 2946"/>
              <a:gd name="T52" fmla="*/ 398 w 896"/>
              <a:gd name="T53" fmla="*/ 1599 h 2946"/>
              <a:gd name="T54" fmla="*/ 321 w 896"/>
              <a:gd name="T55" fmla="*/ 1670 h 2946"/>
              <a:gd name="T56" fmla="*/ 35 w 896"/>
              <a:gd name="T57" fmla="*/ 1903 h 2946"/>
              <a:gd name="T58" fmla="*/ 196 w 896"/>
              <a:gd name="T59" fmla="*/ 1680 h 2946"/>
              <a:gd name="T60" fmla="*/ 325 w 896"/>
              <a:gd name="T61" fmla="*/ 1525 h 2946"/>
              <a:gd name="T62" fmla="*/ 204 w 896"/>
              <a:gd name="T63" fmla="*/ 1513 h 2946"/>
              <a:gd name="T64" fmla="*/ 0 w 896"/>
              <a:gd name="T65" fmla="*/ 1473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6" h="2946">
                <a:moveTo>
                  <a:pt x="0" y="1473"/>
                </a:moveTo>
                <a:cubicBezTo>
                  <a:pt x="63" y="1455"/>
                  <a:pt x="139" y="1441"/>
                  <a:pt x="204" y="1434"/>
                </a:cubicBezTo>
                <a:cubicBezTo>
                  <a:pt x="244" y="1429"/>
                  <a:pt x="285" y="1425"/>
                  <a:pt x="325" y="1422"/>
                </a:cubicBezTo>
                <a:cubicBezTo>
                  <a:pt x="282" y="1370"/>
                  <a:pt x="239" y="1318"/>
                  <a:pt x="196" y="1266"/>
                </a:cubicBezTo>
                <a:cubicBezTo>
                  <a:pt x="139" y="1195"/>
                  <a:pt x="85" y="1122"/>
                  <a:pt x="35" y="1044"/>
                </a:cubicBezTo>
                <a:cubicBezTo>
                  <a:pt x="139" y="1120"/>
                  <a:pt x="224" y="1188"/>
                  <a:pt x="321" y="1277"/>
                </a:cubicBezTo>
                <a:lnTo>
                  <a:pt x="398" y="1347"/>
                </a:lnTo>
                <a:lnTo>
                  <a:pt x="398" y="1225"/>
                </a:lnTo>
                <a:cubicBezTo>
                  <a:pt x="397" y="802"/>
                  <a:pt x="422" y="432"/>
                  <a:pt x="448" y="0"/>
                </a:cubicBezTo>
                <a:cubicBezTo>
                  <a:pt x="474" y="432"/>
                  <a:pt x="499" y="802"/>
                  <a:pt x="498" y="1225"/>
                </a:cubicBezTo>
                <a:lnTo>
                  <a:pt x="498" y="1347"/>
                </a:lnTo>
                <a:lnTo>
                  <a:pt x="575" y="1277"/>
                </a:lnTo>
                <a:cubicBezTo>
                  <a:pt x="672" y="1188"/>
                  <a:pt x="757" y="1120"/>
                  <a:pt x="861" y="1044"/>
                </a:cubicBezTo>
                <a:cubicBezTo>
                  <a:pt x="811" y="1122"/>
                  <a:pt x="757" y="1195"/>
                  <a:pt x="700" y="1266"/>
                </a:cubicBezTo>
                <a:cubicBezTo>
                  <a:pt x="657" y="1318"/>
                  <a:pt x="614" y="1370"/>
                  <a:pt x="570" y="1422"/>
                </a:cubicBezTo>
                <a:cubicBezTo>
                  <a:pt x="611" y="1425"/>
                  <a:pt x="652" y="1429"/>
                  <a:pt x="692" y="1434"/>
                </a:cubicBezTo>
                <a:cubicBezTo>
                  <a:pt x="757" y="1441"/>
                  <a:pt x="833" y="1455"/>
                  <a:pt x="896" y="1473"/>
                </a:cubicBezTo>
                <a:cubicBezTo>
                  <a:pt x="833" y="1491"/>
                  <a:pt x="757" y="1505"/>
                  <a:pt x="692" y="1513"/>
                </a:cubicBezTo>
                <a:cubicBezTo>
                  <a:pt x="652" y="1517"/>
                  <a:pt x="611" y="1521"/>
                  <a:pt x="570" y="1525"/>
                </a:cubicBezTo>
                <a:cubicBezTo>
                  <a:pt x="614" y="1576"/>
                  <a:pt x="657" y="1628"/>
                  <a:pt x="700" y="1680"/>
                </a:cubicBezTo>
                <a:cubicBezTo>
                  <a:pt x="757" y="1751"/>
                  <a:pt x="811" y="1824"/>
                  <a:pt x="861" y="1903"/>
                </a:cubicBezTo>
                <a:cubicBezTo>
                  <a:pt x="757" y="1826"/>
                  <a:pt x="672" y="1758"/>
                  <a:pt x="575" y="1670"/>
                </a:cubicBezTo>
                <a:lnTo>
                  <a:pt x="498" y="1599"/>
                </a:lnTo>
                <a:lnTo>
                  <a:pt x="498" y="1721"/>
                </a:lnTo>
                <a:cubicBezTo>
                  <a:pt x="499" y="2144"/>
                  <a:pt x="474" y="2514"/>
                  <a:pt x="448" y="2946"/>
                </a:cubicBezTo>
                <a:cubicBezTo>
                  <a:pt x="422" y="2514"/>
                  <a:pt x="397" y="2144"/>
                  <a:pt x="398" y="1721"/>
                </a:cubicBezTo>
                <a:lnTo>
                  <a:pt x="398" y="1599"/>
                </a:lnTo>
                <a:lnTo>
                  <a:pt x="321" y="1670"/>
                </a:lnTo>
                <a:cubicBezTo>
                  <a:pt x="224" y="1758"/>
                  <a:pt x="139" y="1826"/>
                  <a:pt x="35" y="1903"/>
                </a:cubicBezTo>
                <a:cubicBezTo>
                  <a:pt x="85" y="1824"/>
                  <a:pt x="139" y="1751"/>
                  <a:pt x="196" y="1680"/>
                </a:cubicBezTo>
                <a:cubicBezTo>
                  <a:pt x="239" y="1628"/>
                  <a:pt x="282" y="1576"/>
                  <a:pt x="325" y="1525"/>
                </a:cubicBezTo>
                <a:cubicBezTo>
                  <a:pt x="285" y="1521"/>
                  <a:pt x="244" y="1517"/>
                  <a:pt x="204" y="1513"/>
                </a:cubicBezTo>
                <a:cubicBezTo>
                  <a:pt x="139" y="1505"/>
                  <a:pt x="63" y="1491"/>
                  <a:pt x="0" y="147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6" name="Freeform 25">
            <a:extLst>
              <a:ext uri="{FF2B5EF4-FFF2-40B4-BE49-F238E27FC236}">
                <a16:creationId xmlns:a16="http://schemas.microsoft.com/office/drawing/2014/main" id="{046A1DB8-4F2A-4570-96B6-19C9C5DEBA59}"/>
              </a:ext>
            </a:extLst>
          </p:cNvPr>
          <p:cNvSpPr>
            <a:spLocks/>
          </p:cNvSpPr>
          <p:nvPr/>
        </p:nvSpPr>
        <p:spPr bwMode="auto">
          <a:xfrm>
            <a:off x="728664" y="3716344"/>
            <a:ext cx="1254125" cy="2689225"/>
          </a:xfrm>
          <a:custGeom>
            <a:avLst/>
            <a:gdLst>
              <a:gd name="T0" fmla="*/ 0 w 3479"/>
              <a:gd name="T1" fmla="*/ 0 h 7406"/>
              <a:gd name="T2" fmla="*/ 3479 w 3479"/>
              <a:gd name="T3" fmla="*/ 454 h 7406"/>
              <a:gd name="T4" fmla="*/ 2472 w 3479"/>
              <a:gd name="T5" fmla="*/ 7406 h 7406"/>
              <a:gd name="T6" fmla="*/ 467 w 3479"/>
              <a:gd name="T7" fmla="*/ 7406 h 7406"/>
              <a:gd name="T8" fmla="*/ 0 w 3479"/>
              <a:gd name="T9" fmla="*/ 0 h 7406"/>
            </a:gdLst>
            <a:ahLst/>
            <a:cxnLst>
              <a:cxn ang="0">
                <a:pos x="T0" y="T1"/>
              </a:cxn>
              <a:cxn ang="0">
                <a:pos x="T2" y="T3"/>
              </a:cxn>
              <a:cxn ang="0">
                <a:pos x="T4" y="T5"/>
              </a:cxn>
              <a:cxn ang="0">
                <a:pos x="T6" y="T7"/>
              </a:cxn>
              <a:cxn ang="0">
                <a:pos x="T8" y="T9"/>
              </a:cxn>
            </a:cxnLst>
            <a:rect l="0" t="0" r="r" b="b"/>
            <a:pathLst>
              <a:path w="3479" h="7406">
                <a:moveTo>
                  <a:pt x="0" y="0"/>
                </a:moveTo>
                <a:lnTo>
                  <a:pt x="3479" y="454"/>
                </a:lnTo>
                <a:lnTo>
                  <a:pt x="2472" y="7406"/>
                </a:lnTo>
                <a:lnTo>
                  <a:pt x="467" y="7406"/>
                </a:lnTo>
                <a:lnTo>
                  <a:pt x="0" y="0"/>
                </a:lnTo>
                <a:close/>
              </a:path>
            </a:pathLst>
          </a:custGeom>
          <a:solidFill>
            <a:srgbClr val="77C72C">
              <a:alpha val="65000"/>
            </a:srgb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7" name="Freeform 26">
            <a:extLst>
              <a:ext uri="{FF2B5EF4-FFF2-40B4-BE49-F238E27FC236}">
                <a16:creationId xmlns:a16="http://schemas.microsoft.com/office/drawing/2014/main" id="{742CE50A-F72F-4C72-9C99-BA8C9D7F131A}"/>
              </a:ext>
            </a:extLst>
          </p:cNvPr>
          <p:cNvSpPr>
            <a:spLocks noEditPoints="1"/>
          </p:cNvSpPr>
          <p:nvPr/>
        </p:nvSpPr>
        <p:spPr bwMode="auto">
          <a:xfrm>
            <a:off x="4767" y="4343400"/>
            <a:ext cx="906463" cy="2062162"/>
          </a:xfrm>
          <a:custGeom>
            <a:avLst/>
            <a:gdLst>
              <a:gd name="T0" fmla="*/ 0 w 2518"/>
              <a:gd name="T1" fmla="*/ 2090 h 5681"/>
              <a:gd name="T2" fmla="*/ 502 w 2518"/>
              <a:gd name="T3" fmla="*/ 21 h 5681"/>
              <a:gd name="T4" fmla="*/ 548 w 2518"/>
              <a:gd name="T5" fmla="*/ 28 h 5681"/>
              <a:gd name="T6" fmla="*/ 45 w 2518"/>
              <a:gd name="T7" fmla="*/ 2097 h 5681"/>
              <a:gd name="T8" fmla="*/ 0 w 2518"/>
              <a:gd name="T9" fmla="*/ 2090 h 5681"/>
              <a:gd name="T10" fmla="*/ 502 w 2518"/>
              <a:gd name="T11" fmla="*/ 21 h 5681"/>
              <a:gd name="T12" fmla="*/ 507 w 2518"/>
              <a:gd name="T13" fmla="*/ 0 h 5681"/>
              <a:gd name="T14" fmla="*/ 533 w 2518"/>
              <a:gd name="T15" fmla="*/ 7 h 5681"/>
              <a:gd name="T16" fmla="*/ 525 w 2518"/>
              <a:gd name="T17" fmla="*/ 24 h 5681"/>
              <a:gd name="T18" fmla="*/ 502 w 2518"/>
              <a:gd name="T19" fmla="*/ 21 h 5681"/>
              <a:gd name="T20" fmla="*/ 533 w 2518"/>
              <a:gd name="T21" fmla="*/ 7 h 5681"/>
              <a:gd name="T22" fmla="*/ 1971 w 2518"/>
              <a:gd name="T23" fmla="*/ 416 h 5681"/>
              <a:gd name="T24" fmla="*/ 1956 w 2518"/>
              <a:gd name="T25" fmla="*/ 451 h 5681"/>
              <a:gd name="T26" fmla="*/ 517 w 2518"/>
              <a:gd name="T27" fmla="*/ 42 h 5681"/>
              <a:gd name="T28" fmla="*/ 533 w 2518"/>
              <a:gd name="T29" fmla="*/ 7 h 5681"/>
              <a:gd name="T30" fmla="*/ 1971 w 2518"/>
              <a:gd name="T31" fmla="*/ 416 h 5681"/>
              <a:gd name="T32" fmla="*/ 1985 w 2518"/>
              <a:gd name="T33" fmla="*/ 420 h 5681"/>
              <a:gd name="T34" fmla="*/ 1987 w 2518"/>
              <a:gd name="T35" fmla="*/ 432 h 5681"/>
              <a:gd name="T36" fmla="*/ 1964 w 2518"/>
              <a:gd name="T37" fmla="*/ 433 h 5681"/>
              <a:gd name="T38" fmla="*/ 1971 w 2518"/>
              <a:gd name="T39" fmla="*/ 416 h 5681"/>
              <a:gd name="T40" fmla="*/ 1987 w 2518"/>
              <a:gd name="T41" fmla="*/ 432 h 5681"/>
              <a:gd name="T42" fmla="*/ 2518 w 2518"/>
              <a:gd name="T43" fmla="*/ 5679 h 5681"/>
              <a:gd name="T44" fmla="*/ 2472 w 2518"/>
              <a:gd name="T45" fmla="*/ 5681 h 5681"/>
              <a:gd name="T46" fmla="*/ 1941 w 2518"/>
              <a:gd name="T47" fmla="*/ 435 h 5681"/>
              <a:gd name="T48" fmla="*/ 1987 w 2518"/>
              <a:gd name="T49" fmla="*/ 432 h 5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18" h="5681">
                <a:moveTo>
                  <a:pt x="0" y="2090"/>
                </a:moveTo>
                <a:lnTo>
                  <a:pt x="502" y="21"/>
                </a:lnTo>
                <a:lnTo>
                  <a:pt x="548" y="28"/>
                </a:lnTo>
                <a:lnTo>
                  <a:pt x="45" y="2097"/>
                </a:lnTo>
                <a:lnTo>
                  <a:pt x="0" y="2090"/>
                </a:lnTo>
                <a:close/>
                <a:moveTo>
                  <a:pt x="502" y="21"/>
                </a:moveTo>
                <a:lnTo>
                  <a:pt x="507" y="0"/>
                </a:lnTo>
                <a:lnTo>
                  <a:pt x="533" y="7"/>
                </a:lnTo>
                <a:lnTo>
                  <a:pt x="525" y="24"/>
                </a:lnTo>
                <a:lnTo>
                  <a:pt x="502" y="21"/>
                </a:lnTo>
                <a:close/>
                <a:moveTo>
                  <a:pt x="533" y="7"/>
                </a:moveTo>
                <a:lnTo>
                  <a:pt x="1971" y="416"/>
                </a:lnTo>
                <a:lnTo>
                  <a:pt x="1956" y="451"/>
                </a:lnTo>
                <a:lnTo>
                  <a:pt x="517" y="42"/>
                </a:lnTo>
                <a:lnTo>
                  <a:pt x="533" y="7"/>
                </a:lnTo>
                <a:close/>
                <a:moveTo>
                  <a:pt x="1971" y="416"/>
                </a:moveTo>
                <a:lnTo>
                  <a:pt x="1985" y="420"/>
                </a:lnTo>
                <a:lnTo>
                  <a:pt x="1987" y="432"/>
                </a:lnTo>
                <a:lnTo>
                  <a:pt x="1964" y="433"/>
                </a:lnTo>
                <a:lnTo>
                  <a:pt x="1971" y="416"/>
                </a:lnTo>
                <a:close/>
                <a:moveTo>
                  <a:pt x="1987" y="432"/>
                </a:moveTo>
                <a:lnTo>
                  <a:pt x="2518" y="5679"/>
                </a:lnTo>
                <a:lnTo>
                  <a:pt x="2472" y="5681"/>
                </a:lnTo>
                <a:lnTo>
                  <a:pt x="1941" y="435"/>
                </a:lnTo>
                <a:lnTo>
                  <a:pt x="1987" y="4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49" name="Freeform 28">
            <a:extLst>
              <a:ext uri="{FF2B5EF4-FFF2-40B4-BE49-F238E27FC236}">
                <a16:creationId xmlns:a16="http://schemas.microsoft.com/office/drawing/2014/main" id="{4FFA862B-A50D-4998-92BE-DFEE8A234B47}"/>
              </a:ext>
            </a:extLst>
          </p:cNvPr>
          <p:cNvSpPr>
            <a:spLocks/>
          </p:cNvSpPr>
          <p:nvPr/>
        </p:nvSpPr>
        <p:spPr bwMode="auto">
          <a:xfrm>
            <a:off x="384177" y="3689350"/>
            <a:ext cx="182563" cy="604837"/>
          </a:xfrm>
          <a:custGeom>
            <a:avLst/>
            <a:gdLst>
              <a:gd name="T0" fmla="*/ 0 w 506"/>
              <a:gd name="T1" fmla="*/ 833 h 1665"/>
              <a:gd name="T2" fmla="*/ 115 w 506"/>
              <a:gd name="T3" fmla="*/ 810 h 1665"/>
              <a:gd name="T4" fmla="*/ 184 w 506"/>
              <a:gd name="T5" fmla="*/ 803 h 1665"/>
              <a:gd name="T6" fmla="*/ 111 w 506"/>
              <a:gd name="T7" fmla="*/ 715 h 1665"/>
              <a:gd name="T8" fmla="*/ 20 w 506"/>
              <a:gd name="T9" fmla="*/ 590 h 1665"/>
              <a:gd name="T10" fmla="*/ 182 w 506"/>
              <a:gd name="T11" fmla="*/ 721 h 1665"/>
              <a:gd name="T12" fmla="*/ 225 w 506"/>
              <a:gd name="T13" fmla="*/ 761 h 1665"/>
              <a:gd name="T14" fmla="*/ 225 w 506"/>
              <a:gd name="T15" fmla="*/ 692 h 1665"/>
              <a:gd name="T16" fmla="*/ 253 w 506"/>
              <a:gd name="T17" fmla="*/ 0 h 1665"/>
              <a:gd name="T18" fmla="*/ 281 w 506"/>
              <a:gd name="T19" fmla="*/ 692 h 1665"/>
              <a:gd name="T20" fmla="*/ 281 w 506"/>
              <a:gd name="T21" fmla="*/ 761 h 1665"/>
              <a:gd name="T22" fmla="*/ 325 w 506"/>
              <a:gd name="T23" fmla="*/ 721 h 1665"/>
              <a:gd name="T24" fmla="*/ 486 w 506"/>
              <a:gd name="T25" fmla="*/ 590 h 1665"/>
              <a:gd name="T26" fmla="*/ 395 w 506"/>
              <a:gd name="T27" fmla="*/ 715 h 1665"/>
              <a:gd name="T28" fmla="*/ 322 w 506"/>
              <a:gd name="T29" fmla="*/ 803 h 1665"/>
              <a:gd name="T30" fmla="*/ 391 w 506"/>
              <a:gd name="T31" fmla="*/ 810 h 1665"/>
              <a:gd name="T32" fmla="*/ 506 w 506"/>
              <a:gd name="T33" fmla="*/ 833 h 1665"/>
              <a:gd name="T34" fmla="*/ 391 w 506"/>
              <a:gd name="T35" fmla="*/ 855 h 1665"/>
              <a:gd name="T36" fmla="*/ 322 w 506"/>
              <a:gd name="T37" fmla="*/ 862 h 1665"/>
              <a:gd name="T38" fmla="*/ 395 w 506"/>
              <a:gd name="T39" fmla="*/ 950 h 1665"/>
              <a:gd name="T40" fmla="*/ 486 w 506"/>
              <a:gd name="T41" fmla="*/ 1075 h 1665"/>
              <a:gd name="T42" fmla="*/ 325 w 506"/>
              <a:gd name="T43" fmla="*/ 944 h 1665"/>
              <a:gd name="T44" fmla="*/ 281 w 506"/>
              <a:gd name="T45" fmla="*/ 904 h 1665"/>
              <a:gd name="T46" fmla="*/ 281 w 506"/>
              <a:gd name="T47" fmla="*/ 973 h 1665"/>
              <a:gd name="T48" fmla="*/ 253 w 506"/>
              <a:gd name="T49" fmla="*/ 1665 h 1665"/>
              <a:gd name="T50" fmla="*/ 225 w 506"/>
              <a:gd name="T51" fmla="*/ 973 h 1665"/>
              <a:gd name="T52" fmla="*/ 225 w 506"/>
              <a:gd name="T53" fmla="*/ 904 h 1665"/>
              <a:gd name="T54" fmla="*/ 182 w 506"/>
              <a:gd name="T55" fmla="*/ 944 h 1665"/>
              <a:gd name="T56" fmla="*/ 20 w 506"/>
              <a:gd name="T57" fmla="*/ 1075 h 1665"/>
              <a:gd name="T58" fmla="*/ 111 w 506"/>
              <a:gd name="T59" fmla="*/ 950 h 1665"/>
              <a:gd name="T60" fmla="*/ 184 w 506"/>
              <a:gd name="T61" fmla="*/ 862 h 1665"/>
              <a:gd name="T62" fmla="*/ 115 w 506"/>
              <a:gd name="T63" fmla="*/ 855 h 1665"/>
              <a:gd name="T64" fmla="*/ 0 w 506"/>
              <a:gd name="T65" fmla="*/ 833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5">
                <a:moveTo>
                  <a:pt x="0" y="833"/>
                </a:moveTo>
                <a:cubicBezTo>
                  <a:pt x="36" y="822"/>
                  <a:pt x="79" y="814"/>
                  <a:pt x="115" y="810"/>
                </a:cubicBezTo>
                <a:cubicBezTo>
                  <a:pt x="138" y="808"/>
                  <a:pt x="161" y="805"/>
                  <a:pt x="184" y="803"/>
                </a:cubicBezTo>
                <a:cubicBezTo>
                  <a:pt x="159" y="774"/>
                  <a:pt x="135" y="745"/>
                  <a:pt x="111" y="715"/>
                </a:cubicBezTo>
                <a:cubicBezTo>
                  <a:pt x="79" y="675"/>
                  <a:pt x="48" y="634"/>
                  <a:pt x="20" y="590"/>
                </a:cubicBezTo>
                <a:cubicBezTo>
                  <a:pt x="78" y="633"/>
                  <a:pt x="127" y="671"/>
                  <a:pt x="182" y="721"/>
                </a:cubicBezTo>
                <a:lnTo>
                  <a:pt x="225" y="761"/>
                </a:lnTo>
                <a:lnTo>
                  <a:pt x="225" y="692"/>
                </a:lnTo>
                <a:cubicBezTo>
                  <a:pt x="224" y="454"/>
                  <a:pt x="239" y="245"/>
                  <a:pt x="253" y="0"/>
                </a:cubicBezTo>
                <a:cubicBezTo>
                  <a:pt x="268" y="245"/>
                  <a:pt x="282" y="454"/>
                  <a:pt x="281" y="692"/>
                </a:cubicBezTo>
                <a:lnTo>
                  <a:pt x="281" y="761"/>
                </a:lnTo>
                <a:lnTo>
                  <a:pt x="325" y="721"/>
                </a:lnTo>
                <a:cubicBezTo>
                  <a:pt x="379" y="671"/>
                  <a:pt x="428" y="633"/>
                  <a:pt x="486" y="590"/>
                </a:cubicBezTo>
                <a:cubicBezTo>
                  <a:pt x="458" y="634"/>
                  <a:pt x="428" y="675"/>
                  <a:pt x="395" y="715"/>
                </a:cubicBezTo>
                <a:cubicBezTo>
                  <a:pt x="371" y="745"/>
                  <a:pt x="347" y="774"/>
                  <a:pt x="322" y="803"/>
                </a:cubicBezTo>
                <a:cubicBezTo>
                  <a:pt x="345" y="805"/>
                  <a:pt x="368" y="808"/>
                  <a:pt x="391" y="810"/>
                </a:cubicBezTo>
                <a:cubicBezTo>
                  <a:pt x="428" y="814"/>
                  <a:pt x="471" y="822"/>
                  <a:pt x="506" y="833"/>
                </a:cubicBezTo>
                <a:cubicBezTo>
                  <a:pt x="471" y="843"/>
                  <a:pt x="428" y="851"/>
                  <a:pt x="391" y="855"/>
                </a:cubicBezTo>
                <a:cubicBezTo>
                  <a:pt x="368" y="857"/>
                  <a:pt x="345" y="860"/>
                  <a:pt x="322" y="862"/>
                </a:cubicBezTo>
                <a:cubicBezTo>
                  <a:pt x="347" y="891"/>
                  <a:pt x="371" y="920"/>
                  <a:pt x="395" y="950"/>
                </a:cubicBezTo>
                <a:cubicBezTo>
                  <a:pt x="428" y="990"/>
                  <a:pt x="458" y="1031"/>
                  <a:pt x="486" y="1075"/>
                </a:cubicBezTo>
                <a:cubicBezTo>
                  <a:pt x="428" y="1032"/>
                  <a:pt x="379" y="994"/>
                  <a:pt x="325" y="944"/>
                </a:cubicBezTo>
                <a:lnTo>
                  <a:pt x="281" y="904"/>
                </a:lnTo>
                <a:lnTo>
                  <a:pt x="281" y="973"/>
                </a:lnTo>
                <a:cubicBezTo>
                  <a:pt x="282" y="1211"/>
                  <a:pt x="268" y="1421"/>
                  <a:pt x="253" y="1665"/>
                </a:cubicBezTo>
                <a:cubicBezTo>
                  <a:pt x="239" y="1421"/>
                  <a:pt x="224" y="1211"/>
                  <a:pt x="225" y="973"/>
                </a:cubicBezTo>
                <a:lnTo>
                  <a:pt x="225" y="904"/>
                </a:lnTo>
                <a:lnTo>
                  <a:pt x="182" y="944"/>
                </a:lnTo>
                <a:cubicBezTo>
                  <a:pt x="127" y="994"/>
                  <a:pt x="78" y="1032"/>
                  <a:pt x="20" y="1075"/>
                </a:cubicBezTo>
                <a:cubicBezTo>
                  <a:pt x="48" y="1031"/>
                  <a:pt x="79" y="990"/>
                  <a:pt x="111" y="950"/>
                </a:cubicBezTo>
                <a:cubicBezTo>
                  <a:pt x="135" y="920"/>
                  <a:pt x="159" y="891"/>
                  <a:pt x="184" y="862"/>
                </a:cubicBezTo>
                <a:cubicBezTo>
                  <a:pt x="161" y="860"/>
                  <a:pt x="138" y="857"/>
                  <a:pt x="115" y="855"/>
                </a:cubicBezTo>
                <a:cubicBezTo>
                  <a:pt x="79" y="851"/>
                  <a:pt x="36" y="843"/>
                  <a:pt x="0" y="8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50" name="Freeform 29">
            <a:extLst>
              <a:ext uri="{FF2B5EF4-FFF2-40B4-BE49-F238E27FC236}">
                <a16:creationId xmlns:a16="http://schemas.microsoft.com/office/drawing/2014/main" id="{659DECC3-C7BB-4C14-89B4-4096F2BEE6E9}"/>
              </a:ext>
            </a:extLst>
          </p:cNvPr>
          <p:cNvSpPr>
            <a:spLocks/>
          </p:cNvSpPr>
          <p:nvPr/>
        </p:nvSpPr>
        <p:spPr bwMode="auto">
          <a:xfrm>
            <a:off x="14289" y="3111506"/>
            <a:ext cx="182563" cy="604837"/>
          </a:xfrm>
          <a:custGeom>
            <a:avLst/>
            <a:gdLst>
              <a:gd name="T0" fmla="*/ 0 w 506"/>
              <a:gd name="T1" fmla="*/ 832 h 1664"/>
              <a:gd name="T2" fmla="*/ 115 w 506"/>
              <a:gd name="T3" fmla="*/ 809 h 1664"/>
              <a:gd name="T4" fmla="*/ 184 w 506"/>
              <a:gd name="T5" fmla="*/ 802 h 1664"/>
              <a:gd name="T6" fmla="*/ 111 w 506"/>
              <a:gd name="T7" fmla="*/ 714 h 1664"/>
              <a:gd name="T8" fmla="*/ 20 w 506"/>
              <a:gd name="T9" fmla="*/ 589 h 1664"/>
              <a:gd name="T10" fmla="*/ 182 w 506"/>
              <a:gd name="T11" fmla="*/ 721 h 1664"/>
              <a:gd name="T12" fmla="*/ 225 w 506"/>
              <a:gd name="T13" fmla="*/ 760 h 1664"/>
              <a:gd name="T14" fmla="*/ 225 w 506"/>
              <a:gd name="T15" fmla="*/ 691 h 1664"/>
              <a:gd name="T16" fmla="*/ 253 w 506"/>
              <a:gd name="T17" fmla="*/ 0 h 1664"/>
              <a:gd name="T18" fmla="*/ 281 w 506"/>
              <a:gd name="T19" fmla="*/ 691 h 1664"/>
              <a:gd name="T20" fmla="*/ 281 w 506"/>
              <a:gd name="T21" fmla="*/ 760 h 1664"/>
              <a:gd name="T22" fmla="*/ 325 w 506"/>
              <a:gd name="T23" fmla="*/ 721 h 1664"/>
              <a:gd name="T24" fmla="*/ 486 w 506"/>
              <a:gd name="T25" fmla="*/ 589 h 1664"/>
              <a:gd name="T26" fmla="*/ 395 w 506"/>
              <a:gd name="T27" fmla="*/ 714 h 1664"/>
              <a:gd name="T28" fmla="*/ 322 w 506"/>
              <a:gd name="T29" fmla="*/ 802 h 1664"/>
              <a:gd name="T30" fmla="*/ 391 w 506"/>
              <a:gd name="T31" fmla="*/ 809 h 1664"/>
              <a:gd name="T32" fmla="*/ 506 w 506"/>
              <a:gd name="T33" fmla="*/ 832 h 1664"/>
              <a:gd name="T34" fmla="*/ 391 w 506"/>
              <a:gd name="T35" fmla="*/ 854 h 1664"/>
              <a:gd name="T36" fmla="*/ 322 w 506"/>
              <a:gd name="T37" fmla="*/ 861 h 1664"/>
              <a:gd name="T38" fmla="*/ 395 w 506"/>
              <a:gd name="T39" fmla="*/ 949 h 1664"/>
              <a:gd name="T40" fmla="*/ 486 w 506"/>
              <a:gd name="T41" fmla="*/ 1074 h 1664"/>
              <a:gd name="T42" fmla="*/ 325 w 506"/>
              <a:gd name="T43" fmla="*/ 943 h 1664"/>
              <a:gd name="T44" fmla="*/ 281 w 506"/>
              <a:gd name="T45" fmla="*/ 903 h 1664"/>
              <a:gd name="T46" fmla="*/ 281 w 506"/>
              <a:gd name="T47" fmla="*/ 972 h 1664"/>
              <a:gd name="T48" fmla="*/ 253 w 506"/>
              <a:gd name="T49" fmla="*/ 1664 h 1664"/>
              <a:gd name="T50" fmla="*/ 225 w 506"/>
              <a:gd name="T51" fmla="*/ 972 h 1664"/>
              <a:gd name="T52" fmla="*/ 225 w 506"/>
              <a:gd name="T53" fmla="*/ 903 h 1664"/>
              <a:gd name="T54" fmla="*/ 182 w 506"/>
              <a:gd name="T55" fmla="*/ 943 h 1664"/>
              <a:gd name="T56" fmla="*/ 20 w 506"/>
              <a:gd name="T57" fmla="*/ 1074 h 1664"/>
              <a:gd name="T58" fmla="*/ 111 w 506"/>
              <a:gd name="T59" fmla="*/ 949 h 1664"/>
              <a:gd name="T60" fmla="*/ 184 w 506"/>
              <a:gd name="T61" fmla="*/ 861 h 1664"/>
              <a:gd name="T62" fmla="*/ 115 w 506"/>
              <a:gd name="T63" fmla="*/ 854 h 1664"/>
              <a:gd name="T64" fmla="*/ 0 w 506"/>
              <a:gd name="T65" fmla="*/ 83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4">
                <a:moveTo>
                  <a:pt x="0" y="832"/>
                </a:moveTo>
                <a:cubicBezTo>
                  <a:pt x="36" y="821"/>
                  <a:pt x="79" y="813"/>
                  <a:pt x="115" y="809"/>
                </a:cubicBezTo>
                <a:cubicBezTo>
                  <a:pt x="138" y="807"/>
                  <a:pt x="161" y="805"/>
                  <a:pt x="184" y="802"/>
                </a:cubicBezTo>
                <a:cubicBezTo>
                  <a:pt x="160" y="773"/>
                  <a:pt x="135" y="744"/>
                  <a:pt x="111" y="714"/>
                </a:cubicBezTo>
                <a:cubicBezTo>
                  <a:pt x="79" y="674"/>
                  <a:pt x="48" y="634"/>
                  <a:pt x="20" y="589"/>
                </a:cubicBezTo>
                <a:cubicBezTo>
                  <a:pt x="79" y="632"/>
                  <a:pt x="127" y="670"/>
                  <a:pt x="182" y="721"/>
                </a:cubicBezTo>
                <a:lnTo>
                  <a:pt x="225" y="760"/>
                </a:lnTo>
                <a:lnTo>
                  <a:pt x="225" y="691"/>
                </a:lnTo>
                <a:cubicBezTo>
                  <a:pt x="225" y="453"/>
                  <a:pt x="239" y="244"/>
                  <a:pt x="253" y="0"/>
                </a:cubicBezTo>
                <a:cubicBezTo>
                  <a:pt x="268" y="244"/>
                  <a:pt x="282" y="453"/>
                  <a:pt x="281" y="691"/>
                </a:cubicBezTo>
                <a:lnTo>
                  <a:pt x="281" y="760"/>
                </a:lnTo>
                <a:lnTo>
                  <a:pt x="325" y="721"/>
                </a:lnTo>
                <a:cubicBezTo>
                  <a:pt x="379" y="670"/>
                  <a:pt x="428" y="632"/>
                  <a:pt x="486" y="589"/>
                </a:cubicBezTo>
                <a:cubicBezTo>
                  <a:pt x="458" y="634"/>
                  <a:pt x="428" y="674"/>
                  <a:pt x="395" y="714"/>
                </a:cubicBezTo>
                <a:cubicBezTo>
                  <a:pt x="371" y="744"/>
                  <a:pt x="347" y="773"/>
                  <a:pt x="322" y="802"/>
                </a:cubicBezTo>
                <a:cubicBezTo>
                  <a:pt x="345" y="805"/>
                  <a:pt x="368" y="807"/>
                  <a:pt x="391" y="809"/>
                </a:cubicBezTo>
                <a:cubicBezTo>
                  <a:pt x="428" y="813"/>
                  <a:pt x="471" y="821"/>
                  <a:pt x="506" y="832"/>
                </a:cubicBezTo>
                <a:cubicBezTo>
                  <a:pt x="471" y="842"/>
                  <a:pt x="428" y="850"/>
                  <a:pt x="391" y="854"/>
                </a:cubicBezTo>
                <a:cubicBezTo>
                  <a:pt x="368" y="857"/>
                  <a:pt x="345" y="859"/>
                  <a:pt x="322" y="861"/>
                </a:cubicBezTo>
                <a:cubicBezTo>
                  <a:pt x="347" y="890"/>
                  <a:pt x="371" y="919"/>
                  <a:pt x="395" y="949"/>
                </a:cubicBezTo>
                <a:cubicBezTo>
                  <a:pt x="428" y="989"/>
                  <a:pt x="458" y="1030"/>
                  <a:pt x="486" y="1074"/>
                </a:cubicBezTo>
                <a:cubicBezTo>
                  <a:pt x="428" y="1031"/>
                  <a:pt x="379" y="993"/>
                  <a:pt x="325" y="943"/>
                </a:cubicBezTo>
                <a:lnTo>
                  <a:pt x="281" y="903"/>
                </a:lnTo>
                <a:lnTo>
                  <a:pt x="281" y="972"/>
                </a:lnTo>
                <a:cubicBezTo>
                  <a:pt x="282" y="1210"/>
                  <a:pt x="268" y="1420"/>
                  <a:pt x="253" y="1664"/>
                </a:cubicBezTo>
                <a:cubicBezTo>
                  <a:pt x="239" y="1420"/>
                  <a:pt x="225" y="1210"/>
                  <a:pt x="225" y="972"/>
                </a:cubicBezTo>
                <a:lnTo>
                  <a:pt x="225" y="903"/>
                </a:lnTo>
                <a:lnTo>
                  <a:pt x="182" y="943"/>
                </a:lnTo>
                <a:cubicBezTo>
                  <a:pt x="127" y="993"/>
                  <a:pt x="79" y="1031"/>
                  <a:pt x="20" y="1074"/>
                </a:cubicBezTo>
                <a:cubicBezTo>
                  <a:pt x="48" y="1030"/>
                  <a:pt x="79" y="989"/>
                  <a:pt x="111" y="949"/>
                </a:cubicBezTo>
                <a:cubicBezTo>
                  <a:pt x="135" y="919"/>
                  <a:pt x="160" y="890"/>
                  <a:pt x="184" y="861"/>
                </a:cubicBezTo>
                <a:cubicBezTo>
                  <a:pt x="161" y="859"/>
                  <a:pt x="138" y="857"/>
                  <a:pt x="115" y="854"/>
                </a:cubicBezTo>
                <a:cubicBezTo>
                  <a:pt x="79" y="850"/>
                  <a:pt x="36" y="842"/>
                  <a:pt x="0" y="832"/>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51" name="Freeform 30">
            <a:extLst>
              <a:ext uri="{FF2B5EF4-FFF2-40B4-BE49-F238E27FC236}">
                <a16:creationId xmlns:a16="http://schemas.microsoft.com/office/drawing/2014/main" id="{62FA394C-920C-450B-B257-BE03BE3E5516}"/>
              </a:ext>
            </a:extLst>
          </p:cNvPr>
          <p:cNvSpPr>
            <a:spLocks noEditPoints="1"/>
          </p:cNvSpPr>
          <p:nvPr/>
        </p:nvSpPr>
        <p:spPr bwMode="auto">
          <a:xfrm>
            <a:off x="798513" y="3581400"/>
            <a:ext cx="1081088" cy="2824162"/>
          </a:xfrm>
          <a:custGeom>
            <a:avLst/>
            <a:gdLst>
              <a:gd name="T0" fmla="*/ 361 w 3002"/>
              <a:gd name="T1" fmla="*/ 7779 h 7779"/>
              <a:gd name="T2" fmla="*/ 1 w 3002"/>
              <a:gd name="T3" fmla="*/ 20 h 7779"/>
              <a:gd name="T4" fmla="*/ 46 w 3002"/>
              <a:gd name="T5" fmla="*/ 19 h 7779"/>
              <a:gd name="T6" fmla="*/ 405 w 3002"/>
              <a:gd name="T7" fmla="*/ 7777 h 7779"/>
              <a:gd name="T8" fmla="*/ 361 w 3002"/>
              <a:gd name="T9" fmla="*/ 7779 h 7779"/>
              <a:gd name="T10" fmla="*/ 1 w 3002"/>
              <a:gd name="T11" fmla="*/ 20 h 7779"/>
              <a:gd name="T12" fmla="*/ 0 w 3002"/>
              <a:gd name="T13" fmla="*/ 0 h 7779"/>
              <a:gd name="T14" fmla="*/ 25 w 3002"/>
              <a:gd name="T15" fmla="*/ 2 h 7779"/>
              <a:gd name="T16" fmla="*/ 23 w 3002"/>
              <a:gd name="T17" fmla="*/ 20 h 7779"/>
              <a:gd name="T18" fmla="*/ 1 w 3002"/>
              <a:gd name="T19" fmla="*/ 20 h 7779"/>
              <a:gd name="T20" fmla="*/ 25 w 3002"/>
              <a:gd name="T21" fmla="*/ 2 h 7779"/>
              <a:gd name="T22" fmla="*/ 2980 w 3002"/>
              <a:gd name="T23" fmla="*/ 174 h 7779"/>
              <a:gd name="T24" fmla="*/ 2977 w 3002"/>
              <a:gd name="T25" fmla="*/ 209 h 7779"/>
              <a:gd name="T26" fmla="*/ 22 w 3002"/>
              <a:gd name="T27" fmla="*/ 37 h 7779"/>
              <a:gd name="T28" fmla="*/ 25 w 3002"/>
              <a:gd name="T29" fmla="*/ 2 h 7779"/>
              <a:gd name="T30" fmla="*/ 2980 w 3002"/>
              <a:gd name="T31" fmla="*/ 174 h 7779"/>
              <a:gd name="T32" fmla="*/ 3002 w 3002"/>
              <a:gd name="T33" fmla="*/ 175 h 7779"/>
              <a:gd name="T34" fmla="*/ 3001 w 3002"/>
              <a:gd name="T35" fmla="*/ 192 h 7779"/>
              <a:gd name="T36" fmla="*/ 2979 w 3002"/>
              <a:gd name="T37" fmla="*/ 191 h 7779"/>
              <a:gd name="T38" fmla="*/ 2980 w 3002"/>
              <a:gd name="T39" fmla="*/ 174 h 7779"/>
              <a:gd name="T40" fmla="*/ 3001 w 3002"/>
              <a:gd name="T41" fmla="*/ 192 h 7779"/>
              <a:gd name="T42" fmla="*/ 2700 w 3002"/>
              <a:gd name="T43" fmla="*/ 7779 h 7779"/>
              <a:gd name="T44" fmla="*/ 2656 w 3002"/>
              <a:gd name="T45" fmla="*/ 7777 h 7779"/>
              <a:gd name="T46" fmla="*/ 2957 w 3002"/>
              <a:gd name="T47" fmla="*/ 191 h 7779"/>
              <a:gd name="T48" fmla="*/ 3001 w 3002"/>
              <a:gd name="T49" fmla="*/ 192 h 7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02" h="7779">
                <a:moveTo>
                  <a:pt x="361" y="7779"/>
                </a:moveTo>
                <a:lnTo>
                  <a:pt x="1" y="20"/>
                </a:lnTo>
                <a:lnTo>
                  <a:pt x="46" y="19"/>
                </a:lnTo>
                <a:lnTo>
                  <a:pt x="405" y="7777"/>
                </a:lnTo>
                <a:lnTo>
                  <a:pt x="361" y="7779"/>
                </a:lnTo>
                <a:close/>
                <a:moveTo>
                  <a:pt x="1" y="20"/>
                </a:moveTo>
                <a:lnTo>
                  <a:pt x="0" y="0"/>
                </a:lnTo>
                <a:lnTo>
                  <a:pt x="25" y="2"/>
                </a:lnTo>
                <a:lnTo>
                  <a:pt x="23" y="20"/>
                </a:lnTo>
                <a:lnTo>
                  <a:pt x="1" y="20"/>
                </a:lnTo>
                <a:close/>
                <a:moveTo>
                  <a:pt x="25" y="2"/>
                </a:moveTo>
                <a:lnTo>
                  <a:pt x="2980" y="174"/>
                </a:lnTo>
                <a:lnTo>
                  <a:pt x="2977" y="209"/>
                </a:lnTo>
                <a:lnTo>
                  <a:pt x="22" y="37"/>
                </a:lnTo>
                <a:lnTo>
                  <a:pt x="25" y="2"/>
                </a:lnTo>
                <a:close/>
                <a:moveTo>
                  <a:pt x="2980" y="174"/>
                </a:moveTo>
                <a:lnTo>
                  <a:pt x="3002" y="175"/>
                </a:lnTo>
                <a:lnTo>
                  <a:pt x="3001" y="192"/>
                </a:lnTo>
                <a:lnTo>
                  <a:pt x="2979" y="191"/>
                </a:lnTo>
                <a:lnTo>
                  <a:pt x="2980" y="174"/>
                </a:lnTo>
                <a:close/>
                <a:moveTo>
                  <a:pt x="3001" y="192"/>
                </a:moveTo>
                <a:lnTo>
                  <a:pt x="2700" y="7779"/>
                </a:lnTo>
                <a:lnTo>
                  <a:pt x="2656" y="7777"/>
                </a:lnTo>
                <a:lnTo>
                  <a:pt x="2957" y="191"/>
                </a:lnTo>
                <a:lnTo>
                  <a:pt x="3001" y="19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52" name="Freeform 31">
            <a:extLst>
              <a:ext uri="{FF2B5EF4-FFF2-40B4-BE49-F238E27FC236}">
                <a16:creationId xmlns:a16="http://schemas.microsoft.com/office/drawing/2014/main" id="{5F97CAAE-18DE-4B5B-ADF8-0AD4F3F3E94D}"/>
              </a:ext>
            </a:extLst>
          </p:cNvPr>
          <p:cNvSpPr>
            <a:spLocks/>
          </p:cNvSpPr>
          <p:nvPr/>
        </p:nvSpPr>
        <p:spPr bwMode="auto">
          <a:xfrm>
            <a:off x="2339974" y="2455658"/>
            <a:ext cx="354013" cy="1171575"/>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400" u="sng"/>
          </a:p>
        </p:txBody>
      </p:sp>
      <p:sp>
        <p:nvSpPr>
          <p:cNvPr id="61" name="Freeform 35">
            <a:extLst>
              <a:ext uri="{FF2B5EF4-FFF2-40B4-BE49-F238E27FC236}">
                <a16:creationId xmlns:a16="http://schemas.microsoft.com/office/drawing/2014/main" id="{ADFD783A-4092-4280-9135-533E442CDEC5}"/>
              </a:ext>
            </a:extLst>
          </p:cNvPr>
          <p:cNvSpPr>
            <a:spLocks/>
          </p:cNvSpPr>
          <p:nvPr/>
        </p:nvSpPr>
        <p:spPr bwMode="auto">
          <a:xfrm>
            <a:off x="-3288387" y="2578958"/>
            <a:ext cx="3231740" cy="822960"/>
          </a:xfrm>
          <a:custGeom>
            <a:avLst/>
            <a:gdLst>
              <a:gd name="T0" fmla="*/ 3941 w 8188"/>
              <a:gd name="T1" fmla="*/ 2021 h 2753"/>
              <a:gd name="T2" fmla="*/ 4688 w 8188"/>
              <a:gd name="T3" fmla="*/ 1809 h 2753"/>
              <a:gd name="T4" fmla="*/ 4692 w 8188"/>
              <a:gd name="T5" fmla="*/ 1822 h 2753"/>
              <a:gd name="T6" fmla="*/ 4580 w 8188"/>
              <a:gd name="T7" fmla="*/ 1881 h 2753"/>
              <a:gd name="T8" fmla="*/ 4501 w 8188"/>
              <a:gd name="T9" fmla="*/ 1926 h 2753"/>
              <a:gd name="T10" fmla="*/ 4517 w 8188"/>
              <a:gd name="T11" fmla="*/ 2010 h 2753"/>
              <a:gd name="T12" fmla="*/ 4527 w 8188"/>
              <a:gd name="T13" fmla="*/ 2014 h 2753"/>
              <a:gd name="T14" fmla="*/ 4618 w 8188"/>
              <a:gd name="T15" fmla="*/ 2006 h 2753"/>
              <a:gd name="T16" fmla="*/ 4744 w 8188"/>
              <a:gd name="T17" fmla="*/ 1995 h 2753"/>
              <a:gd name="T18" fmla="*/ 5036 w 8188"/>
              <a:gd name="T19" fmla="*/ 1995 h 2753"/>
              <a:gd name="T20" fmla="*/ 5249 w 8188"/>
              <a:gd name="T21" fmla="*/ 1862 h 2753"/>
              <a:gd name="T22" fmla="*/ 5152 w 8188"/>
              <a:gd name="T23" fmla="*/ 1619 h 2753"/>
              <a:gd name="T24" fmla="*/ 5065 w 8188"/>
              <a:gd name="T25" fmla="*/ 1613 h 2753"/>
              <a:gd name="T26" fmla="*/ 8137 w 8188"/>
              <a:gd name="T27" fmla="*/ 306 h 2753"/>
              <a:gd name="T28" fmla="*/ 7064 w 8188"/>
              <a:gd name="T29" fmla="*/ 106 h 2753"/>
              <a:gd name="T30" fmla="*/ 4243 w 8188"/>
              <a:gd name="T31" fmla="*/ 632 h 2753"/>
              <a:gd name="T32" fmla="*/ 4130 w 8188"/>
              <a:gd name="T33" fmla="*/ 1057 h 2753"/>
              <a:gd name="T34" fmla="*/ 1866 w 8188"/>
              <a:gd name="T35" fmla="*/ 1794 h 2753"/>
              <a:gd name="T36" fmla="*/ 1985 w 8188"/>
              <a:gd name="T37" fmla="*/ 1529 h 2753"/>
              <a:gd name="T38" fmla="*/ 1547 w 8188"/>
              <a:gd name="T39" fmla="*/ 1628 h 2753"/>
              <a:gd name="T40" fmla="*/ 637 w 8188"/>
              <a:gd name="T41" fmla="*/ 1019 h 2753"/>
              <a:gd name="T42" fmla="*/ 0 w 8188"/>
              <a:gd name="T43" fmla="*/ 835 h 2753"/>
              <a:gd name="T44" fmla="*/ 890 w 8188"/>
              <a:gd name="T45" fmla="*/ 2091 h 2753"/>
              <a:gd name="T46" fmla="*/ 247 w 8188"/>
              <a:gd name="T47" fmla="*/ 2213 h 2753"/>
              <a:gd name="T48" fmla="*/ 1042 w 8188"/>
              <a:gd name="T49" fmla="*/ 2257 h 2753"/>
              <a:gd name="T50" fmla="*/ 1226 w 8188"/>
              <a:gd name="T51" fmla="*/ 2266 h 2753"/>
              <a:gd name="T52" fmla="*/ 3372 w 8188"/>
              <a:gd name="T53" fmla="*/ 2138 h 2753"/>
              <a:gd name="T54" fmla="*/ 2132 w 8188"/>
              <a:gd name="T55" fmla="*/ 2730 h 2753"/>
              <a:gd name="T56" fmla="*/ 3172 w 8188"/>
              <a:gd name="T57" fmla="*/ 2335 h 2753"/>
              <a:gd name="T58" fmla="*/ 3792 w 8188"/>
              <a:gd name="T59" fmla="*/ 2196 h 2753"/>
              <a:gd name="T60" fmla="*/ 3846 w 8188"/>
              <a:gd name="T61" fmla="*/ 2190 h 2753"/>
              <a:gd name="T62" fmla="*/ 3850 w 8188"/>
              <a:gd name="T63" fmla="*/ 2210 h 2753"/>
              <a:gd name="T64" fmla="*/ 3740 w 8188"/>
              <a:gd name="T65" fmla="*/ 2272 h 2753"/>
              <a:gd name="T66" fmla="*/ 3690 w 8188"/>
              <a:gd name="T67" fmla="*/ 2406 h 2753"/>
              <a:gd name="T68" fmla="*/ 3781 w 8188"/>
              <a:gd name="T69" fmla="*/ 2396 h 2753"/>
              <a:gd name="T70" fmla="*/ 3906 w 8188"/>
              <a:gd name="T71" fmla="*/ 2382 h 2753"/>
              <a:gd name="T72" fmla="*/ 4199 w 8188"/>
              <a:gd name="T73" fmla="*/ 2373 h 2753"/>
              <a:gd name="T74" fmla="*/ 4408 w 8188"/>
              <a:gd name="T75" fmla="*/ 2233 h 2753"/>
              <a:gd name="T76" fmla="*/ 4304 w 8188"/>
              <a:gd name="T77" fmla="*/ 1994 h 2753"/>
              <a:gd name="T78" fmla="*/ 4127 w 8188"/>
              <a:gd name="T79" fmla="*/ 200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88" h="2753">
                <a:moveTo>
                  <a:pt x="4127" y="2004"/>
                </a:moveTo>
                <a:cubicBezTo>
                  <a:pt x="4074" y="2004"/>
                  <a:pt x="4010" y="2011"/>
                  <a:pt x="3941" y="2021"/>
                </a:cubicBezTo>
                <a:lnTo>
                  <a:pt x="4288" y="1879"/>
                </a:lnTo>
                <a:cubicBezTo>
                  <a:pt x="4423" y="1839"/>
                  <a:pt x="4561" y="1811"/>
                  <a:pt x="4688" y="1809"/>
                </a:cubicBezTo>
                <a:cubicBezTo>
                  <a:pt x="4689" y="1810"/>
                  <a:pt x="4689" y="1811"/>
                  <a:pt x="4689" y="1811"/>
                </a:cubicBezTo>
                <a:lnTo>
                  <a:pt x="4692" y="1822"/>
                </a:lnTo>
                <a:lnTo>
                  <a:pt x="4579" y="1877"/>
                </a:lnTo>
                <a:lnTo>
                  <a:pt x="4580" y="1881"/>
                </a:lnTo>
                <a:lnTo>
                  <a:pt x="4499" y="1920"/>
                </a:lnTo>
                <a:lnTo>
                  <a:pt x="4501" y="1926"/>
                </a:lnTo>
                <a:lnTo>
                  <a:pt x="4493" y="1929"/>
                </a:lnTo>
                <a:lnTo>
                  <a:pt x="4517" y="2010"/>
                </a:lnTo>
                <a:lnTo>
                  <a:pt x="4525" y="2008"/>
                </a:lnTo>
                <a:lnTo>
                  <a:pt x="4527" y="2014"/>
                </a:lnTo>
                <a:lnTo>
                  <a:pt x="4617" y="2002"/>
                </a:lnTo>
                <a:lnTo>
                  <a:pt x="4618" y="2006"/>
                </a:lnTo>
                <a:lnTo>
                  <a:pt x="4742" y="1990"/>
                </a:lnTo>
                <a:lnTo>
                  <a:pt x="4744" y="1995"/>
                </a:lnTo>
                <a:cubicBezTo>
                  <a:pt x="4747" y="2006"/>
                  <a:pt x="4754" y="2019"/>
                  <a:pt x="4765" y="2021"/>
                </a:cubicBezTo>
                <a:cubicBezTo>
                  <a:pt x="4822" y="2034"/>
                  <a:pt x="4936" y="2025"/>
                  <a:pt x="5036" y="1995"/>
                </a:cubicBezTo>
                <a:cubicBezTo>
                  <a:pt x="5087" y="1980"/>
                  <a:pt x="5157" y="1962"/>
                  <a:pt x="5202" y="1932"/>
                </a:cubicBezTo>
                <a:cubicBezTo>
                  <a:pt x="5226" y="1917"/>
                  <a:pt x="5257" y="1889"/>
                  <a:pt x="5249" y="1862"/>
                </a:cubicBezTo>
                <a:lnTo>
                  <a:pt x="5185" y="1649"/>
                </a:lnTo>
                <a:cubicBezTo>
                  <a:pt x="5181" y="1635"/>
                  <a:pt x="5180" y="1625"/>
                  <a:pt x="5152" y="1619"/>
                </a:cubicBezTo>
                <a:cubicBezTo>
                  <a:pt x="5134" y="1615"/>
                  <a:pt x="5110" y="1615"/>
                  <a:pt x="5084" y="1618"/>
                </a:cubicBezTo>
                <a:cubicBezTo>
                  <a:pt x="5080" y="1616"/>
                  <a:pt x="5074" y="1614"/>
                  <a:pt x="5065" y="1613"/>
                </a:cubicBezTo>
                <a:cubicBezTo>
                  <a:pt x="6093" y="1280"/>
                  <a:pt x="7102" y="936"/>
                  <a:pt x="7203" y="892"/>
                </a:cubicBezTo>
                <a:cubicBezTo>
                  <a:pt x="7615" y="714"/>
                  <a:pt x="8188" y="413"/>
                  <a:pt x="8137" y="306"/>
                </a:cubicBezTo>
                <a:cubicBezTo>
                  <a:pt x="8102" y="233"/>
                  <a:pt x="7869" y="159"/>
                  <a:pt x="7814" y="146"/>
                </a:cubicBezTo>
                <a:cubicBezTo>
                  <a:pt x="7576" y="0"/>
                  <a:pt x="7306" y="47"/>
                  <a:pt x="7064" y="106"/>
                </a:cubicBezTo>
                <a:cubicBezTo>
                  <a:pt x="7034" y="113"/>
                  <a:pt x="6081" y="418"/>
                  <a:pt x="4937" y="792"/>
                </a:cubicBezTo>
                <a:lnTo>
                  <a:pt x="4243" y="632"/>
                </a:lnTo>
                <a:cubicBezTo>
                  <a:pt x="4099" y="646"/>
                  <a:pt x="3939" y="711"/>
                  <a:pt x="3833" y="783"/>
                </a:cubicBezTo>
                <a:lnTo>
                  <a:pt x="4130" y="1057"/>
                </a:lnTo>
                <a:cubicBezTo>
                  <a:pt x="3880" y="1140"/>
                  <a:pt x="3629" y="1223"/>
                  <a:pt x="3383" y="1305"/>
                </a:cubicBezTo>
                <a:cubicBezTo>
                  <a:pt x="2950" y="1449"/>
                  <a:pt x="2262" y="1670"/>
                  <a:pt x="1866" y="1794"/>
                </a:cubicBezTo>
                <a:cubicBezTo>
                  <a:pt x="1854" y="1790"/>
                  <a:pt x="1841" y="1785"/>
                  <a:pt x="1829" y="1779"/>
                </a:cubicBezTo>
                <a:lnTo>
                  <a:pt x="1985" y="1529"/>
                </a:lnTo>
                <a:cubicBezTo>
                  <a:pt x="1917" y="1485"/>
                  <a:pt x="1778" y="1478"/>
                  <a:pt x="1664" y="1515"/>
                </a:cubicBezTo>
                <a:lnTo>
                  <a:pt x="1547" y="1628"/>
                </a:lnTo>
                <a:cubicBezTo>
                  <a:pt x="1441" y="1563"/>
                  <a:pt x="1326" y="1486"/>
                  <a:pt x="1211" y="1405"/>
                </a:cubicBezTo>
                <a:cubicBezTo>
                  <a:pt x="1022" y="1274"/>
                  <a:pt x="831" y="1143"/>
                  <a:pt x="637" y="1019"/>
                </a:cubicBezTo>
                <a:lnTo>
                  <a:pt x="1026" y="1067"/>
                </a:lnTo>
                <a:lnTo>
                  <a:pt x="0" y="835"/>
                </a:lnTo>
                <a:lnTo>
                  <a:pt x="965" y="2039"/>
                </a:lnTo>
                <a:cubicBezTo>
                  <a:pt x="911" y="2044"/>
                  <a:pt x="890" y="2065"/>
                  <a:pt x="890" y="2091"/>
                </a:cubicBezTo>
                <a:cubicBezTo>
                  <a:pt x="887" y="2110"/>
                  <a:pt x="893" y="2130"/>
                  <a:pt x="905" y="2148"/>
                </a:cubicBezTo>
                <a:lnTo>
                  <a:pt x="247" y="2213"/>
                </a:lnTo>
                <a:cubicBezTo>
                  <a:pt x="234" y="2214"/>
                  <a:pt x="246" y="2229"/>
                  <a:pt x="255" y="2229"/>
                </a:cubicBezTo>
                <a:lnTo>
                  <a:pt x="1042" y="2257"/>
                </a:lnTo>
                <a:lnTo>
                  <a:pt x="1039" y="2253"/>
                </a:lnTo>
                <a:lnTo>
                  <a:pt x="1226" y="2266"/>
                </a:lnTo>
                <a:cubicBezTo>
                  <a:pt x="1800" y="2313"/>
                  <a:pt x="2321" y="2379"/>
                  <a:pt x="2926" y="2253"/>
                </a:cubicBezTo>
                <a:cubicBezTo>
                  <a:pt x="3030" y="2232"/>
                  <a:pt x="3184" y="2191"/>
                  <a:pt x="3372" y="2138"/>
                </a:cubicBezTo>
                <a:lnTo>
                  <a:pt x="2124" y="2693"/>
                </a:lnTo>
                <a:cubicBezTo>
                  <a:pt x="2110" y="2699"/>
                  <a:pt x="2119" y="2723"/>
                  <a:pt x="2132" y="2730"/>
                </a:cubicBezTo>
                <a:lnTo>
                  <a:pt x="2152" y="2753"/>
                </a:lnTo>
                <a:lnTo>
                  <a:pt x="3172" y="2335"/>
                </a:lnTo>
                <a:lnTo>
                  <a:pt x="3161" y="2345"/>
                </a:lnTo>
                <a:cubicBezTo>
                  <a:pt x="3359" y="2265"/>
                  <a:pt x="3591" y="2197"/>
                  <a:pt x="3792" y="2196"/>
                </a:cubicBezTo>
                <a:lnTo>
                  <a:pt x="3792" y="2197"/>
                </a:lnTo>
                <a:cubicBezTo>
                  <a:pt x="3796" y="2202"/>
                  <a:pt x="3823" y="2197"/>
                  <a:pt x="3846" y="2190"/>
                </a:cubicBezTo>
                <a:cubicBezTo>
                  <a:pt x="3845" y="2194"/>
                  <a:pt x="3846" y="2197"/>
                  <a:pt x="3846" y="2200"/>
                </a:cubicBezTo>
                <a:lnTo>
                  <a:pt x="3850" y="2210"/>
                </a:lnTo>
                <a:lnTo>
                  <a:pt x="3738" y="2268"/>
                </a:lnTo>
                <a:lnTo>
                  <a:pt x="3740" y="2272"/>
                </a:lnTo>
                <a:lnTo>
                  <a:pt x="3659" y="2314"/>
                </a:lnTo>
                <a:lnTo>
                  <a:pt x="3690" y="2406"/>
                </a:lnTo>
                <a:lnTo>
                  <a:pt x="3780" y="2392"/>
                </a:lnTo>
                <a:lnTo>
                  <a:pt x="3781" y="2396"/>
                </a:lnTo>
                <a:lnTo>
                  <a:pt x="3905" y="2376"/>
                </a:lnTo>
                <a:lnTo>
                  <a:pt x="3906" y="2382"/>
                </a:lnTo>
                <a:cubicBezTo>
                  <a:pt x="3910" y="2392"/>
                  <a:pt x="3918" y="2405"/>
                  <a:pt x="3929" y="2407"/>
                </a:cubicBezTo>
                <a:cubicBezTo>
                  <a:pt x="3986" y="2418"/>
                  <a:pt x="4099" y="2406"/>
                  <a:pt x="4199" y="2373"/>
                </a:cubicBezTo>
                <a:cubicBezTo>
                  <a:pt x="4249" y="2357"/>
                  <a:pt x="4319" y="2336"/>
                  <a:pt x="4363" y="2306"/>
                </a:cubicBezTo>
                <a:cubicBezTo>
                  <a:pt x="4386" y="2289"/>
                  <a:pt x="4417" y="2260"/>
                  <a:pt x="4408" y="2233"/>
                </a:cubicBezTo>
                <a:lnTo>
                  <a:pt x="4338" y="2023"/>
                </a:lnTo>
                <a:cubicBezTo>
                  <a:pt x="4333" y="2009"/>
                  <a:pt x="4331" y="1999"/>
                  <a:pt x="4304" y="1994"/>
                </a:cubicBezTo>
                <a:cubicBezTo>
                  <a:pt x="4286" y="1990"/>
                  <a:pt x="4262" y="1991"/>
                  <a:pt x="4235" y="1995"/>
                </a:cubicBezTo>
                <a:cubicBezTo>
                  <a:pt x="4225" y="1988"/>
                  <a:pt x="4189" y="1987"/>
                  <a:pt x="4127" y="2004"/>
                </a:cubicBezTo>
                <a:close/>
              </a:path>
            </a:pathLst>
          </a:custGeom>
          <a:solidFill>
            <a:srgbClr val="A9BCCD">
              <a:alpha val="75000"/>
            </a:srgb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7" name="Freeform 5">
            <a:extLst>
              <a:ext uri="{FF2B5EF4-FFF2-40B4-BE49-F238E27FC236}">
                <a16:creationId xmlns:a16="http://schemas.microsoft.com/office/drawing/2014/main" id="{930E260A-18AD-4CCF-9ED8-CE757B76F2C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113509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5.55556E-7 -2.96296E-6 L 0.27448 -0.15324 " pathEditMode="relative" rAng="0" ptsTypes="AA">
                                      <p:cBhvr>
                                        <p:cTn id="6" dur="1300" fill="hold"/>
                                        <p:tgtEl>
                                          <p:spTgt spid="61"/>
                                        </p:tgtEl>
                                        <p:attrNameLst>
                                          <p:attrName>ppt_x</p:attrName>
                                          <p:attrName>ppt_y</p:attrName>
                                        </p:attrNameLst>
                                      </p:cBhvr>
                                      <p:rCtr x="13733" y="-7662"/>
                                    </p:animMotion>
                                  </p:childTnLst>
                                </p:cTn>
                              </p:par>
                              <p:par>
                                <p:cTn id="7" presetID="53" presetClass="entr" presetSubtype="16"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 calcmode="lin" valueType="num">
                                      <p:cBhvr>
                                        <p:cTn id="9" dur="600" fill="hold"/>
                                        <p:tgtEl>
                                          <p:spTgt spid="50"/>
                                        </p:tgtEl>
                                        <p:attrNameLst>
                                          <p:attrName>ppt_w</p:attrName>
                                        </p:attrNameLst>
                                      </p:cBhvr>
                                      <p:tavLst>
                                        <p:tav tm="0">
                                          <p:val>
                                            <p:fltVal val="0"/>
                                          </p:val>
                                        </p:tav>
                                        <p:tav tm="100000">
                                          <p:val>
                                            <p:strVal val="#ppt_w"/>
                                          </p:val>
                                        </p:tav>
                                      </p:tavLst>
                                    </p:anim>
                                    <p:anim calcmode="lin" valueType="num">
                                      <p:cBhvr>
                                        <p:cTn id="10" dur="600" fill="hold"/>
                                        <p:tgtEl>
                                          <p:spTgt spid="50"/>
                                        </p:tgtEl>
                                        <p:attrNameLst>
                                          <p:attrName>ppt_h</p:attrName>
                                        </p:attrNameLst>
                                      </p:cBhvr>
                                      <p:tavLst>
                                        <p:tav tm="0">
                                          <p:val>
                                            <p:fltVal val="0"/>
                                          </p:val>
                                        </p:tav>
                                        <p:tav tm="100000">
                                          <p:val>
                                            <p:strVal val="#ppt_h"/>
                                          </p:val>
                                        </p:tav>
                                      </p:tavLst>
                                    </p:anim>
                                    <p:animEffect transition="in" filter="fade">
                                      <p:cBhvr>
                                        <p:cTn id="11" dur="600"/>
                                        <p:tgtEl>
                                          <p:spTgt spid="5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par>
                                <p:cTn id="27" presetID="22" presetClass="entr" presetSubtype="8" fill="hold" grpId="0" nodeType="withEffect">
                                  <p:stCondLst>
                                    <p:cond delay="8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500"/>
                                        <p:tgtEl>
                                          <p:spTgt spid="2"/>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par>
                                <p:cTn id="33" presetID="45" presetClass="entr" presetSubtype="0" repeatCount="400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300"/>
                                        <p:tgtEl>
                                          <p:spTgt spid="50"/>
                                        </p:tgtEl>
                                      </p:cBhvr>
                                    </p:animEffect>
                                    <p:anim calcmode="lin" valueType="num">
                                      <p:cBhvr>
                                        <p:cTn id="36" dur="300" fill="hold"/>
                                        <p:tgtEl>
                                          <p:spTgt spid="50"/>
                                        </p:tgtEl>
                                        <p:attrNameLst>
                                          <p:attrName>ppt_w</p:attrName>
                                        </p:attrNameLst>
                                      </p:cBhvr>
                                      <p:tavLst>
                                        <p:tav tm="0" fmla="#ppt_w*sin(2.5*pi*$)">
                                          <p:val>
                                            <p:fltVal val="0"/>
                                          </p:val>
                                        </p:tav>
                                        <p:tav tm="100000">
                                          <p:val>
                                            <p:fltVal val="1"/>
                                          </p:val>
                                        </p:tav>
                                      </p:tavLst>
                                    </p:anim>
                                    <p:anim calcmode="lin" valueType="num">
                                      <p:cBhvr>
                                        <p:cTn id="37" dur="300" fill="hold"/>
                                        <p:tgtEl>
                                          <p:spTgt spid="50"/>
                                        </p:tgtEl>
                                        <p:attrNameLst>
                                          <p:attrName>ppt_h</p:attrName>
                                        </p:attrNameLst>
                                      </p:cBhvr>
                                      <p:tavLst>
                                        <p:tav tm="0">
                                          <p:val>
                                            <p:strVal val="#ppt_h"/>
                                          </p:val>
                                        </p:tav>
                                        <p:tav tm="100000">
                                          <p:val>
                                            <p:strVal val="#ppt_h"/>
                                          </p:val>
                                        </p:tav>
                                      </p:tavLst>
                                    </p:anim>
                                  </p:childTnLst>
                                </p:cTn>
                              </p:par>
                              <p:par>
                                <p:cTn id="38" presetID="45" presetClass="entr" presetSubtype="0" repeatCount="3000" fill="hold" grpId="1"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400"/>
                                        <p:tgtEl>
                                          <p:spTgt spid="45"/>
                                        </p:tgtEl>
                                      </p:cBhvr>
                                    </p:animEffect>
                                    <p:anim calcmode="lin" valueType="num">
                                      <p:cBhvr>
                                        <p:cTn id="41" dur="400" fill="hold"/>
                                        <p:tgtEl>
                                          <p:spTgt spid="45"/>
                                        </p:tgtEl>
                                        <p:attrNameLst>
                                          <p:attrName>ppt_w</p:attrName>
                                        </p:attrNameLst>
                                      </p:cBhvr>
                                      <p:tavLst>
                                        <p:tav tm="0" fmla="#ppt_w*sin(2.5*pi*$)">
                                          <p:val>
                                            <p:fltVal val="0"/>
                                          </p:val>
                                        </p:tav>
                                        <p:tav tm="100000">
                                          <p:val>
                                            <p:fltVal val="1"/>
                                          </p:val>
                                        </p:tav>
                                      </p:tavLst>
                                    </p:anim>
                                    <p:anim calcmode="lin" valueType="num">
                                      <p:cBhvr>
                                        <p:cTn id="42" dur="400" fill="hold"/>
                                        <p:tgtEl>
                                          <p:spTgt spid="45"/>
                                        </p:tgtEl>
                                        <p:attrNameLst>
                                          <p:attrName>ppt_h</p:attrName>
                                        </p:attrNameLst>
                                      </p:cBhvr>
                                      <p:tavLst>
                                        <p:tav tm="0">
                                          <p:val>
                                            <p:strVal val="#ppt_h"/>
                                          </p:val>
                                        </p:tav>
                                        <p:tav tm="100000">
                                          <p:val>
                                            <p:strVal val="#ppt_h"/>
                                          </p:val>
                                        </p:tav>
                                      </p:tavLst>
                                    </p:anim>
                                  </p:childTnLst>
                                </p:cTn>
                              </p:par>
                              <p:par>
                                <p:cTn id="43" presetID="45" presetClass="entr" presetSubtype="0" repeatCount="3000" fill="hold" grpId="1" nodeType="withEffect">
                                  <p:stCondLst>
                                    <p:cond delay="15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300"/>
                                        <p:tgtEl>
                                          <p:spTgt spid="49"/>
                                        </p:tgtEl>
                                      </p:cBhvr>
                                    </p:animEffect>
                                    <p:anim calcmode="lin" valueType="num">
                                      <p:cBhvr>
                                        <p:cTn id="46" dur="300" fill="hold"/>
                                        <p:tgtEl>
                                          <p:spTgt spid="49"/>
                                        </p:tgtEl>
                                        <p:attrNameLst>
                                          <p:attrName>ppt_w</p:attrName>
                                        </p:attrNameLst>
                                      </p:cBhvr>
                                      <p:tavLst>
                                        <p:tav tm="0" fmla="#ppt_w*sin(2.5*pi*$)">
                                          <p:val>
                                            <p:fltVal val="0"/>
                                          </p:val>
                                        </p:tav>
                                        <p:tav tm="100000">
                                          <p:val>
                                            <p:fltVal val="1"/>
                                          </p:val>
                                        </p:tav>
                                      </p:tavLst>
                                    </p:anim>
                                    <p:anim calcmode="lin" valueType="num">
                                      <p:cBhvr>
                                        <p:cTn id="47" dur="300" fill="hold"/>
                                        <p:tgtEl>
                                          <p:spTgt spid="49"/>
                                        </p:tgtEl>
                                        <p:attrNameLst>
                                          <p:attrName>ppt_h</p:attrName>
                                        </p:attrNameLst>
                                      </p:cBhvr>
                                      <p:tavLst>
                                        <p:tav tm="0">
                                          <p:val>
                                            <p:strVal val="#ppt_h"/>
                                          </p:val>
                                        </p:tav>
                                        <p:tav tm="100000">
                                          <p:val>
                                            <p:strVal val="#ppt_h"/>
                                          </p:val>
                                        </p:tav>
                                      </p:tavLst>
                                    </p:anim>
                                  </p:childTnLst>
                                </p:cTn>
                              </p:par>
                              <p:par>
                                <p:cTn id="48" presetID="45" presetClass="entr" presetSubtype="0" repeatCount="3000" fill="hold" grpId="1"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400"/>
                                        <p:tgtEl>
                                          <p:spTgt spid="52"/>
                                        </p:tgtEl>
                                      </p:cBhvr>
                                    </p:animEffect>
                                    <p:anim calcmode="lin" valueType="num">
                                      <p:cBhvr>
                                        <p:cTn id="51" dur="400" fill="hold"/>
                                        <p:tgtEl>
                                          <p:spTgt spid="52"/>
                                        </p:tgtEl>
                                        <p:attrNameLst>
                                          <p:attrName>ppt_w</p:attrName>
                                        </p:attrNameLst>
                                      </p:cBhvr>
                                      <p:tavLst>
                                        <p:tav tm="0" fmla="#ppt_w*sin(2.5*pi*$)">
                                          <p:val>
                                            <p:fltVal val="0"/>
                                          </p:val>
                                        </p:tav>
                                        <p:tav tm="100000">
                                          <p:val>
                                            <p:fltVal val="1"/>
                                          </p:val>
                                        </p:tav>
                                      </p:tavLst>
                                    </p:anim>
                                    <p:anim calcmode="lin" valueType="num">
                                      <p:cBhvr>
                                        <p:cTn id="52" dur="4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10" presetClass="entr" presetSubtype="0" fill="hold" nodeType="withEffect">
                  <p:stCondLst>
                    <p:cond delay="20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45" grpId="0" animBg="1"/>
      <p:bldP spid="45" grpId="1" animBg="1"/>
      <p:bldP spid="49" grpId="0" animBg="1"/>
      <p:bldP spid="49" grpId="1" animBg="1"/>
      <p:bldP spid="50" grpId="0" animBg="1"/>
      <p:bldP spid="50" grpId="1" animBg="1"/>
      <p:bldP spid="52" grpId="0" animBg="1"/>
      <p:bldP spid="52" grpId="1" animBg="1"/>
      <p:bldP spid="61"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3 Section Title - NO ANIMATION">
    <p:spTree>
      <p:nvGrpSpPr>
        <p:cNvPr id="1" name=""/>
        <p:cNvGrpSpPr/>
        <p:nvPr/>
      </p:nvGrpSpPr>
      <p:grpSpPr>
        <a:xfrm>
          <a:off x="0" y="0"/>
          <a:ext cx="0" cy="0"/>
          <a:chOff x="0" y="0"/>
          <a:chExt cx="0" cy="0"/>
        </a:xfrm>
      </p:grpSpPr>
      <p:sp>
        <p:nvSpPr>
          <p:cNvPr id="31" name="Freeform 20">
            <a:extLst>
              <a:ext uri="{FF2B5EF4-FFF2-40B4-BE49-F238E27FC236}">
                <a16:creationId xmlns:a16="http://schemas.microsoft.com/office/drawing/2014/main" id="{1071F903-D010-4372-950C-593DF52BEEA6}"/>
              </a:ext>
            </a:extLst>
          </p:cNvPr>
          <p:cNvSpPr>
            <a:spLocks/>
          </p:cNvSpPr>
          <p:nvPr/>
        </p:nvSpPr>
        <p:spPr bwMode="gray">
          <a:xfrm>
            <a:off x="-3" y="1274597"/>
            <a:ext cx="12107320" cy="1414917"/>
          </a:xfrm>
          <a:custGeom>
            <a:avLst/>
            <a:gdLst>
              <a:gd name="T0" fmla="*/ 0 w 31589"/>
              <a:gd name="T1" fmla="*/ 0 h 5181"/>
              <a:gd name="T2" fmla="*/ 31589 w 31589"/>
              <a:gd name="T3" fmla="*/ 1397 h 5181"/>
              <a:gd name="T4" fmla="*/ 28006 w 31589"/>
              <a:gd name="T5" fmla="*/ 3607 h 5181"/>
              <a:gd name="T6" fmla="*/ 0 w 31589"/>
              <a:gd name="T7" fmla="*/ 5181 h 5181"/>
              <a:gd name="T8" fmla="*/ 0 w 31589"/>
              <a:gd name="T9" fmla="*/ 0 h 5181"/>
              <a:gd name="connsiteX0" fmla="*/ 0 w 10030"/>
              <a:gd name="connsiteY0" fmla="*/ 4804 h 7304"/>
              <a:gd name="connsiteX1" fmla="*/ 10030 w 10030"/>
              <a:gd name="connsiteY1" fmla="*/ 0 h 7304"/>
              <a:gd name="connsiteX2" fmla="*/ 8896 w 10030"/>
              <a:gd name="connsiteY2" fmla="*/ 4266 h 7304"/>
              <a:gd name="connsiteX3" fmla="*/ 30 w 10030"/>
              <a:gd name="connsiteY3" fmla="*/ 7304 h 7304"/>
              <a:gd name="connsiteX4" fmla="*/ 0 w 10030"/>
              <a:gd name="connsiteY4" fmla="*/ 4804 h 7304"/>
              <a:gd name="connsiteX0" fmla="*/ 16 w 9972"/>
              <a:gd name="connsiteY0" fmla="*/ 6449 h 10000"/>
              <a:gd name="connsiteX1" fmla="*/ 9972 w 9972"/>
              <a:gd name="connsiteY1" fmla="*/ 0 h 10000"/>
              <a:gd name="connsiteX2" fmla="*/ 8841 w 9972"/>
              <a:gd name="connsiteY2" fmla="*/ 5841 h 10000"/>
              <a:gd name="connsiteX3" fmla="*/ 2 w 9972"/>
              <a:gd name="connsiteY3" fmla="*/ 10000 h 10000"/>
              <a:gd name="connsiteX4" fmla="*/ 16 w 9972"/>
              <a:gd name="connsiteY4" fmla="*/ 6449 h 10000"/>
              <a:gd name="connsiteX0" fmla="*/ 14 w 9998"/>
              <a:gd name="connsiteY0" fmla="*/ 6449 h 10000"/>
              <a:gd name="connsiteX1" fmla="*/ 9998 w 9998"/>
              <a:gd name="connsiteY1" fmla="*/ 0 h 10000"/>
              <a:gd name="connsiteX2" fmla="*/ 8864 w 9998"/>
              <a:gd name="connsiteY2" fmla="*/ 5841 h 10000"/>
              <a:gd name="connsiteX3" fmla="*/ 0 w 9998"/>
              <a:gd name="connsiteY3" fmla="*/ 10000 h 10000"/>
              <a:gd name="connsiteX4" fmla="*/ 14 w 9998"/>
              <a:gd name="connsiteY4" fmla="*/ 6449 h 10000"/>
              <a:gd name="connsiteX0" fmla="*/ 1 w 10003"/>
              <a:gd name="connsiteY0" fmla="*/ 6466 h 10000"/>
              <a:gd name="connsiteX1" fmla="*/ 10003 w 10003"/>
              <a:gd name="connsiteY1" fmla="*/ 0 h 10000"/>
              <a:gd name="connsiteX2" fmla="*/ 8869 w 10003"/>
              <a:gd name="connsiteY2" fmla="*/ 5841 h 10000"/>
              <a:gd name="connsiteX3" fmla="*/ 3 w 10003"/>
              <a:gd name="connsiteY3" fmla="*/ 10000 h 10000"/>
              <a:gd name="connsiteX4" fmla="*/ 1 w 10003"/>
              <a:gd name="connsiteY4" fmla="*/ 6466 h 10000"/>
              <a:gd name="connsiteX0" fmla="*/ 2 w 10002"/>
              <a:gd name="connsiteY0" fmla="*/ 6449 h 10000"/>
              <a:gd name="connsiteX1" fmla="*/ 10002 w 10002"/>
              <a:gd name="connsiteY1" fmla="*/ 0 h 10000"/>
              <a:gd name="connsiteX2" fmla="*/ 8868 w 10002"/>
              <a:gd name="connsiteY2" fmla="*/ 5841 h 10000"/>
              <a:gd name="connsiteX3" fmla="*/ 2 w 10002"/>
              <a:gd name="connsiteY3" fmla="*/ 10000 h 10000"/>
              <a:gd name="connsiteX4" fmla="*/ 2 w 10002"/>
              <a:gd name="connsiteY4" fmla="*/ 6449 h 10000"/>
              <a:gd name="connsiteX0" fmla="*/ 1 w 10001"/>
              <a:gd name="connsiteY0" fmla="*/ 6449 h 10000"/>
              <a:gd name="connsiteX1" fmla="*/ 10001 w 10001"/>
              <a:gd name="connsiteY1" fmla="*/ 0 h 10000"/>
              <a:gd name="connsiteX2" fmla="*/ 8867 w 10001"/>
              <a:gd name="connsiteY2" fmla="*/ 5841 h 10000"/>
              <a:gd name="connsiteX3" fmla="*/ 19 w 10001"/>
              <a:gd name="connsiteY3" fmla="*/ 10000 h 10000"/>
              <a:gd name="connsiteX4" fmla="*/ 1 w 10001"/>
              <a:gd name="connsiteY4" fmla="*/ 6449 h 10000"/>
              <a:gd name="connsiteX0" fmla="*/ 2 w 9984"/>
              <a:gd name="connsiteY0" fmla="*/ 6484 h 10000"/>
              <a:gd name="connsiteX1" fmla="*/ 9984 w 9984"/>
              <a:gd name="connsiteY1" fmla="*/ 0 h 10000"/>
              <a:gd name="connsiteX2" fmla="*/ 8850 w 9984"/>
              <a:gd name="connsiteY2" fmla="*/ 5841 h 10000"/>
              <a:gd name="connsiteX3" fmla="*/ 2 w 9984"/>
              <a:gd name="connsiteY3" fmla="*/ 10000 h 10000"/>
              <a:gd name="connsiteX4" fmla="*/ 2 w 9984"/>
              <a:gd name="connsiteY4" fmla="*/ 6484 h 10000"/>
              <a:gd name="connsiteX0" fmla="*/ 0 w 9998"/>
              <a:gd name="connsiteY0" fmla="*/ 6484 h 10000"/>
              <a:gd name="connsiteX1" fmla="*/ 9998 w 9998"/>
              <a:gd name="connsiteY1" fmla="*/ 0 h 10000"/>
              <a:gd name="connsiteX2" fmla="*/ 8862 w 9998"/>
              <a:gd name="connsiteY2" fmla="*/ 5841 h 10000"/>
              <a:gd name="connsiteX3" fmla="*/ 0 w 9998"/>
              <a:gd name="connsiteY3" fmla="*/ 10000 h 10000"/>
              <a:gd name="connsiteX4" fmla="*/ 0 w 9998"/>
              <a:gd name="connsiteY4" fmla="*/ 6484 h 10000"/>
              <a:gd name="connsiteX0" fmla="*/ 0 w 9993"/>
              <a:gd name="connsiteY0" fmla="*/ 6747 h 10263"/>
              <a:gd name="connsiteX1" fmla="*/ 9993 w 9993"/>
              <a:gd name="connsiteY1" fmla="*/ 0 h 10263"/>
              <a:gd name="connsiteX2" fmla="*/ 8864 w 9993"/>
              <a:gd name="connsiteY2" fmla="*/ 6104 h 10263"/>
              <a:gd name="connsiteX3" fmla="*/ 0 w 9993"/>
              <a:gd name="connsiteY3" fmla="*/ 10263 h 10263"/>
              <a:gd name="connsiteX4" fmla="*/ 0 w 9993"/>
              <a:gd name="connsiteY4" fmla="*/ 6747 h 1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3" h="10263">
                <a:moveTo>
                  <a:pt x="0" y="6747"/>
                </a:moveTo>
                <a:lnTo>
                  <a:pt x="9993" y="0"/>
                </a:lnTo>
                <a:lnTo>
                  <a:pt x="8864" y="6104"/>
                </a:lnTo>
                <a:lnTo>
                  <a:pt x="0" y="10263"/>
                </a:lnTo>
                <a:lnTo>
                  <a:pt x="0" y="674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1400" u="none"/>
          </a:p>
        </p:txBody>
      </p:sp>
      <p:sp>
        <p:nvSpPr>
          <p:cNvPr id="53" name="Freeform 22">
            <a:extLst>
              <a:ext uri="{FF2B5EF4-FFF2-40B4-BE49-F238E27FC236}">
                <a16:creationId xmlns:a16="http://schemas.microsoft.com/office/drawing/2014/main" id="{DF9EC222-BE65-470B-AEBA-538DE0DDF905}"/>
              </a:ext>
            </a:extLst>
          </p:cNvPr>
          <p:cNvSpPr>
            <a:spLocks/>
          </p:cNvSpPr>
          <p:nvPr/>
        </p:nvSpPr>
        <p:spPr bwMode="gray">
          <a:xfrm>
            <a:off x="-3" y="611413"/>
            <a:ext cx="12050848" cy="855557"/>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0 h 8475"/>
              <a:gd name="connsiteX1" fmla="*/ 10083 w 10083"/>
              <a:gd name="connsiteY1" fmla="*/ 7608 h 8475"/>
              <a:gd name="connsiteX2" fmla="*/ 0 w 10083"/>
              <a:gd name="connsiteY2" fmla="*/ 8475 h 8475"/>
              <a:gd name="connsiteX3" fmla="*/ 0 w 10083"/>
              <a:gd name="connsiteY3" fmla="*/ 0 h 8475"/>
              <a:gd name="connsiteX0" fmla="*/ 0 w 10000"/>
              <a:gd name="connsiteY0" fmla="*/ 0 h 11275"/>
              <a:gd name="connsiteX1" fmla="*/ 10000 w 10000"/>
              <a:gd name="connsiteY1" fmla="*/ 8977 h 11275"/>
              <a:gd name="connsiteX2" fmla="*/ 0 w 10000"/>
              <a:gd name="connsiteY2" fmla="*/ 11275 h 11275"/>
              <a:gd name="connsiteX3" fmla="*/ 0 w 10000"/>
              <a:gd name="connsiteY3" fmla="*/ 0 h 11275"/>
              <a:gd name="connsiteX0" fmla="*/ 0 w 10007"/>
              <a:gd name="connsiteY0" fmla="*/ 0 h 11275"/>
              <a:gd name="connsiteX1" fmla="*/ 10007 w 10007"/>
              <a:gd name="connsiteY1" fmla="*/ 9209 h 11275"/>
              <a:gd name="connsiteX2" fmla="*/ 0 w 10007"/>
              <a:gd name="connsiteY2" fmla="*/ 11275 h 11275"/>
              <a:gd name="connsiteX3" fmla="*/ 0 w 10007"/>
              <a:gd name="connsiteY3" fmla="*/ 0 h 11275"/>
            </a:gdLst>
            <a:ahLst/>
            <a:cxnLst>
              <a:cxn ang="0">
                <a:pos x="connsiteX0" y="connsiteY0"/>
              </a:cxn>
              <a:cxn ang="0">
                <a:pos x="connsiteX1" y="connsiteY1"/>
              </a:cxn>
              <a:cxn ang="0">
                <a:pos x="connsiteX2" y="connsiteY2"/>
              </a:cxn>
              <a:cxn ang="0">
                <a:pos x="connsiteX3" y="connsiteY3"/>
              </a:cxn>
            </a:cxnLst>
            <a:rect l="l" t="t" r="r" b="b"/>
            <a:pathLst>
              <a:path w="10007" h="11275">
                <a:moveTo>
                  <a:pt x="0" y="0"/>
                </a:moveTo>
                <a:lnTo>
                  <a:pt x="10007" y="9209"/>
                </a:lnTo>
                <a:lnTo>
                  <a:pt x="0" y="11275"/>
                </a:lnTo>
                <a:lnTo>
                  <a:pt x="0" y="0"/>
                </a:lnTo>
                <a:close/>
              </a:path>
            </a:pathLst>
          </a:custGeom>
          <a:solidFill>
            <a:srgbClr val="C7E27D">
              <a:alpha val="60000"/>
            </a:srgbClr>
          </a:solidFill>
          <a:ln w="3175">
            <a:noFill/>
          </a:ln>
        </p:spPr>
        <p:txBody>
          <a:bodyPr vert="horz" wrap="square" lIns="91440" tIns="45720" rIns="91440" bIns="45720" numCol="1" anchor="t" anchorCtr="0" compatLnSpc="1">
            <a:prstTxWarp prst="textNoShape">
              <a:avLst/>
            </a:prstTxWarp>
          </a:bodyPr>
          <a:lstStyle/>
          <a:p>
            <a:pPr lvl="0"/>
            <a:endParaRPr lang="en-US" sz="1400" u="none" dirty="0"/>
          </a:p>
        </p:txBody>
      </p:sp>
      <p:sp>
        <p:nvSpPr>
          <p:cNvPr id="32" name="Freeform 22">
            <a:extLst>
              <a:ext uri="{FF2B5EF4-FFF2-40B4-BE49-F238E27FC236}">
                <a16:creationId xmlns:a16="http://schemas.microsoft.com/office/drawing/2014/main" id="{40091666-895E-454D-A61C-A5F1A8620E69}"/>
              </a:ext>
            </a:extLst>
          </p:cNvPr>
          <p:cNvSpPr>
            <a:spLocks/>
          </p:cNvSpPr>
          <p:nvPr/>
        </p:nvSpPr>
        <p:spPr bwMode="gray">
          <a:xfrm>
            <a:off x="-3" y="1307553"/>
            <a:ext cx="12042400" cy="904124"/>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1623 h 10098"/>
              <a:gd name="connsiteX1" fmla="*/ 10083 w 10083"/>
              <a:gd name="connsiteY1" fmla="*/ 0 h 10098"/>
              <a:gd name="connsiteX2" fmla="*/ 0 w 10083"/>
              <a:gd name="connsiteY2" fmla="*/ 10098 h 10098"/>
              <a:gd name="connsiteX3" fmla="*/ 0 w 10083"/>
              <a:gd name="connsiteY3" fmla="*/ 1623 h 10098"/>
            </a:gdLst>
            <a:ahLst/>
            <a:cxnLst>
              <a:cxn ang="0">
                <a:pos x="connsiteX0" y="connsiteY0"/>
              </a:cxn>
              <a:cxn ang="0">
                <a:pos x="connsiteX1" y="connsiteY1"/>
              </a:cxn>
              <a:cxn ang="0">
                <a:pos x="connsiteX2" y="connsiteY2"/>
              </a:cxn>
              <a:cxn ang="0">
                <a:pos x="connsiteX3" y="connsiteY3"/>
              </a:cxn>
            </a:cxnLst>
            <a:rect l="l" t="t" r="r" b="b"/>
            <a:pathLst>
              <a:path w="10083" h="10098">
                <a:moveTo>
                  <a:pt x="0" y="1623"/>
                </a:moveTo>
                <a:lnTo>
                  <a:pt x="10083" y="0"/>
                </a:lnTo>
                <a:lnTo>
                  <a:pt x="0" y="10098"/>
                </a:lnTo>
                <a:lnTo>
                  <a:pt x="0" y="1623"/>
                </a:lnTo>
                <a:close/>
              </a:path>
            </a:pathLst>
          </a:custGeom>
          <a:solidFill>
            <a:srgbClr val="77C72C">
              <a:alpha val="50000"/>
            </a:srgbClr>
          </a:solidFill>
          <a:ln>
            <a:noFill/>
          </a:ln>
        </p:spPr>
        <p:txBody>
          <a:bodyPr vert="horz" wrap="square" lIns="91440" tIns="45720" rIns="91440" bIns="45720" numCol="1" anchor="t" anchorCtr="0" compatLnSpc="1">
            <a:prstTxWarp prst="textNoShape">
              <a:avLst/>
            </a:prstTxWarp>
          </a:bodyPr>
          <a:lstStyle/>
          <a:p>
            <a:pPr lvl="0"/>
            <a:endParaRPr lang="en-US" sz="1400" u="none"/>
          </a:p>
        </p:txBody>
      </p:sp>
      <p:sp>
        <p:nvSpPr>
          <p:cNvPr id="10" name="Freeform 5">
            <a:extLst>
              <a:ext uri="{FF2B5EF4-FFF2-40B4-BE49-F238E27FC236}">
                <a16:creationId xmlns:a16="http://schemas.microsoft.com/office/drawing/2014/main" id="{EC267746-44D6-4410-9D3D-ABD0BD6FF8B1}"/>
              </a:ext>
            </a:extLst>
          </p:cNvPr>
          <p:cNvSpPr>
            <a:spLocks noEditPoints="1"/>
          </p:cNvSpPr>
          <p:nvPr/>
        </p:nvSpPr>
        <p:spPr bwMode="auto">
          <a:xfrm>
            <a:off x="262071" y="5018696"/>
            <a:ext cx="2575133" cy="500062"/>
          </a:xfrm>
          <a:custGeom>
            <a:avLst/>
            <a:gdLst>
              <a:gd name="T0" fmla="*/ 3190 w 6379"/>
              <a:gd name="T1" fmla="*/ 0 h 1379"/>
              <a:gd name="T2" fmla="*/ 6379 w 6379"/>
              <a:gd name="T3" fmla="*/ 690 h 1379"/>
              <a:gd name="T4" fmla="*/ 3190 w 6379"/>
              <a:gd name="T5" fmla="*/ 1379 h 1379"/>
              <a:gd name="T6" fmla="*/ 0 w 6379"/>
              <a:gd name="T7" fmla="*/ 690 h 1379"/>
              <a:gd name="T8" fmla="*/ 3190 w 6379"/>
              <a:gd name="T9" fmla="*/ 0 h 1379"/>
              <a:gd name="T10" fmla="*/ 3322 w 6379"/>
              <a:gd name="T11" fmla="*/ 138 h 1379"/>
              <a:gd name="T12" fmla="*/ 5639 w 6379"/>
              <a:gd name="T13" fmla="*/ 598 h 1379"/>
              <a:gd name="T14" fmla="*/ 3371 w 6379"/>
              <a:gd name="T15" fmla="*/ 1274 h 1379"/>
              <a:gd name="T16" fmla="*/ 1054 w 6379"/>
              <a:gd name="T17" fmla="*/ 814 h 1379"/>
              <a:gd name="T18" fmla="*/ 3322 w 6379"/>
              <a:gd name="T19" fmla="*/ 138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9" h="1379">
                <a:moveTo>
                  <a:pt x="3190" y="0"/>
                </a:moveTo>
                <a:cubicBezTo>
                  <a:pt x="4951" y="0"/>
                  <a:pt x="6379" y="309"/>
                  <a:pt x="6379" y="690"/>
                </a:cubicBezTo>
                <a:cubicBezTo>
                  <a:pt x="6379" y="1070"/>
                  <a:pt x="4951" y="1379"/>
                  <a:pt x="3190" y="1379"/>
                </a:cubicBezTo>
                <a:cubicBezTo>
                  <a:pt x="1428" y="1379"/>
                  <a:pt x="0" y="1070"/>
                  <a:pt x="0" y="690"/>
                </a:cubicBezTo>
                <a:cubicBezTo>
                  <a:pt x="0" y="309"/>
                  <a:pt x="1428" y="0"/>
                  <a:pt x="3190" y="0"/>
                </a:cubicBezTo>
                <a:close/>
                <a:moveTo>
                  <a:pt x="3322" y="138"/>
                </a:moveTo>
                <a:cubicBezTo>
                  <a:pt x="4588" y="78"/>
                  <a:pt x="5625" y="284"/>
                  <a:pt x="5639" y="598"/>
                </a:cubicBezTo>
                <a:cubicBezTo>
                  <a:pt x="5652" y="911"/>
                  <a:pt x="4637" y="1214"/>
                  <a:pt x="3371" y="1274"/>
                </a:cubicBezTo>
                <a:cubicBezTo>
                  <a:pt x="2105" y="1334"/>
                  <a:pt x="1067" y="1128"/>
                  <a:pt x="1054" y="814"/>
                </a:cubicBezTo>
                <a:cubicBezTo>
                  <a:pt x="1040" y="501"/>
                  <a:pt x="2056" y="198"/>
                  <a:pt x="3322" y="138"/>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27" name="Group 26">
            <a:extLst>
              <a:ext uri="{FF2B5EF4-FFF2-40B4-BE49-F238E27FC236}">
                <a16:creationId xmlns:a16="http://schemas.microsoft.com/office/drawing/2014/main" id="{463D5A8D-61A4-4120-BC0C-235C92587878}"/>
              </a:ext>
            </a:extLst>
          </p:cNvPr>
          <p:cNvGrpSpPr/>
          <p:nvPr/>
        </p:nvGrpSpPr>
        <p:grpSpPr bwMode="gray">
          <a:xfrm>
            <a:off x="885743" y="5010156"/>
            <a:ext cx="1237709" cy="155575"/>
            <a:chOff x="957263" y="5010150"/>
            <a:chExt cx="1147762" cy="155575"/>
          </a:xfrm>
          <a:solidFill>
            <a:schemeClr val="bg1"/>
          </a:solidFill>
        </p:grpSpPr>
        <p:sp>
          <p:nvSpPr>
            <p:cNvPr id="15" name="Freeform 8">
              <a:extLst>
                <a:ext uri="{FF2B5EF4-FFF2-40B4-BE49-F238E27FC236}">
                  <a16:creationId xmlns:a16="http://schemas.microsoft.com/office/drawing/2014/main" id="{D6AB2C59-1DF2-4EC2-A7DA-79A0EC09996C}"/>
                </a:ext>
              </a:extLst>
            </p:cNvPr>
            <p:cNvSpPr>
              <a:spLocks/>
            </p:cNvSpPr>
            <p:nvPr/>
          </p:nvSpPr>
          <p:spPr bwMode="gray">
            <a:xfrm>
              <a:off x="1371600" y="5010150"/>
              <a:ext cx="352425" cy="68262"/>
            </a:xfrm>
            <a:custGeom>
              <a:avLst/>
              <a:gdLst>
                <a:gd name="T0" fmla="*/ 487 w 978"/>
                <a:gd name="T1" fmla="*/ 0 h 188"/>
                <a:gd name="T2" fmla="*/ 969 w 978"/>
                <a:gd name="T3" fmla="*/ 8 h 188"/>
                <a:gd name="T4" fmla="*/ 978 w 978"/>
                <a:gd name="T5" fmla="*/ 128 h 188"/>
                <a:gd name="T6" fmla="*/ 619 w 978"/>
                <a:gd name="T7" fmla="*/ 138 h 188"/>
                <a:gd name="T8" fmla="*/ 0 w 978"/>
                <a:gd name="T9" fmla="*/ 188 h 188"/>
                <a:gd name="T10" fmla="*/ 16 w 978"/>
                <a:gd name="T11" fmla="*/ 8 h 188"/>
                <a:gd name="T12" fmla="*/ 487 w 97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978" h="188">
                  <a:moveTo>
                    <a:pt x="487" y="0"/>
                  </a:moveTo>
                  <a:cubicBezTo>
                    <a:pt x="651" y="0"/>
                    <a:pt x="812" y="3"/>
                    <a:pt x="969" y="8"/>
                  </a:cubicBezTo>
                  <a:lnTo>
                    <a:pt x="978" y="128"/>
                  </a:lnTo>
                  <a:cubicBezTo>
                    <a:pt x="861" y="129"/>
                    <a:pt x="741" y="132"/>
                    <a:pt x="619" y="138"/>
                  </a:cubicBezTo>
                  <a:cubicBezTo>
                    <a:pt x="404" y="148"/>
                    <a:pt x="197" y="165"/>
                    <a:pt x="0" y="188"/>
                  </a:cubicBezTo>
                  <a:lnTo>
                    <a:pt x="16" y="8"/>
                  </a:lnTo>
                  <a:cubicBezTo>
                    <a:pt x="169" y="3"/>
                    <a:pt x="327" y="0"/>
                    <a:pt x="487" y="0"/>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9">
              <a:extLst>
                <a:ext uri="{FF2B5EF4-FFF2-40B4-BE49-F238E27FC236}">
                  <a16:creationId xmlns:a16="http://schemas.microsoft.com/office/drawing/2014/main" id="{71F1517A-CF3E-4903-8284-06E885EDBD6A}"/>
                </a:ext>
              </a:extLst>
            </p:cNvPr>
            <p:cNvSpPr>
              <a:spLocks/>
            </p:cNvSpPr>
            <p:nvPr/>
          </p:nvSpPr>
          <p:spPr bwMode="gray">
            <a:xfrm>
              <a:off x="1781175" y="5014913"/>
              <a:ext cx="323850" cy="65087"/>
            </a:xfrm>
            <a:custGeom>
              <a:avLst/>
              <a:gdLst>
                <a:gd name="T0" fmla="*/ 16 w 897"/>
                <a:gd name="T1" fmla="*/ 0 h 176"/>
                <a:gd name="T2" fmla="*/ 885 w 897"/>
                <a:gd name="T3" fmla="*/ 70 h 176"/>
                <a:gd name="T4" fmla="*/ 897 w 897"/>
                <a:gd name="T5" fmla="*/ 176 h 176"/>
                <a:gd name="T6" fmla="*/ 0 w 897"/>
                <a:gd name="T7" fmla="*/ 113 h 176"/>
                <a:gd name="T8" fmla="*/ 16 w 897"/>
                <a:gd name="T9" fmla="*/ 0 h 176"/>
              </a:gdLst>
              <a:ahLst/>
              <a:cxnLst>
                <a:cxn ang="0">
                  <a:pos x="T0" y="T1"/>
                </a:cxn>
                <a:cxn ang="0">
                  <a:pos x="T2" y="T3"/>
                </a:cxn>
                <a:cxn ang="0">
                  <a:pos x="T4" y="T5"/>
                </a:cxn>
                <a:cxn ang="0">
                  <a:pos x="T6" y="T7"/>
                </a:cxn>
                <a:cxn ang="0">
                  <a:pos x="T8" y="T9"/>
                </a:cxn>
              </a:cxnLst>
              <a:rect l="0" t="0" r="r" b="b"/>
              <a:pathLst>
                <a:path w="897" h="176">
                  <a:moveTo>
                    <a:pt x="16" y="0"/>
                  </a:moveTo>
                  <a:cubicBezTo>
                    <a:pt x="325" y="14"/>
                    <a:pt x="617" y="38"/>
                    <a:pt x="885" y="70"/>
                  </a:cubicBezTo>
                  <a:lnTo>
                    <a:pt x="897" y="176"/>
                  </a:lnTo>
                  <a:cubicBezTo>
                    <a:pt x="636" y="139"/>
                    <a:pt x="332" y="116"/>
                    <a:pt x="0" y="113"/>
                  </a:cubicBezTo>
                  <a:lnTo>
                    <a:pt x="16"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0">
              <a:extLst>
                <a:ext uri="{FF2B5EF4-FFF2-40B4-BE49-F238E27FC236}">
                  <a16:creationId xmlns:a16="http://schemas.microsoft.com/office/drawing/2014/main" id="{41EEC578-97F5-4296-9582-3A7BF7B437B2}"/>
                </a:ext>
              </a:extLst>
            </p:cNvPr>
            <p:cNvSpPr>
              <a:spLocks/>
            </p:cNvSpPr>
            <p:nvPr/>
          </p:nvSpPr>
          <p:spPr bwMode="gray">
            <a:xfrm>
              <a:off x="957263" y="5024438"/>
              <a:ext cx="209550" cy="141287"/>
            </a:xfrm>
            <a:custGeom>
              <a:avLst/>
              <a:gdLst>
                <a:gd name="T0" fmla="*/ 47 w 581"/>
                <a:gd name="T1" fmla="*/ 51 h 390"/>
                <a:gd name="T2" fmla="*/ 548 w 581"/>
                <a:gd name="T3" fmla="*/ 0 h 390"/>
                <a:gd name="T4" fmla="*/ 581 w 581"/>
                <a:gd name="T5" fmla="*/ 236 h 390"/>
                <a:gd name="T6" fmla="*/ 0 w 581"/>
                <a:gd name="T7" fmla="*/ 390 h 390"/>
                <a:gd name="T8" fmla="*/ 47 w 581"/>
                <a:gd name="T9" fmla="*/ 51 h 390"/>
              </a:gdLst>
              <a:ahLst/>
              <a:cxnLst>
                <a:cxn ang="0">
                  <a:pos x="T0" y="T1"/>
                </a:cxn>
                <a:cxn ang="0">
                  <a:pos x="T2" y="T3"/>
                </a:cxn>
                <a:cxn ang="0">
                  <a:pos x="T4" y="T5"/>
                </a:cxn>
                <a:cxn ang="0">
                  <a:pos x="T6" y="T7"/>
                </a:cxn>
                <a:cxn ang="0">
                  <a:pos x="T8" y="T9"/>
                </a:cxn>
              </a:cxnLst>
              <a:rect l="0" t="0" r="r" b="b"/>
              <a:pathLst>
                <a:path w="581" h="390">
                  <a:moveTo>
                    <a:pt x="47" y="51"/>
                  </a:moveTo>
                  <a:cubicBezTo>
                    <a:pt x="206" y="31"/>
                    <a:pt x="373" y="14"/>
                    <a:pt x="548" y="0"/>
                  </a:cubicBezTo>
                  <a:lnTo>
                    <a:pt x="581" y="236"/>
                  </a:lnTo>
                  <a:cubicBezTo>
                    <a:pt x="359" y="280"/>
                    <a:pt x="162" y="332"/>
                    <a:pt x="0" y="390"/>
                  </a:cubicBezTo>
                  <a:lnTo>
                    <a:pt x="47"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 name="Title 1"/>
          <p:cNvSpPr>
            <a:spLocks noGrp="1"/>
          </p:cNvSpPr>
          <p:nvPr>
            <p:ph type="ctrTitle" hasCustomPrompt="1"/>
          </p:nvPr>
        </p:nvSpPr>
        <p:spPr bwMode="gray">
          <a:xfrm>
            <a:off x="2016809" y="1248356"/>
            <a:ext cx="9222696" cy="838435"/>
          </a:xfrm>
        </p:spPr>
        <p:txBody>
          <a:bodyPr wrap="square" tIns="0" anchor="ctr" anchorCtr="0">
            <a:spAutoFit/>
          </a:bodyPr>
          <a:lstStyle>
            <a:lvl1pPr algn="l">
              <a:defRPr sz="3200" b="0" spc="-53" baseline="0">
                <a:ln>
                  <a:noFill/>
                </a:ln>
                <a:solidFill>
                  <a:schemeClr val="tx1"/>
                </a:solidFill>
                <a:latin typeface="+mj-lt"/>
              </a:defRPr>
            </a:lvl1pPr>
          </a:lstStyle>
          <a:p>
            <a:r>
              <a:rPr lang="en-US" dirty="0">
                <a:latin typeface="+mj-lt"/>
              </a:rPr>
              <a:t>&lt; </a:t>
            </a:r>
            <a:r>
              <a:rPr lang="en-US" dirty="0"/>
              <a:t>3 Section Title — NO ANIMATION </a:t>
            </a:r>
            <a:r>
              <a:rPr lang="en-US" dirty="0">
                <a:latin typeface="+mj-lt"/>
              </a:rPr>
              <a:t>&gt;</a:t>
            </a:r>
            <a:r>
              <a:rPr lang="en-US" dirty="0"/>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2" y="2780406"/>
            <a:ext cx="8137553"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6">
            <a:extLst>
              <a:ext uri="{FF2B5EF4-FFF2-40B4-BE49-F238E27FC236}">
                <a16:creationId xmlns:a16="http://schemas.microsoft.com/office/drawing/2014/main" id="{F87165EF-D186-4DB5-BFCF-CD630722A04C}"/>
              </a:ext>
            </a:extLst>
          </p:cNvPr>
          <p:cNvSpPr>
            <a:spLocks/>
          </p:cNvSpPr>
          <p:nvPr/>
        </p:nvSpPr>
        <p:spPr bwMode="auto">
          <a:xfrm>
            <a:off x="925766" y="3754438"/>
            <a:ext cx="297873" cy="347662"/>
          </a:xfrm>
          <a:custGeom>
            <a:avLst/>
            <a:gdLst>
              <a:gd name="T0" fmla="*/ 308 w 766"/>
              <a:gd name="T1" fmla="*/ 0 h 958"/>
              <a:gd name="T2" fmla="*/ 456 w 766"/>
              <a:gd name="T3" fmla="*/ 345 h 958"/>
              <a:gd name="T4" fmla="*/ 766 w 766"/>
              <a:gd name="T5" fmla="*/ 389 h 958"/>
              <a:gd name="T6" fmla="*/ 491 w 766"/>
              <a:gd name="T7" fmla="*/ 570 h 958"/>
              <a:gd name="T8" fmla="*/ 458 w 766"/>
              <a:gd name="T9" fmla="*/ 958 h 958"/>
              <a:gd name="T10" fmla="*/ 311 w 766"/>
              <a:gd name="T11" fmla="*/ 612 h 958"/>
              <a:gd name="T12" fmla="*/ 0 w 766"/>
              <a:gd name="T13" fmla="*/ 568 h 958"/>
              <a:gd name="T14" fmla="*/ 276 w 766"/>
              <a:gd name="T15" fmla="*/ 387 h 958"/>
              <a:gd name="T16" fmla="*/ 308 w 766"/>
              <a:gd name="T17"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958">
                <a:moveTo>
                  <a:pt x="308" y="0"/>
                </a:moveTo>
                <a:lnTo>
                  <a:pt x="456" y="345"/>
                </a:lnTo>
                <a:lnTo>
                  <a:pt x="766" y="389"/>
                </a:lnTo>
                <a:lnTo>
                  <a:pt x="491" y="570"/>
                </a:lnTo>
                <a:lnTo>
                  <a:pt x="458" y="958"/>
                </a:lnTo>
                <a:lnTo>
                  <a:pt x="311" y="612"/>
                </a:lnTo>
                <a:lnTo>
                  <a:pt x="0" y="568"/>
                </a:lnTo>
                <a:lnTo>
                  <a:pt x="276" y="387"/>
                </a:lnTo>
                <a:lnTo>
                  <a:pt x="30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14" name="Freeform 7">
            <a:extLst>
              <a:ext uri="{FF2B5EF4-FFF2-40B4-BE49-F238E27FC236}">
                <a16:creationId xmlns:a16="http://schemas.microsoft.com/office/drawing/2014/main" id="{71C9E5CF-1DC3-4CE3-BC20-7D03275CD033}"/>
              </a:ext>
            </a:extLst>
          </p:cNvPr>
          <p:cNvSpPr>
            <a:spLocks noEditPoints="1"/>
          </p:cNvSpPr>
          <p:nvPr/>
        </p:nvSpPr>
        <p:spPr bwMode="auto">
          <a:xfrm>
            <a:off x="478564" y="3984631"/>
            <a:ext cx="1073463" cy="388937"/>
          </a:xfrm>
          <a:custGeom>
            <a:avLst/>
            <a:gdLst>
              <a:gd name="T0" fmla="*/ 2229 w 2367"/>
              <a:gd name="T1" fmla="*/ 429 h 1076"/>
              <a:gd name="T2" fmla="*/ 934 w 2367"/>
              <a:gd name="T3" fmla="*/ 60 h 1076"/>
              <a:gd name="T4" fmla="*/ 138 w 2367"/>
              <a:gd name="T5" fmla="*/ 646 h 1076"/>
              <a:gd name="T6" fmla="*/ 1434 w 2367"/>
              <a:gd name="T7" fmla="*/ 1016 h 1076"/>
              <a:gd name="T8" fmla="*/ 2229 w 2367"/>
              <a:gd name="T9" fmla="*/ 429 h 1076"/>
              <a:gd name="T10" fmla="*/ 2107 w 2367"/>
              <a:gd name="T11" fmla="*/ 602 h 1076"/>
              <a:gd name="T12" fmla="*/ 1402 w 2367"/>
              <a:gd name="T13" fmla="*/ 142 h 1076"/>
              <a:gd name="T14" fmla="*/ 531 w 2367"/>
              <a:gd name="T15" fmla="*/ 490 h 1076"/>
              <a:gd name="T16" fmla="*/ 1237 w 2367"/>
              <a:gd name="T17" fmla="*/ 950 h 1076"/>
              <a:gd name="T18" fmla="*/ 2107 w 2367"/>
              <a:gd name="T19" fmla="*/ 60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7" h="1076">
                <a:moveTo>
                  <a:pt x="2229" y="429"/>
                </a:moveTo>
                <a:cubicBezTo>
                  <a:pt x="2091" y="165"/>
                  <a:pt x="1511" y="0"/>
                  <a:pt x="934" y="60"/>
                </a:cubicBezTo>
                <a:cubicBezTo>
                  <a:pt x="356" y="120"/>
                  <a:pt x="0" y="382"/>
                  <a:pt x="138" y="646"/>
                </a:cubicBezTo>
                <a:cubicBezTo>
                  <a:pt x="276" y="910"/>
                  <a:pt x="856" y="1076"/>
                  <a:pt x="1434" y="1016"/>
                </a:cubicBezTo>
                <a:cubicBezTo>
                  <a:pt x="2011" y="956"/>
                  <a:pt x="2367" y="693"/>
                  <a:pt x="2229" y="429"/>
                </a:cubicBezTo>
                <a:close/>
                <a:moveTo>
                  <a:pt x="2107" y="602"/>
                </a:moveTo>
                <a:cubicBezTo>
                  <a:pt x="2153" y="379"/>
                  <a:pt x="1837" y="173"/>
                  <a:pt x="1402" y="142"/>
                </a:cubicBezTo>
                <a:cubicBezTo>
                  <a:pt x="966" y="112"/>
                  <a:pt x="576" y="267"/>
                  <a:pt x="531" y="490"/>
                </a:cubicBezTo>
                <a:cubicBezTo>
                  <a:pt x="485" y="713"/>
                  <a:pt x="801" y="919"/>
                  <a:pt x="1237" y="950"/>
                </a:cubicBezTo>
                <a:cubicBezTo>
                  <a:pt x="1672" y="980"/>
                  <a:pt x="2062" y="825"/>
                  <a:pt x="2107" y="602"/>
                </a:cubicBezTo>
                <a:close/>
              </a:path>
            </a:pathLst>
          </a:custGeom>
          <a:solidFill>
            <a:schemeClr val="accent2">
              <a:lumMod val="50000"/>
              <a:alpha val="32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18" name="Freeform 11">
            <a:extLst>
              <a:ext uri="{FF2B5EF4-FFF2-40B4-BE49-F238E27FC236}">
                <a16:creationId xmlns:a16="http://schemas.microsoft.com/office/drawing/2014/main" id="{E50D29FE-DE1A-4AE9-8272-6E8499A81815}"/>
              </a:ext>
            </a:extLst>
          </p:cNvPr>
          <p:cNvSpPr>
            <a:spLocks/>
          </p:cNvSpPr>
          <p:nvPr/>
        </p:nvSpPr>
        <p:spPr bwMode="auto">
          <a:xfrm>
            <a:off x="1235379" y="2857500"/>
            <a:ext cx="599168" cy="3548062"/>
          </a:xfrm>
          <a:custGeom>
            <a:avLst/>
            <a:gdLst>
              <a:gd name="T0" fmla="*/ 808 w 1537"/>
              <a:gd name="T1" fmla="*/ 0 h 9790"/>
              <a:gd name="T2" fmla="*/ 1537 w 1537"/>
              <a:gd name="T3" fmla="*/ 9790 h 9790"/>
              <a:gd name="T4" fmla="*/ 0 w 1537"/>
              <a:gd name="T5" fmla="*/ 9406 h 9790"/>
              <a:gd name="T6" fmla="*/ 808 w 1537"/>
              <a:gd name="T7" fmla="*/ 0 h 9790"/>
            </a:gdLst>
            <a:ahLst/>
            <a:cxnLst>
              <a:cxn ang="0">
                <a:pos x="T0" y="T1"/>
              </a:cxn>
              <a:cxn ang="0">
                <a:pos x="T2" y="T3"/>
              </a:cxn>
              <a:cxn ang="0">
                <a:pos x="T4" y="T5"/>
              </a:cxn>
              <a:cxn ang="0">
                <a:pos x="T6" y="T7"/>
              </a:cxn>
            </a:cxnLst>
            <a:rect l="0" t="0" r="r" b="b"/>
            <a:pathLst>
              <a:path w="1537" h="9790">
                <a:moveTo>
                  <a:pt x="808" y="0"/>
                </a:moveTo>
                <a:lnTo>
                  <a:pt x="1537" y="9790"/>
                </a:lnTo>
                <a:lnTo>
                  <a:pt x="0" y="9406"/>
                </a:lnTo>
                <a:lnTo>
                  <a:pt x="808" y="0"/>
                </a:lnTo>
                <a:close/>
              </a:path>
            </a:pathLst>
          </a:custGeom>
          <a:solidFill>
            <a:srgbClr val="3B7A00">
              <a:alpha val="80000"/>
            </a:srgb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19" name="Freeform 12">
            <a:extLst>
              <a:ext uri="{FF2B5EF4-FFF2-40B4-BE49-F238E27FC236}">
                <a16:creationId xmlns:a16="http://schemas.microsoft.com/office/drawing/2014/main" id="{DCB2FF52-C8B3-415F-AAB5-7CB0CD16AA48}"/>
              </a:ext>
            </a:extLst>
          </p:cNvPr>
          <p:cNvSpPr>
            <a:spLocks/>
          </p:cNvSpPr>
          <p:nvPr/>
        </p:nvSpPr>
        <p:spPr bwMode="auto">
          <a:xfrm>
            <a:off x="1605266" y="3757613"/>
            <a:ext cx="689593" cy="2322512"/>
          </a:xfrm>
          <a:custGeom>
            <a:avLst/>
            <a:gdLst>
              <a:gd name="T0" fmla="*/ 887 w 1537"/>
              <a:gd name="T1" fmla="*/ 0 h 6408"/>
              <a:gd name="T2" fmla="*/ 1537 w 1537"/>
              <a:gd name="T3" fmla="*/ 5927 h 6408"/>
              <a:gd name="T4" fmla="*/ 0 w 1537"/>
              <a:gd name="T5" fmla="*/ 6408 h 6408"/>
              <a:gd name="T6" fmla="*/ 887 w 1537"/>
              <a:gd name="T7" fmla="*/ 0 h 6408"/>
            </a:gdLst>
            <a:ahLst/>
            <a:cxnLst>
              <a:cxn ang="0">
                <a:pos x="T0" y="T1"/>
              </a:cxn>
              <a:cxn ang="0">
                <a:pos x="T2" y="T3"/>
              </a:cxn>
              <a:cxn ang="0">
                <a:pos x="T4" y="T5"/>
              </a:cxn>
              <a:cxn ang="0">
                <a:pos x="T6" y="T7"/>
              </a:cxn>
            </a:cxnLst>
            <a:rect l="0" t="0" r="r" b="b"/>
            <a:pathLst>
              <a:path w="1537" h="6408">
                <a:moveTo>
                  <a:pt x="887" y="0"/>
                </a:moveTo>
                <a:lnTo>
                  <a:pt x="1537" y="5927"/>
                </a:lnTo>
                <a:lnTo>
                  <a:pt x="0" y="6408"/>
                </a:lnTo>
                <a:lnTo>
                  <a:pt x="887" y="0"/>
                </a:lnTo>
                <a:close/>
              </a:path>
            </a:pathLst>
          </a:custGeom>
          <a:solidFill>
            <a:schemeClr val="accent2">
              <a:lumMod val="75000"/>
              <a:alpha val="58000"/>
            </a:scheme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21" name="Freeform 13">
            <a:extLst>
              <a:ext uri="{FF2B5EF4-FFF2-40B4-BE49-F238E27FC236}">
                <a16:creationId xmlns:a16="http://schemas.microsoft.com/office/drawing/2014/main" id="{023A689C-C7B2-49CE-81E4-FF0D65185FF5}"/>
              </a:ext>
            </a:extLst>
          </p:cNvPr>
          <p:cNvSpPr>
            <a:spLocks/>
          </p:cNvSpPr>
          <p:nvPr/>
        </p:nvSpPr>
        <p:spPr bwMode="auto">
          <a:xfrm>
            <a:off x="707751" y="4410589"/>
            <a:ext cx="608611" cy="1744662"/>
          </a:xfrm>
          <a:custGeom>
            <a:avLst/>
            <a:gdLst>
              <a:gd name="T0" fmla="*/ 676 w 1353"/>
              <a:gd name="T1" fmla="*/ 0 h 4812"/>
              <a:gd name="T2" fmla="*/ 1353 w 1353"/>
              <a:gd name="T3" fmla="*/ 4747 h 4812"/>
              <a:gd name="T4" fmla="*/ 0 w 1353"/>
              <a:gd name="T5" fmla="*/ 4812 h 4812"/>
              <a:gd name="T6" fmla="*/ 676 w 1353"/>
              <a:gd name="T7" fmla="*/ 0 h 4812"/>
            </a:gdLst>
            <a:ahLst/>
            <a:cxnLst>
              <a:cxn ang="0">
                <a:pos x="T0" y="T1"/>
              </a:cxn>
              <a:cxn ang="0">
                <a:pos x="T2" y="T3"/>
              </a:cxn>
              <a:cxn ang="0">
                <a:pos x="T4" y="T5"/>
              </a:cxn>
              <a:cxn ang="0">
                <a:pos x="T6" y="T7"/>
              </a:cxn>
            </a:cxnLst>
            <a:rect l="0" t="0" r="r" b="b"/>
            <a:pathLst>
              <a:path w="1353" h="4812">
                <a:moveTo>
                  <a:pt x="676" y="0"/>
                </a:moveTo>
                <a:lnTo>
                  <a:pt x="1353" y="4747"/>
                </a:lnTo>
                <a:lnTo>
                  <a:pt x="0" y="4812"/>
                </a:lnTo>
                <a:lnTo>
                  <a:pt x="676" y="0"/>
                </a:lnTo>
                <a:close/>
              </a:path>
            </a:pathLst>
          </a:custGeom>
          <a:solidFill>
            <a:srgbClr val="AEC769">
              <a:alpha val="75000"/>
            </a:srgb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22" name="Freeform 14">
            <a:extLst>
              <a:ext uri="{FF2B5EF4-FFF2-40B4-BE49-F238E27FC236}">
                <a16:creationId xmlns:a16="http://schemas.microsoft.com/office/drawing/2014/main" id="{88285B88-1255-47D9-A3DA-DB3F481A066A}"/>
              </a:ext>
            </a:extLst>
          </p:cNvPr>
          <p:cNvSpPr>
            <a:spLocks/>
          </p:cNvSpPr>
          <p:nvPr/>
        </p:nvSpPr>
        <p:spPr bwMode="auto">
          <a:xfrm>
            <a:off x="1091089" y="4154494"/>
            <a:ext cx="458792" cy="534987"/>
          </a:xfrm>
          <a:custGeom>
            <a:avLst/>
            <a:gdLst>
              <a:gd name="T0" fmla="*/ 589 w 1178"/>
              <a:gd name="T1" fmla="*/ 0 h 1474"/>
              <a:gd name="T2" fmla="*/ 727 w 1178"/>
              <a:gd name="T3" fmla="*/ 564 h 1474"/>
              <a:gd name="T4" fmla="*/ 1178 w 1178"/>
              <a:gd name="T5" fmla="*/ 737 h 1474"/>
              <a:gd name="T6" fmla="*/ 727 w 1178"/>
              <a:gd name="T7" fmla="*/ 910 h 1474"/>
              <a:gd name="T8" fmla="*/ 589 w 1178"/>
              <a:gd name="T9" fmla="*/ 1474 h 1474"/>
              <a:gd name="T10" fmla="*/ 450 w 1178"/>
              <a:gd name="T11" fmla="*/ 910 h 1474"/>
              <a:gd name="T12" fmla="*/ 0 w 1178"/>
              <a:gd name="T13" fmla="*/ 737 h 1474"/>
              <a:gd name="T14" fmla="*/ 450 w 1178"/>
              <a:gd name="T15" fmla="*/ 564 h 1474"/>
              <a:gd name="T16" fmla="*/ 589 w 1178"/>
              <a:gd name="T17"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 h="1474">
                <a:moveTo>
                  <a:pt x="589" y="0"/>
                </a:moveTo>
                <a:lnTo>
                  <a:pt x="727" y="564"/>
                </a:lnTo>
                <a:lnTo>
                  <a:pt x="1178" y="737"/>
                </a:lnTo>
                <a:lnTo>
                  <a:pt x="727" y="910"/>
                </a:lnTo>
                <a:lnTo>
                  <a:pt x="589" y="1474"/>
                </a:lnTo>
                <a:lnTo>
                  <a:pt x="450" y="910"/>
                </a:lnTo>
                <a:lnTo>
                  <a:pt x="0" y="737"/>
                </a:lnTo>
                <a:lnTo>
                  <a:pt x="450" y="564"/>
                </a:lnTo>
                <a:lnTo>
                  <a:pt x="589"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23" name="Freeform 15">
            <a:extLst>
              <a:ext uri="{FF2B5EF4-FFF2-40B4-BE49-F238E27FC236}">
                <a16:creationId xmlns:a16="http://schemas.microsoft.com/office/drawing/2014/main" id="{9A906E01-F3D0-4556-8753-AB83DB894F5E}"/>
              </a:ext>
            </a:extLst>
          </p:cNvPr>
          <p:cNvSpPr>
            <a:spLocks/>
          </p:cNvSpPr>
          <p:nvPr/>
        </p:nvSpPr>
        <p:spPr bwMode="auto">
          <a:xfrm>
            <a:off x="1232733" y="3532188"/>
            <a:ext cx="205428" cy="239712"/>
          </a:xfrm>
          <a:custGeom>
            <a:avLst/>
            <a:gdLst>
              <a:gd name="T0" fmla="*/ 348 w 527"/>
              <a:gd name="T1" fmla="*/ 0 h 660"/>
              <a:gd name="T2" fmla="*/ 346 w 527"/>
              <a:gd name="T3" fmla="*/ 276 h 660"/>
              <a:gd name="T4" fmla="*/ 527 w 527"/>
              <a:gd name="T5" fmla="*/ 431 h 660"/>
              <a:gd name="T6" fmla="*/ 306 w 527"/>
              <a:gd name="T7" fmla="*/ 431 h 660"/>
              <a:gd name="T8" fmla="*/ 179 w 527"/>
              <a:gd name="T9" fmla="*/ 660 h 660"/>
              <a:gd name="T10" fmla="*/ 182 w 527"/>
              <a:gd name="T11" fmla="*/ 384 h 660"/>
              <a:gd name="T12" fmla="*/ 0 w 527"/>
              <a:gd name="T13" fmla="*/ 229 h 660"/>
              <a:gd name="T14" fmla="*/ 222 w 527"/>
              <a:gd name="T15" fmla="*/ 229 h 660"/>
              <a:gd name="T16" fmla="*/ 348 w 527"/>
              <a:gd name="T17"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660">
                <a:moveTo>
                  <a:pt x="348" y="0"/>
                </a:moveTo>
                <a:lnTo>
                  <a:pt x="346" y="276"/>
                </a:lnTo>
                <a:lnTo>
                  <a:pt x="527" y="431"/>
                </a:lnTo>
                <a:lnTo>
                  <a:pt x="306" y="431"/>
                </a:lnTo>
                <a:lnTo>
                  <a:pt x="179" y="660"/>
                </a:lnTo>
                <a:lnTo>
                  <a:pt x="182" y="384"/>
                </a:lnTo>
                <a:lnTo>
                  <a:pt x="0" y="229"/>
                </a:lnTo>
                <a:lnTo>
                  <a:pt x="222" y="229"/>
                </a:lnTo>
                <a:lnTo>
                  <a:pt x="34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26" name="Freeform 16">
            <a:extLst>
              <a:ext uri="{FF2B5EF4-FFF2-40B4-BE49-F238E27FC236}">
                <a16:creationId xmlns:a16="http://schemas.microsoft.com/office/drawing/2014/main" id="{898206CE-4FE3-44F4-BC44-BE5AE6745EC4}"/>
              </a:ext>
            </a:extLst>
          </p:cNvPr>
          <p:cNvSpPr>
            <a:spLocks/>
          </p:cNvSpPr>
          <p:nvPr/>
        </p:nvSpPr>
        <p:spPr bwMode="auto">
          <a:xfrm>
            <a:off x="1523508" y="2260600"/>
            <a:ext cx="585472" cy="679450"/>
          </a:xfrm>
          <a:custGeom>
            <a:avLst/>
            <a:gdLst>
              <a:gd name="T0" fmla="*/ 751 w 1501"/>
              <a:gd name="T1" fmla="*/ 0 h 1877"/>
              <a:gd name="T2" fmla="*/ 927 w 1501"/>
              <a:gd name="T3" fmla="*/ 718 h 1877"/>
              <a:gd name="T4" fmla="*/ 1501 w 1501"/>
              <a:gd name="T5" fmla="*/ 938 h 1877"/>
              <a:gd name="T6" fmla="*/ 927 w 1501"/>
              <a:gd name="T7" fmla="*/ 1159 h 1877"/>
              <a:gd name="T8" fmla="*/ 751 w 1501"/>
              <a:gd name="T9" fmla="*/ 1877 h 1877"/>
              <a:gd name="T10" fmla="*/ 574 w 1501"/>
              <a:gd name="T11" fmla="*/ 1159 h 1877"/>
              <a:gd name="T12" fmla="*/ 0 w 1501"/>
              <a:gd name="T13" fmla="*/ 938 h 1877"/>
              <a:gd name="T14" fmla="*/ 574 w 1501"/>
              <a:gd name="T15" fmla="*/ 718 h 1877"/>
              <a:gd name="T16" fmla="*/ 751 w 1501"/>
              <a:gd name="T17" fmla="*/ 0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1" h="1877">
                <a:moveTo>
                  <a:pt x="751" y="0"/>
                </a:moveTo>
                <a:lnTo>
                  <a:pt x="927" y="718"/>
                </a:lnTo>
                <a:lnTo>
                  <a:pt x="1501" y="938"/>
                </a:lnTo>
                <a:lnTo>
                  <a:pt x="927" y="1159"/>
                </a:lnTo>
                <a:lnTo>
                  <a:pt x="751" y="1877"/>
                </a:lnTo>
                <a:lnTo>
                  <a:pt x="574" y="1159"/>
                </a:lnTo>
                <a:lnTo>
                  <a:pt x="0" y="938"/>
                </a:lnTo>
                <a:lnTo>
                  <a:pt x="574" y="718"/>
                </a:lnTo>
                <a:lnTo>
                  <a:pt x="751" y="0"/>
                </a:lnTo>
                <a:close/>
              </a:path>
            </a:pathLst>
          </a:custGeom>
          <a:solidFill>
            <a:srgbClr val="59A116">
              <a:alpha val="80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29" name="Freeform 5">
            <a:extLst>
              <a:ext uri="{FF2B5EF4-FFF2-40B4-BE49-F238E27FC236}">
                <a16:creationId xmlns:a16="http://schemas.microsoft.com/office/drawing/2014/main" id="{6F5E2CF3-43B9-419F-81A5-91D93D6404BD}"/>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2821935438"/>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Picture and Title">
  <p:cSld name="3_Picture and Title">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g25c4d6869fc_1_38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2" name="Google Shape;392;g25c4d6869fc_1_381"/>
          <p:cNvSpPr>
            <a:spLocks noGrp="1"/>
          </p:cNvSpPr>
          <p:nvPr>
            <p:ph type="pic" idx="2"/>
          </p:nvPr>
        </p:nvSpPr>
        <p:spPr>
          <a:xfrm>
            <a:off x="0" y="2167439"/>
            <a:ext cx="12192000" cy="4009200"/>
          </a:xfrm>
          <a:prstGeom prst="rect">
            <a:avLst/>
          </a:prstGeom>
          <a:solidFill>
            <a:schemeClr val="lt1">
              <a:alpha val="49803"/>
            </a:schemeClr>
          </a:solidFill>
          <a:ln>
            <a:noFill/>
          </a:ln>
        </p:spPr>
      </p:sp>
      <p:sp>
        <p:nvSpPr>
          <p:cNvPr id="393" name="Google Shape;393;g25c4d6869fc_1_38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g25c4d6869fc_1_38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g25c4d6869fc_1_38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g25c4d6869fc_1_38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7" name="Google Shape;397;g25c4d6869fc_1_381"/>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398" name="Google Shape;398;g25c4d6869fc_1_38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99" name="Google Shape;399;g25c4d6869fc_1_381"/>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0" name="Google Shape;400;g25c4d6869fc_1_38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3 ANIMATED 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2" y="2780406"/>
            <a:ext cx="8137553"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Freeform 5">
            <a:extLst>
              <a:ext uri="{FF2B5EF4-FFF2-40B4-BE49-F238E27FC236}">
                <a16:creationId xmlns:a16="http://schemas.microsoft.com/office/drawing/2014/main" id="{B5398073-F1D5-4819-AB6C-47A9356832CE}"/>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57" name="Freeform 5">
            <a:extLst>
              <a:ext uri="{FF2B5EF4-FFF2-40B4-BE49-F238E27FC236}">
                <a16:creationId xmlns:a16="http://schemas.microsoft.com/office/drawing/2014/main" id="{37254D16-27B4-40E4-9755-0897017655A1}"/>
              </a:ext>
            </a:extLst>
          </p:cNvPr>
          <p:cNvSpPr>
            <a:spLocks noEditPoints="1"/>
          </p:cNvSpPr>
          <p:nvPr userDrawn="1"/>
        </p:nvSpPr>
        <p:spPr bwMode="auto">
          <a:xfrm>
            <a:off x="285516" y="1536128"/>
            <a:ext cx="2575133" cy="500062"/>
          </a:xfrm>
          <a:custGeom>
            <a:avLst/>
            <a:gdLst>
              <a:gd name="T0" fmla="*/ 3190 w 6379"/>
              <a:gd name="T1" fmla="*/ 0 h 1379"/>
              <a:gd name="T2" fmla="*/ 6379 w 6379"/>
              <a:gd name="T3" fmla="*/ 690 h 1379"/>
              <a:gd name="T4" fmla="*/ 3190 w 6379"/>
              <a:gd name="T5" fmla="*/ 1379 h 1379"/>
              <a:gd name="T6" fmla="*/ 0 w 6379"/>
              <a:gd name="T7" fmla="*/ 690 h 1379"/>
              <a:gd name="T8" fmla="*/ 3190 w 6379"/>
              <a:gd name="T9" fmla="*/ 0 h 1379"/>
              <a:gd name="T10" fmla="*/ 3322 w 6379"/>
              <a:gd name="T11" fmla="*/ 138 h 1379"/>
              <a:gd name="T12" fmla="*/ 5639 w 6379"/>
              <a:gd name="T13" fmla="*/ 598 h 1379"/>
              <a:gd name="T14" fmla="*/ 3371 w 6379"/>
              <a:gd name="T15" fmla="*/ 1274 h 1379"/>
              <a:gd name="T16" fmla="*/ 1054 w 6379"/>
              <a:gd name="T17" fmla="*/ 814 h 1379"/>
              <a:gd name="T18" fmla="*/ 3322 w 6379"/>
              <a:gd name="T19" fmla="*/ 138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9" h="1379">
                <a:moveTo>
                  <a:pt x="3190" y="0"/>
                </a:moveTo>
                <a:cubicBezTo>
                  <a:pt x="4951" y="0"/>
                  <a:pt x="6379" y="309"/>
                  <a:pt x="6379" y="690"/>
                </a:cubicBezTo>
                <a:cubicBezTo>
                  <a:pt x="6379" y="1070"/>
                  <a:pt x="4951" y="1379"/>
                  <a:pt x="3190" y="1379"/>
                </a:cubicBezTo>
                <a:cubicBezTo>
                  <a:pt x="1428" y="1379"/>
                  <a:pt x="0" y="1070"/>
                  <a:pt x="0" y="690"/>
                </a:cubicBezTo>
                <a:cubicBezTo>
                  <a:pt x="0" y="309"/>
                  <a:pt x="1428" y="0"/>
                  <a:pt x="3190" y="0"/>
                </a:cubicBezTo>
                <a:close/>
                <a:moveTo>
                  <a:pt x="3322" y="138"/>
                </a:moveTo>
                <a:cubicBezTo>
                  <a:pt x="4588" y="78"/>
                  <a:pt x="5625" y="284"/>
                  <a:pt x="5639" y="598"/>
                </a:cubicBezTo>
                <a:cubicBezTo>
                  <a:pt x="5652" y="911"/>
                  <a:pt x="4637" y="1214"/>
                  <a:pt x="3371" y="1274"/>
                </a:cubicBezTo>
                <a:cubicBezTo>
                  <a:pt x="2105" y="1334"/>
                  <a:pt x="1067" y="1128"/>
                  <a:pt x="1054" y="814"/>
                </a:cubicBezTo>
                <a:cubicBezTo>
                  <a:pt x="1040" y="501"/>
                  <a:pt x="2056" y="198"/>
                  <a:pt x="3322" y="138"/>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58" name="Group 57">
            <a:extLst>
              <a:ext uri="{FF2B5EF4-FFF2-40B4-BE49-F238E27FC236}">
                <a16:creationId xmlns:a16="http://schemas.microsoft.com/office/drawing/2014/main" id="{39DA7A49-F90F-4BB7-9E7F-64B9877AE84B}"/>
              </a:ext>
            </a:extLst>
          </p:cNvPr>
          <p:cNvGrpSpPr/>
          <p:nvPr userDrawn="1"/>
        </p:nvGrpSpPr>
        <p:grpSpPr bwMode="gray">
          <a:xfrm>
            <a:off x="885743" y="5010156"/>
            <a:ext cx="1237709" cy="155575"/>
            <a:chOff x="957263" y="5010150"/>
            <a:chExt cx="1147762" cy="155575"/>
          </a:xfrm>
          <a:solidFill>
            <a:schemeClr val="bg1"/>
          </a:solidFill>
        </p:grpSpPr>
        <p:sp>
          <p:nvSpPr>
            <p:cNvPr id="59" name="Freeform 8">
              <a:extLst>
                <a:ext uri="{FF2B5EF4-FFF2-40B4-BE49-F238E27FC236}">
                  <a16:creationId xmlns:a16="http://schemas.microsoft.com/office/drawing/2014/main" id="{AFE0E665-6A6E-4371-A7B7-47A9D0C76D10}"/>
                </a:ext>
              </a:extLst>
            </p:cNvPr>
            <p:cNvSpPr>
              <a:spLocks/>
            </p:cNvSpPr>
            <p:nvPr/>
          </p:nvSpPr>
          <p:spPr bwMode="gray">
            <a:xfrm>
              <a:off x="1371600" y="5010150"/>
              <a:ext cx="352425" cy="68262"/>
            </a:xfrm>
            <a:custGeom>
              <a:avLst/>
              <a:gdLst>
                <a:gd name="T0" fmla="*/ 487 w 978"/>
                <a:gd name="T1" fmla="*/ 0 h 188"/>
                <a:gd name="T2" fmla="*/ 969 w 978"/>
                <a:gd name="T3" fmla="*/ 8 h 188"/>
                <a:gd name="T4" fmla="*/ 978 w 978"/>
                <a:gd name="T5" fmla="*/ 128 h 188"/>
                <a:gd name="T6" fmla="*/ 619 w 978"/>
                <a:gd name="T7" fmla="*/ 138 h 188"/>
                <a:gd name="T8" fmla="*/ 0 w 978"/>
                <a:gd name="T9" fmla="*/ 188 h 188"/>
                <a:gd name="T10" fmla="*/ 16 w 978"/>
                <a:gd name="T11" fmla="*/ 8 h 188"/>
                <a:gd name="T12" fmla="*/ 487 w 97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978" h="188">
                  <a:moveTo>
                    <a:pt x="487" y="0"/>
                  </a:moveTo>
                  <a:cubicBezTo>
                    <a:pt x="651" y="0"/>
                    <a:pt x="812" y="3"/>
                    <a:pt x="969" y="8"/>
                  </a:cubicBezTo>
                  <a:lnTo>
                    <a:pt x="978" y="128"/>
                  </a:lnTo>
                  <a:cubicBezTo>
                    <a:pt x="861" y="129"/>
                    <a:pt x="741" y="132"/>
                    <a:pt x="619" y="138"/>
                  </a:cubicBezTo>
                  <a:cubicBezTo>
                    <a:pt x="404" y="148"/>
                    <a:pt x="197" y="165"/>
                    <a:pt x="0" y="188"/>
                  </a:cubicBezTo>
                  <a:lnTo>
                    <a:pt x="16" y="8"/>
                  </a:lnTo>
                  <a:cubicBezTo>
                    <a:pt x="169" y="3"/>
                    <a:pt x="327" y="0"/>
                    <a:pt x="487" y="0"/>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B6B2A55C-CCFD-4C9C-91B0-8FB6B6EFD62E}"/>
                </a:ext>
              </a:extLst>
            </p:cNvPr>
            <p:cNvSpPr>
              <a:spLocks/>
            </p:cNvSpPr>
            <p:nvPr/>
          </p:nvSpPr>
          <p:spPr bwMode="gray">
            <a:xfrm>
              <a:off x="1781175" y="5014913"/>
              <a:ext cx="323850" cy="65087"/>
            </a:xfrm>
            <a:custGeom>
              <a:avLst/>
              <a:gdLst>
                <a:gd name="T0" fmla="*/ 16 w 897"/>
                <a:gd name="T1" fmla="*/ 0 h 176"/>
                <a:gd name="T2" fmla="*/ 885 w 897"/>
                <a:gd name="T3" fmla="*/ 70 h 176"/>
                <a:gd name="T4" fmla="*/ 897 w 897"/>
                <a:gd name="T5" fmla="*/ 176 h 176"/>
                <a:gd name="T6" fmla="*/ 0 w 897"/>
                <a:gd name="T7" fmla="*/ 113 h 176"/>
                <a:gd name="T8" fmla="*/ 16 w 897"/>
                <a:gd name="T9" fmla="*/ 0 h 176"/>
              </a:gdLst>
              <a:ahLst/>
              <a:cxnLst>
                <a:cxn ang="0">
                  <a:pos x="T0" y="T1"/>
                </a:cxn>
                <a:cxn ang="0">
                  <a:pos x="T2" y="T3"/>
                </a:cxn>
                <a:cxn ang="0">
                  <a:pos x="T4" y="T5"/>
                </a:cxn>
                <a:cxn ang="0">
                  <a:pos x="T6" y="T7"/>
                </a:cxn>
                <a:cxn ang="0">
                  <a:pos x="T8" y="T9"/>
                </a:cxn>
              </a:cxnLst>
              <a:rect l="0" t="0" r="r" b="b"/>
              <a:pathLst>
                <a:path w="897" h="176">
                  <a:moveTo>
                    <a:pt x="16" y="0"/>
                  </a:moveTo>
                  <a:cubicBezTo>
                    <a:pt x="325" y="14"/>
                    <a:pt x="617" y="38"/>
                    <a:pt x="885" y="70"/>
                  </a:cubicBezTo>
                  <a:lnTo>
                    <a:pt x="897" y="176"/>
                  </a:lnTo>
                  <a:cubicBezTo>
                    <a:pt x="636" y="139"/>
                    <a:pt x="332" y="116"/>
                    <a:pt x="0" y="113"/>
                  </a:cubicBezTo>
                  <a:lnTo>
                    <a:pt x="16"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66219C88-50A3-4FAB-9AF0-BC3A1FCA7A9B}"/>
                </a:ext>
              </a:extLst>
            </p:cNvPr>
            <p:cNvSpPr>
              <a:spLocks/>
            </p:cNvSpPr>
            <p:nvPr/>
          </p:nvSpPr>
          <p:spPr bwMode="gray">
            <a:xfrm>
              <a:off x="957263" y="5024438"/>
              <a:ext cx="209550" cy="141287"/>
            </a:xfrm>
            <a:custGeom>
              <a:avLst/>
              <a:gdLst>
                <a:gd name="T0" fmla="*/ 47 w 581"/>
                <a:gd name="T1" fmla="*/ 51 h 390"/>
                <a:gd name="T2" fmla="*/ 548 w 581"/>
                <a:gd name="T3" fmla="*/ 0 h 390"/>
                <a:gd name="T4" fmla="*/ 581 w 581"/>
                <a:gd name="T5" fmla="*/ 236 h 390"/>
                <a:gd name="T6" fmla="*/ 0 w 581"/>
                <a:gd name="T7" fmla="*/ 390 h 390"/>
                <a:gd name="T8" fmla="*/ 47 w 581"/>
                <a:gd name="T9" fmla="*/ 51 h 390"/>
              </a:gdLst>
              <a:ahLst/>
              <a:cxnLst>
                <a:cxn ang="0">
                  <a:pos x="T0" y="T1"/>
                </a:cxn>
                <a:cxn ang="0">
                  <a:pos x="T2" y="T3"/>
                </a:cxn>
                <a:cxn ang="0">
                  <a:pos x="T4" y="T5"/>
                </a:cxn>
                <a:cxn ang="0">
                  <a:pos x="T6" y="T7"/>
                </a:cxn>
                <a:cxn ang="0">
                  <a:pos x="T8" y="T9"/>
                </a:cxn>
              </a:cxnLst>
              <a:rect l="0" t="0" r="r" b="b"/>
              <a:pathLst>
                <a:path w="581" h="390">
                  <a:moveTo>
                    <a:pt x="47" y="51"/>
                  </a:moveTo>
                  <a:cubicBezTo>
                    <a:pt x="206" y="31"/>
                    <a:pt x="373" y="14"/>
                    <a:pt x="548" y="0"/>
                  </a:cubicBezTo>
                  <a:lnTo>
                    <a:pt x="581" y="236"/>
                  </a:lnTo>
                  <a:cubicBezTo>
                    <a:pt x="359" y="280"/>
                    <a:pt x="162" y="332"/>
                    <a:pt x="0" y="390"/>
                  </a:cubicBezTo>
                  <a:lnTo>
                    <a:pt x="47"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62" name="Freeform 6">
            <a:extLst>
              <a:ext uri="{FF2B5EF4-FFF2-40B4-BE49-F238E27FC236}">
                <a16:creationId xmlns:a16="http://schemas.microsoft.com/office/drawing/2014/main" id="{7DED6F60-FADF-45E5-9D1E-F8C8D88C40B9}"/>
              </a:ext>
            </a:extLst>
          </p:cNvPr>
          <p:cNvSpPr>
            <a:spLocks/>
          </p:cNvSpPr>
          <p:nvPr userDrawn="1"/>
        </p:nvSpPr>
        <p:spPr bwMode="auto">
          <a:xfrm>
            <a:off x="925766" y="3754438"/>
            <a:ext cx="297873" cy="347662"/>
          </a:xfrm>
          <a:custGeom>
            <a:avLst/>
            <a:gdLst>
              <a:gd name="T0" fmla="*/ 308 w 766"/>
              <a:gd name="T1" fmla="*/ 0 h 958"/>
              <a:gd name="T2" fmla="*/ 456 w 766"/>
              <a:gd name="T3" fmla="*/ 345 h 958"/>
              <a:gd name="T4" fmla="*/ 766 w 766"/>
              <a:gd name="T5" fmla="*/ 389 h 958"/>
              <a:gd name="T6" fmla="*/ 491 w 766"/>
              <a:gd name="T7" fmla="*/ 570 h 958"/>
              <a:gd name="T8" fmla="*/ 458 w 766"/>
              <a:gd name="T9" fmla="*/ 958 h 958"/>
              <a:gd name="T10" fmla="*/ 311 w 766"/>
              <a:gd name="T11" fmla="*/ 612 h 958"/>
              <a:gd name="T12" fmla="*/ 0 w 766"/>
              <a:gd name="T13" fmla="*/ 568 h 958"/>
              <a:gd name="T14" fmla="*/ 276 w 766"/>
              <a:gd name="T15" fmla="*/ 387 h 958"/>
              <a:gd name="T16" fmla="*/ 308 w 766"/>
              <a:gd name="T17"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958">
                <a:moveTo>
                  <a:pt x="308" y="0"/>
                </a:moveTo>
                <a:lnTo>
                  <a:pt x="456" y="345"/>
                </a:lnTo>
                <a:lnTo>
                  <a:pt x="766" y="389"/>
                </a:lnTo>
                <a:lnTo>
                  <a:pt x="491" y="570"/>
                </a:lnTo>
                <a:lnTo>
                  <a:pt x="458" y="958"/>
                </a:lnTo>
                <a:lnTo>
                  <a:pt x="311" y="612"/>
                </a:lnTo>
                <a:lnTo>
                  <a:pt x="0" y="568"/>
                </a:lnTo>
                <a:lnTo>
                  <a:pt x="276" y="387"/>
                </a:lnTo>
                <a:lnTo>
                  <a:pt x="30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63" name="Freeform 7">
            <a:extLst>
              <a:ext uri="{FF2B5EF4-FFF2-40B4-BE49-F238E27FC236}">
                <a16:creationId xmlns:a16="http://schemas.microsoft.com/office/drawing/2014/main" id="{5C760CBD-F75E-47E4-9D11-4DC1D76052C1}"/>
              </a:ext>
            </a:extLst>
          </p:cNvPr>
          <p:cNvSpPr>
            <a:spLocks noEditPoints="1"/>
          </p:cNvSpPr>
          <p:nvPr userDrawn="1"/>
        </p:nvSpPr>
        <p:spPr bwMode="auto">
          <a:xfrm>
            <a:off x="478564" y="3984631"/>
            <a:ext cx="1073463" cy="388937"/>
          </a:xfrm>
          <a:custGeom>
            <a:avLst/>
            <a:gdLst>
              <a:gd name="T0" fmla="*/ 2229 w 2367"/>
              <a:gd name="T1" fmla="*/ 429 h 1076"/>
              <a:gd name="T2" fmla="*/ 934 w 2367"/>
              <a:gd name="T3" fmla="*/ 60 h 1076"/>
              <a:gd name="T4" fmla="*/ 138 w 2367"/>
              <a:gd name="T5" fmla="*/ 646 h 1076"/>
              <a:gd name="T6" fmla="*/ 1434 w 2367"/>
              <a:gd name="T7" fmla="*/ 1016 h 1076"/>
              <a:gd name="T8" fmla="*/ 2229 w 2367"/>
              <a:gd name="T9" fmla="*/ 429 h 1076"/>
              <a:gd name="T10" fmla="*/ 2107 w 2367"/>
              <a:gd name="T11" fmla="*/ 602 h 1076"/>
              <a:gd name="T12" fmla="*/ 1402 w 2367"/>
              <a:gd name="T13" fmla="*/ 142 h 1076"/>
              <a:gd name="T14" fmla="*/ 531 w 2367"/>
              <a:gd name="T15" fmla="*/ 490 h 1076"/>
              <a:gd name="T16" fmla="*/ 1237 w 2367"/>
              <a:gd name="T17" fmla="*/ 950 h 1076"/>
              <a:gd name="T18" fmla="*/ 2107 w 2367"/>
              <a:gd name="T19" fmla="*/ 60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7" h="1076">
                <a:moveTo>
                  <a:pt x="2229" y="429"/>
                </a:moveTo>
                <a:cubicBezTo>
                  <a:pt x="2091" y="165"/>
                  <a:pt x="1511" y="0"/>
                  <a:pt x="934" y="60"/>
                </a:cubicBezTo>
                <a:cubicBezTo>
                  <a:pt x="356" y="120"/>
                  <a:pt x="0" y="382"/>
                  <a:pt x="138" y="646"/>
                </a:cubicBezTo>
                <a:cubicBezTo>
                  <a:pt x="276" y="910"/>
                  <a:pt x="856" y="1076"/>
                  <a:pt x="1434" y="1016"/>
                </a:cubicBezTo>
                <a:cubicBezTo>
                  <a:pt x="2011" y="956"/>
                  <a:pt x="2367" y="693"/>
                  <a:pt x="2229" y="429"/>
                </a:cubicBezTo>
                <a:close/>
                <a:moveTo>
                  <a:pt x="2107" y="602"/>
                </a:moveTo>
                <a:cubicBezTo>
                  <a:pt x="2153" y="379"/>
                  <a:pt x="1837" y="173"/>
                  <a:pt x="1402" y="142"/>
                </a:cubicBezTo>
                <a:cubicBezTo>
                  <a:pt x="966" y="112"/>
                  <a:pt x="576" y="267"/>
                  <a:pt x="531" y="490"/>
                </a:cubicBezTo>
                <a:cubicBezTo>
                  <a:pt x="485" y="713"/>
                  <a:pt x="801" y="919"/>
                  <a:pt x="1237" y="950"/>
                </a:cubicBezTo>
                <a:cubicBezTo>
                  <a:pt x="1672" y="980"/>
                  <a:pt x="2062" y="825"/>
                  <a:pt x="2107" y="602"/>
                </a:cubicBezTo>
                <a:close/>
              </a:path>
            </a:pathLst>
          </a:custGeom>
          <a:solidFill>
            <a:schemeClr val="accent2">
              <a:lumMod val="50000"/>
              <a:alpha val="32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grpSp>
        <p:nvGrpSpPr>
          <p:cNvPr id="64" name="Group 63">
            <a:extLst>
              <a:ext uri="{FF2B5EF4-FFF2-40B4-BE49-F238E27FC236}">
                <a16:creationId xmlns:a16="http://schemas.microsoft.com/office/drawing/2014/main" id="{1B7DA105-EA87-4111-835B-A86E4156783E}"/>
              </a:ext>
            </a:extLst>
          </p:cNvPr>
          <p:cNvGrpSpPr/>
          <p:nvPr userDrawn="1"/>
        </p:nvGrpSpPr>
        <p:grpSpPr>
          <a:xfrm>
            <a:off x="707751" y="2857500"/>
            <a:ext cx="1587108" cy="3548062"/>
            <a:chOff x="530813" y="2857500"/>
            <a:chExt cx="1190331" cy="3548062"/>
          </a:xfrm>
        </p:grpSpPr>
        <p:sp>
          <p:nvSpPr>
            <p:cNvPr id="65" name="Freeform 11">
              <a:extLst>
                <a:ext uri="{FF2B5EF4-FFF2-40B4-BE49-F238E27FC236}">
                  <a16:creationId xmlns:a16="http://schemas.microsoft.com/office/drawing/2014/main" id="{4DC40B1A-2855-448C-B141-A22A49E6FC59}"/>
                </a:ext>
              </a:extLst>
            </p:cNvPr>
            <p:cNvSpPr>
              <a:spLocks/>
            </p:cNvSpPr>
            <p:nvPr/>
          </p:nvSpPr>
          <p:spPr bwMode="auto">
            <a:xfrm>
              <a:off x="926534" y="2857500"/>
              <a:ext cx="449376" cy="3548062"/>
            </a:xfrm>
            <a:custGeom>
              <a:avLst/>
              <a:gdLst>
                <a:gd name="T0" fmla="*/ 808 w 1537"/>
                <a:gd name="T1" fmla="*/ 0 h 9790"/>
                <a:gd name="T2" fmla="*/ 1537 w 1537"/>
                <a:gd name="T3" fmla="*/ 9790 h 9790"/>
                <a:gd name="T4" fmla="*/ 0 w 1537"/>
                <a:gd name="T5" fmla="*/ 9406 h 9790"/>
                <a:gd name="T6" fmla="*/ 808 w 1537"/>
                <a:gd name="T7" fmla="*/ 0 h 9790"/>
              </a:gdLst>
              <a:ahLst/>
              <a:cxnLst>
                <a:cxn ang="0">
                  <a:pos x="T0" y="T1"/>
                </a:cxn>
                <a:cxn ang="0">
                  <a:pos x="T2" y="T3"/>
                </a:cxn>
                <a:cxn ang="0">
                  <a:pos x="T4" y="T5"/>
                </a:cxn>
                <a:cxn ang="0">
                  <a:pos x="T6" y="T7"/>
                </a:cxn>
              </a:cxnLst>
              <a:rect l="0" t="0" r="r" b="b"/>
              <a:pathLst>
                <a:path w="1537" h="9790">
                  <a:moveTo>
                    <a:pt x="808" y="0"/>
                  </a:moveTo>
                  <a:lnTo>
                    <a:pt x="1537" y="9790"/>
                  </a:lnTo>
                  <a:lnTo>
                    <a:pt x="0" y="9406"/>
                  </a:lnTo>
                  <a:lnTo>
                    <a:pt x="808" y="0"/>
                  </a:lnTo>
                  <a:close/>
                </a:path>
              </a:pathLst>
            </a:custGeom>
            <a:solidFill>
              <a:srgbClr val="3B7A00">
                <a:alpha val="80000"/>
              </a:srgbClr>
            </a:solidFill>
            <a:ln>
              <a:noFill/>
            </a:ln>
          </p:spPr>
          <p:txBody>
            <a:bodyPr vert="horz" wrap="square" lIns="91440" tIns="45720" rIns="91440" bIns="45720" numCol="1" anchor="t" anchorCtr="0" compatLnSpc="1">
              <a:prstTxWarp prst="textNoShape">
                <a:avLst/>
              </a:prstTxWarp>
            </a:bodyPr>
            <a:lstStyle/>
            <a:p>
              <a:pPr lvl="0"/>
              <a:endParaRPr lang="en-US" sz="1400" dirty="0"/>
            </a:p>
          </p:txBody>
        </p:sp>
        <p:sp>
          <p:nvSpPr>
            <p:cNvPr id="66" name="Freeform 12">
              <a:extLst>
                <a:ext uri="{FF2B5EF4-FFF2-40B4-BE49-F238E27FC236}">
                  <a16:creationId xmlns:a16="http://schemas.microsoft.com/office/drawing/2014/main" id="{D8CEF90C-0CE5-470E-8E8F-F0A5FDCA3B4C}"/>
                </a:ext>
              </a:extLst>
            </p:cNvPr>
            <p:cNvSpPr>
              <a:spLocks/>
            </p:cNvSpPr>
            <p:nvPr/>
          </p:nvSpPr>
          <p:spPr bwMode="auto">
            <a:xfrm>
              <a:off x="1203949" y="3757613"/>
              <a:ext cx="517195" cy="2322512"/>
            </a:xfrm>
            <a:custGeom>
              <a:avLst/>
              <a:gdLst>
                <a:gd name="T0" fmla="*/ 887 w 1537"/>
                <a:gd name="T1" fmla="*/ 0 h 6408"/>
                <a:gd name="T2" fmla="*/ 1537 w 1537"/>
                <a:gd name="T3" fmla="*/ 5927 h 6408"/>
                <a:gd name="T4" fmla="*/ 0 w 1537"/>
                <a:gd name="T5" fmla="*/ 6408 h 6408"/>
                <a:gd name="T6" fmla="*/ 887 w 1537"/>
                <a:gd name="T7" fmla="*/ 0 h 6408"/>
              </a:gdLst>
              <a:ahLst/>
              <a:cxnLst>
                <a:cxn ang="0">
                  <a:pos x="T0" y="T1"/>
                </a:cxn>
                <a:cxn ang="0">
                  <a:pos x="T2" y="T3"/>
                </a:cxn>
                <a:cxn ang="0">
                  <a:pos x="T4" y="T5"/>
                </a:cxn>
                <a:cxn ang="0">
                  <a:pos x="T6" y="T7"/>
                </a:cxn>
              </a:cxnLst>
              <a:rect l="0" t="0" r="r" b="b"/>
              <a:pathLst>
                <a:path w="1537" h="6408">
                  <a:moveTo>
                    <a:pt x="887" y="0"/>
                  </a:moveTo>
                  <a:lnTo>
                    <a:pt x="1537" y="5927"/>
                  </a:lnTo>
                  <a:lnTo>
                    <a:pt x="0" y="6408"/>
                  </a:lnTo>
                  <a:lnTo>
                    <a:pt x="887" y="0"/>
                  </a:lnTo>
                  <a:close/>
                </a:path>
              </a:pathLst>
            </a:custGeom>
            <a:solidFill>
              <a:schemeClr val="accent2">
                <a:lumMod val="75000"/>
                <a:alpha val="58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67" name="Freeform 13">
              <a:extLst>
                <a:ext uri="{FF2B5EF4-FFF2-40B4-BE49-F238E27FC236}">
                  <a16:creationId xmlns:a16="http://schemas.microsoft.com/office/drawing/2014/main" id="{E48ADBD7-A8AE-45DD-9C29-0E933FF8309F}"/>
                </a:ext>
              </a:extLst>
            </p:cNvPr>
            <p:cNvSpPr>
              <a:spLocks/>
            </p:cNvSpPr>
            <p:nvPr/>
          </p:nvSpPr>
          <p:spPr bwMode="auto">
            <a:xfrm>
              <a:off x="530813" y="4410589"/>
              <a:ext cx="456458" cy="1744662"/>
            </a:xfrm>
            <a:custGeom>
              <a:avLst/>
              <a:gdLst>
                <a:gd name="T0" fmla="*/ 676 w 1353"/>
                <a:gd name="T1" fmla="*/ 0 h 4812"/>
                <a:gd name="T2" fmla="*/ 1353 w 1353"/>
                <a:gd name="T3" fmla="*/ 4747 h 4812"/>
                <a:gd name="T4" fmla="*/ 0 w 1353"/>
                <a:gd name="T5" fmla="*/ 4812 h 4812"/>
                <a:gd name="T6" fmla="*/ 676 w 1353"/>
                <a:gd name="T7" fmla="*/ 0 h 4812"/>
              </a:gdLst>
              <a:ahLst/>
              <a:cxnLst>
                <a:cxn ang="0">
                  <a:pos x="T0" y="T1"/>
                </a:cxn>
                <a:cxn ang="0">
                  <a:pos x="T2" y="T3"/>
                </a:cxn>
                <a:cxn ang="0">
                  <a:pos x="T4" y="T5"/>
                </a:cxn>
                <a:cxn ang="0">
                  <a:pos x="T6" y="T7"/>
                </a:cxn>
              </a:cxnLst>
              <a:rect l="0" t="0" r="r" b="b"/>
              <a:pathLst>
                <a:path w="1353" h="4812">
                  <a:moveTo>
                    <a:pt x="676" y="0"/>
                  </a:moveTo>
                  <a:lnTo>
                    <a:pt x="1353" y="4747"/>
                  </a:lnTo>
                  <a:lnTo>
                    <a:pt x="0" y="4812"/>
                  </a:lnTo>
                  <a:lnTo>
                    <a:pt x="676" y="0"/>
                  </a:lnTo>
                  <a:close/>
                </a:path>
              </a:pathLst>
            </a:custGeom>
            <a:solidFill>
              <a:srgbClr val="AEC769">
                <a:alpha val="75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grpSp>
      <p:sp>
        <p:nvSpPr>
          <p:cNvPr id="68" name="Freeform 14">
            <a:extLst>
              <a:ext uri="{FF2B5EF4-FFF2-40B4-BE49-F238E27FC236}">
                <a16:creationId xmlns:a16="http://schemas.microsoft.com/office/drawing/2014/main" id="{E810901B-C00E-4D83-A813-82705F34E737}"/>
              </a:ext>
            </a:extLst>
          </p:cNvPr>
          <p:cNvSpPr>
            <a:spLocks/>
          </p:cNvSpPr>
          <p:nvPr userDrawn="1"/>
        </p:nvSpPr>
        <p:spPr bwMode="auto">
          <a:xfrm>
            <a:off x="1091089" y="4154494"/>
            <a:ext cx="458792" cy="534987"/>
          </a:xfrm>
          <a:custGeom>
            <a:avLst/>
            <a:gdLst>
              <a:gd name="T0" fmla="*/ 589 w 1178"/>
              <a:gd name="T1" fmla="*/ 0 h 1474"/>
              <a:gd name="T2" fmla="*/ 727 w 1178"/>
              <a:gd name="T3" fmla="*/ 564 h 1474"/>
              <a:gd name="T4" fmla="*/ 1178 w 1178"/>
              <a:gd name="T5" fmla="*/ 737 h 1474"/>
              <a:gd name="T6" fmla="*/ 727 w 1178"/>
              <a:gd name="T7" fmla="*/ 910 h 1474"/>
              <a:gd name="T8" fmla="*/ 589 w 1178"/>
              <a:gd name="T9" fmla="*/ 1474 h 1474"/>
              <a:gd name="T10" fmla="*/ 450 w 1178"/>
              <a:gd name="T11" fmla="*/ 910 h 1474"/>
              <a:gd name="T12" fmla="*/ 0 w 1178"/>
              <a:gd name="T13" fmla="*/ 737 h 1474"/>
              <a:gd name="T14" fmla="*/ 450 w 1178"/>
              <a:gd name="T15" fmla="*/ 564 h 1474"/>
              <a:gd name="T16" fmla="*/ 589 w 1178"/>
              <a:gd name="T17"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 h="1474">
                <a:moveTo>
                  <a:pt x="589" y="0"/>
                </a:moveTo>
                <a:lnTo>
                  <a:pt x="727" y="564"/>
                </a:lnTo>
                <a:lnTo>
                  <a:pt x="1178" y="737"/>
                </a:lnTo>
                <a:lnTo>
                  <a:pt x="727" y="910"/>
                </a:lnTo>
                <a:lnTo>
                  <a:pt x="589" y="1474"/>
                </a:lnTo>
                <a:lnTo>
                  <a:pt x="450" y="910"/>
                </a:lnTo>
                <a:lnTo>
                  <a:pt x="0" y="737"/>
                </a:lnTo>
                <a:lnTo>
                  <a:pt x="450" y="564"/>
                </a:lnTo>
                <a:lnTo>
                  <a:pt x="589"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sp>
        <p:nvSpPr>
          <p:cNvPr id="69" name="Freeform 15">
            <a:extLst>
              <a:ext uri="{FF2B5EF4-FFF2-40B4-BE49-F238E27FC236}">
                <a16:creationId xmlns:a16="http://schemas.microsoft.com/office/drawing/2014/main" id="{5236081B-6395-4947-81E0-756B8D7DC0A4}"/>
              </a:ext>
            </a:extLst>
          </p:cNvPr>
          <p:cNvSpPr>
            <a:spLocks/>
          </p:cNvSpPr>
          <p:nvPr userDrawn="1"/>
        </p:nvSpPr>
        <p:spPr bwMode="auto">
          <a:xfrm>
            <a:off x="1232733" y="3532188"/>
            <a:ext cx="205428" cy="239712"/>
          </a:xfrm>
          <a:custGeom>
            <a:avLst/>
            <a:gdLst>
              <a:gd name="T0" fmla="*/ 348 w 527"/>
              <a:gd name="T1" fmla="*/ 0 h 660"/>
              <a:gd name="T2" fmla="*/ 346 w 527"/>
              <a:gd name="T3" fmla="*/ 276 h 660"/>
              <a:gd name="T4" fmla="*/ 527 w 527"/>
              <a:gd name="T5" fmla="*/ 431 h 660"/>
              <a:gd name="T6" fmla="*/ 306 w 527"/>
              <a:gd name="T7" fmla="*/ 431 h 660"/>
              <a:gd name="T8" fmla="*/ 179 w 527"/>
              <a:gd name="T9" fmla="*/ 660 h 660"/>
              <a:gd name="T10" fmla="*/ 182 w 527"/>
              <a:gd name="T11" fmla="*/ 384 h 660"/>
              <a:gd name="T12" fmla="*/ 0 w 527"/>
              <a:gd name="T13" fmla="*/ 229 h 660"/>
              <a:gd name="T14" fmla="*/ 222 w 527"/>
              <a:gd name="T15" fmla="*/ 229 h 660"/>
              <a:gd name="T16" fmla="*/ 348 w 527"/>
              <a:gd name="T17"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660">
                <a:moveTo>
                  <a:pt x="348" y="0"/>
                </a:moveTo>
                <a:lnTo>
                  <a:pt x="346" y="276"/>
                </a:lnTo>
                <a:lnTo>
                  <a:pt x="527" y="431"/>
                </a:lnTo>
                <a:lnTo>
                  <a:pt x="306" y="431"/>
                </a:lnTo>
                <a:lnTo>
                  <a:pt x="179" y="660"/>
                </a:lnTo>
                <a:lnTo>
                  <a:pt x="182" y="384"/>
                </a:lnTo>
                <a:lnTo>
                  <a:pt x="0" y="229"/>
                </a:lnTo>
                <a:lnTo>
                  <a:pt x="222" y="229"/>
                </a:lnTo>
                <a:lnTo>
                  <a:pt x="34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400"/>
          </a:p>
        </p:txBody>
      </p:sp>
      <p:grpSp>
        <p:nvGrpSpPr>
          <p:cNvPr id="34" name="Group 33">
            <a:extLst>
              <a:ext uri="{FF2B5EF4-FFF2-40B4-BE49-F238E27FC236}">
                <a16:creationId xmlns:a16="http://schemas.microsoft.com/office/drawing/2014/main" id="{BA6AEF71-3A7F-4F89-9669-74901CC6AD0F}"/>
              </a:ext>
            </a:extLst>
          </p:cNvPr>
          <p:cNvGrpSpPr/>
          <p:nvPr/>
        </p:nvGrpSpPr>
        <p:grpSpPr>
          <a:xfrm>
            <a:off x="-1" y="611408"/>
            <a:ext cx="12115801" cy="2078102"/>
            <a:chOff x="-1" y="611408"/>
            <a:chExt cx="11865144" cy="2078102"/>
          </a:xfrm>
        </p:grpSpPr>
        <p:sp>
          <p:nvSpPr>
            <p:cNvPr id="31" name="Freeform 20">
              <a:extLst>
                <a:ext uri="{FF2B5EF4-FFF2-40B4-BE49-F238E27FC236}">
                  <a16:creationId xmlns:a16="http://schemas.microsoft.com/office/drawing/2014/main" id="{1071F903-D010-4372-950C-593DF52BEEA6}"/>
                </a:ext>
              </a:extLst>
            </p:cNvPr>
            <p:cNvSpPr>
              <a:spLocks/>
            </p:cNvSpPr>
            <p:nvPr/>
          </p:nvSpPr>
          <p:spPr bwMode="auto">
            <a:xfrm>
              <a:off x="-1" y="1292792"/>
              <a:ext cx="11865144" cy="1396718"/>
            </a:xfrm>
            <a:custGeom>
              <a:avLst/>
              <a:gdLst>
                <a:gd name="T0" fmla="*/ 0 w 31589"/>
                <a:gd name="T1" fmla="*/ 0 h 5181"/>
                <a:gd name="T2" fmla="*/ 31589 w 31589"/>
                <a:gd name="T3" fmla="*/ 1397 h 5181"/>
                <a:gd name="T4" fmla="*/ 28006 w 31589"/>
                <a:gd name="T5" fmla="*/ 3607 h 5181"/>
                <a:gd name="T6" fmla="*/ 0 w 31589"/>
                <a:gd name="T7" fmla="*/ 5181 h 5181"/>
                <a:gd name="T8" fmla="*/ 0 w 31589"/>
                <a:gd name="T9" fmla="*/ 0 h 5181"/>
                <a:gd name="connsiteX0" fmla="*/ 0 w 10030"/>
                <a:gd name="connsiteY0" fmla="*/ 4804 h 7304"/>
                <a:gd name="connsiteX1" fmla="*/ 10030 w 10030"/>
                <a:gd name="connsiteY1" fmla="*/ 0 h 7304"/>
                <a:gd name="connsiteX2" fmla="*/ 8896 w 10030"/>
                <a:gd name="connsiteY2" fmla="*/ 4266 h 7304"/>
                <a:gd name="connsiteX3" fmla="*/ 30 w 10030"/>
                <a:gd name="connsiteY3" fmla="*/ 7304 h 7304"/>
                <a:gd name="connsiteX4" fmla="*/ 0 w 10030"/>
                <a:gd name="connsiteY4" fmla="*/ 4804 h 7304"/>
                <a:gd name="connsiteX0" fmla="*/ 16 w 9972"/>
                <a:gd name="connsiteY0" fmla="*/ 6449 h 10000"/>
                <a:gd name="connsiteX1" fmla="*/ 9972 w 9972"/>
                <a:gd name="connsiteY1" fmla="*/ 0 h 10000"/>
                <a:gd name="connsiteX2" fmla="*/ 8841 w 9972"/>
                <a:gd name="connsiteY2" fmla="*/ 5841 h 10000"/>
                <a:gd name="connsiteX3" fmla="*/ 2 w 9972"/>
                <a:gd name="connsiteY3" fmla="*/ 10000 h 10000"/>
                <a:gd name="connsiteX4" fmla="*/ 16 w 9972"/>
                <a:gd name="connsiteY4" fmla="*/ 6449 h 10000"/>
                <a:gd name="connsiteX0" fmla="*/ 14 w 9998"/>
                <a:gd name="connsiteY0" fmla="*/ 6449 h 10000"/>
                <a:gd name="connsiteX1" fmla="*/ 9998 w 9998"/>
                <a:gd name="connsiteY1" fmla="*/ 0 h 10000"/>
                <a:gd name="connsiteX2" fmla="*/ 8864 w 9998"/>
                <a:gd name="connsiteY2" fmla="*/ 5841 h 10000"/>
                <a:gd name="connsiteX3" fmla="*/ 0 w 9998"/>
                <a:gd name="connsiteY3" fmla="*/ 10000 h 10000"/>
                <a:gd name="connsiteX4" fmla="*/ 14 w 9998"/>
                <a:gd name="connsiteY4" fmla="*/ 6449 h 10000"/>
                <a:gd name="connsiteX0" fmla="*/ 1 w 10003"/>
                <a:gd name="connsiteY0" fmla="*/ 6466 h 10000"/>
                <a:gd name="connsiteX1" fmla="*/ 10003 w 10003"/>
                <a:gd name="connsiteY1" fmla="*/ 0 h 10000"/>
                <a:gd name="connsiteX2" fmla="*/ 8869 w 10003"/>
                <a:gd name="connsiteY2" fmla="*/ 5841 h 10000"/>
                <a:gd name="connsiteX3" fmla="*/ 3 w 10003"/>
                <a:gd name="connsiteY3" fmla="*/ 10000 h 10000"/>
                <a:gd name="connsiteX4" fmla="*/ 1 w 10003"/>
                <a:gd name="connsiteY4" fmla="*/ 6466 h 10000"/>
                <a:gd name="connsiteX0" fmla="*/ 2 w 10002"/>
                <a:gd name="connsiteY0" fmla="*/ 6449 h 10000"/>
                <a:gd name="connsiteX1" fmla="*/ 10002 w 10002"/>
                <a:gd name="connsiteY1" fmla="*/ 0 h 10000"/>
                <a:gd name="connsiteX2" fmla="*/ 8868 w 10002"/>
                <a:gd name="connsiteY2" fmla="*/ 5841 h 10000"/>
                <a:gd name="connsiteX3" fmla="*/ 2 w 10002"/>
                <a:gd name="connsiteY3" fmla="*/ 10000 h 10000"/>
                <a:gd name="connsiteX4" fmla="*/ 2 w 10002"/>
                <a:gd name="connsiteY4" fmla="*/ 6449 h 10000"/>
                <a:gd name="connsiteX0" fmla="*/ 1 w 10001"/>
                <a:gd name="connsiteY0" fmla="*/ 6449 h 10000"/>
                <a:gd name="connsiteX1" fmla="*/ 10001 w 10001"/>
                <a:gd name="connsiteY1" fmla="*/ 0 h 10000"/>
                <a:gd name="connsiteX2" fmla="*/ 8867 w 10001"/>
                <a:gd name="connsiteY2" fmla="*/ 5841 h 10000"/>
                <a:gd name="connsiteX3" fmla="*/ 19 w 10001"/>
                <a:gd name="connsiteY3" fmla="*/ 10000 h 10000"/>
                <a:gd name="connsiteX4" fmla="*/ 1 w 10001"/>
                <a:gd name="connsiteY4" fmla="*/ 6449 h 10000"/>
                <a:gd name="connsiteX0" fmla="*/ 2 w 9984"/>
                <a:gd name="connsiteY0" fmla="*/ 6484 h 10000"/>
                <a:gd name="connsiteX1" fmla="*/ 9984 w 9984"/>
                <a:gd name="connsiteY1" fmla="*/ 0 h 10000"/>
                <a:gd name="connsiteX2" fmla="*/ 8850 w 9984"/>
                <a:gd name="connsiteY2" fmla="*/ 5841 h 10000"/>
                <a:gd name="connsiteX3" fmla="*/ 2 w 9984"/>
                <a:gd name="connsiteY3" fmla="*/ 10000 h 10000"/>
                <a:gd name="connsiteX4" fmla="*/ 2 w 9984"/>
                <a:gd name="connsiteY4" fmla="*/ 6484 h 10000"/>
                <a:gd name="connsiteX0" fmla="*/ 0 w 9998"/>
                <a:gd name="connsiteY0" fmla="*/ 6484 h 10000"/>
                <a:gd name="connsiteX1" fmla="*/ 9998 w 9998"/>
                <a:gd name="connsiteY1" fmla="*/ 0 h 10000"/>
                <a:gd name="connsiteX2" fmla="*/ 8862 w 9998"/>
                <a:gd name="connsiteY2" fmla="*/ 5841 h 10000"/>
                <a:gd name="connsiteX3" fmla="*/ 0 w 9998"/>
                <a:gd name="connsiteY3" fmla="*/ 10000 h 10000"/>
                <a:gd name="connsiteX4" fmla="*/ 0 w 9998"/>
                <a:gd name="connsiteY4" fmla="*/ 6484 h 10000"/>
                <a:gd name="connsiteX0" fmla="*/ 0 w 10000"/>
                <a:gd name="connsiteY0" fmla="*/ 6615 h 10131"/>
                <a:gd name="connsiteX1" fmla="*/ 10000 w 10000"/>
                <a:gd name="connsiteY1" fmla="*/ 0 h 10131"/>
                <a:gd name="connsiteX2" fmla="*/ 8864 w 10000"/>
                <a:gd name="connsiteY2" fmla="*/ 5972 h 10131"/>
                <a:gd name="connsiteX3" fmla="*/ 0 w 10000"/>
                <a:gd name="connsiteY3" fmla="*/ 10131 h 10131"/>
                <a:gd name="connsiteX4" fmla="*/ 0 w 10000"/>
                <a:gd name="connsiteY4" fmla="*/ 6615 h 10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31">
                  <a:moveTo>
                    <a:pt x="0" y="6615"/>
                  </a:moveTo>
                  <a:lnTo>
                    <a:pt x="10000" y="0"/>
                  </a:lnTo>
                  <a:lnTo>
                    <a:pt x="8864" y="5972"/>
                  </a:lnTo>
                  <a:lnTo>
                    <a:pt x="0" y="10131"/>
                  </a:lnTo>
                  <a:lnTo>
                    <a:pt x="0" y="66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1400" u="none" dirty="0"/>
            </a:p>
          </p:txBody>
        </p:sp>
        <p:sp>
          <p:nvSpPr>
            <p:cNvPr id="53" name="Freeform 22">
              <a:extLst>
                <a:ext uri="{FF2B5EF4-FFF2-40B4-BE49-F238E27FC236}">
                  <a16:creationId xmlns:a16="http://schemas.microsoft.com/office/drawing/2014/main" id="{DF9EC222-BE65-470B-AEBA-538DE0DDF905}"/>
                </a:ext>
              </a:extLst>
            </p:cNvPr>
            <p:cNvSpPr>
              <a:spLocks/>
            </p:cNvSpPr>
            <p:nvPr/>
          </p:nvSpPr>
          <p:spPr bwMode="auto">
            <a:xfrm>
              <a:off x="-1" y="611408"/>
              <a:ext cx="11801534" cy="855557"/>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0 h 8475"/>
                <a:gd name="connsiteX1" fmla="*/ 10083 w 10083"/>
                <a:gd name="connsiteY1" fmla="*/ 7608 h 8475"/>
                <a:gd name="connsiteX2" fmla="*/ 0 w 10083"/>
                <a:gd name="connsiteY2" fmla="*/ 8475 h 8475"/>
                <a:gd name="connsiteX3" fmla="*/ 0 w 10083"/>
                <a:gd name="connsiteY3" fmla="*/ 0 h 8475"/>
                <a:gd name="connsiteX0" fmla="*/ 0 w 10000"/>
                <a:gd name="connsiteY0" fmla="*/ 0 h 11275"/>
                <a:gd name="connsiteX1" fmla="*/ 10000 w 10000"/>
                <a:gd name="connsiteY1" fmla="*/ 8977 h 11275"/>
                <a:gd name="connsiteX2" fmla="*/ 0 w 10000"/>
                <a:gd name="connsiteY2" fmla="*/ 11275 h 11275"/>
                <a:gd name="connsiteX3" fmla="*/ 0 w 10000"/>
                <a:gd name="connsiteY3" fmla="*/ 0 h 11275"/>
                <a:gd name="connsiteX0" fmla="*/ 0 w 10007"/>
                <a:gd name="connsiteY0" fmla="*/ 0 h 11275"/>
                <a:gd name="connsiteX1" fmla="*/ 10007 w 10007"/>
                <a:gd name="connsiteY1" fmla="*/ 9209 h 11275"/>
                <a:gd name="connsiteX2" fmla="*/ 0 w 10007"/>
                <a:gd name="connsiteY2" fmla="*/ 11275 h 11275"/>
                <a:gd name="connsiteX3" fmla="*/ 0 w 10007"/>
                <a:gd name="connsiteY3" fmla="*/ 0 h 11275"/>
              </a:gdLst>
              <a:ahLst/>
              <a:cxnLst>
                <a:cxn ang="0">
                  <a:pos x="connsiteX0" y="connsiteY0"/>
                </a:cxn>
                <a:cxn ang="0">
                  <a:pos x="connsiteX1" y="connsiteY1"/>
                </a:cxn>
                <a:cxn ang="0">
                  <a:pos x="connsiteX2" y="connsiteY2"/>
                </a:cxn>
                <a:cxn ang="0">
                  <a:pos x="connsiteX3" y="connsiteY3"/>
                </a:cxn>
              </a:cxnLst>
              <a:rect l="l" t="t" r="r" b="b"/>
              <a:pathLst>
                <a:path w="10007" h="11275">
                  <a:moveTo>
                    <a:pt x="0" y="0"/>
                  </a:moveTo>
                  <a:lnTo>
                    <a:pt x="10007" y="9209"/>
                  </a:lnTo>
                  <a:lnTo>
                    <a:pt x="0" y="11275"/>
                  </a:lnTo>
                  <a:lnTo>
                    <a:pt x="0" y="0"/>
                  </a:lnTo>
                  <a:close/>
                </a:path>
              </a:pathLst>
            </a:custGeom>
            <a:solidFill>
              <a:schemeClr val="accent1">
                <a:lumMod val="40000"/>
                <a:lumOff val="60000"/>
                <a:alpha val="60000"/>
              </a:schemeClr>
            </a:solidFill>
            <a:ln w="3175">
              <a:noFill/>
            </a:ln>
          </p:spPr>
          <p:txBody>
            <a:bodyPr vert="horz" wrap="square" lIns="91440" tIns="45720" rIns="91440" bIns="45720" numCol="1" anchor="t" anchorCtr="0" compatLnSpc="1">
              <a:prstTxWarp prst="textNoShape">
                <a:avLst/>
              </a:prstTxWarp>
            </a:bodyPr>
            <a:lstStyle/>
            <a:p>
              <a:pPr lvl="0"/>
              <a:endParaRPr lang="en-US" sz="1400" u="none" dirty="0"/>
            </a:p>
          </p:txBody>
        </p:sp>
        <p:sp>
          <p:nvSpPr>
            <p:cNvPr id="32" name="Freeform 22">
              <a:extLst>
                <a:ext uri="{FF2B5EF4-FFF2-40B4-BE49-F238E27FC236}">
                  <a16:creationId xmlns:a16="http://schemas.microsoft.com/office/drawing/2014/main" id="{40091666-895E-454D-A61C-A5F1A8620E69}"/>
                </a:ext>
              </a:extLst>
            </p:cNvPr>
            <p:cNvSpPr>
              <a:spLocks/>
            </p:cNvSpPr>
            <p:nvPr/>
          </p:nvSpPr>
          <p:spPr bwMode="auto">
            <a:xfrm>
              <a:off x="-1" y="1307548"/>
              <a:ext cx="11793261" cy="904124"/>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1623 h 10098"/>
                <a:gd name="connsiteX1" fmla="*/ 10083 w 10083"/>
                <a:gd name="connsiteY1" fmla="*/ 0 h 10098"/>
                <a:gd name="connsiteX2" fmla="*/ 0 w 10083"/>
                <a:gd name="connsiteY2" fmla="*/ 10098 h 10098"/>
                <a:gd name="connsiteX3" fmla="*/ 0 w 10083"/>
                <a:gd name="connsiteY3" fmla="*/ 1623 h 10098"/>
              </a:gdLst>
              <a:ahLst/>
              <a:cxnLst>
                <a:cxn ang="0">
                  <a:pos x="connsiteX0" y="connsiteY0"/>
                </a:cxn>
                <a:cxn ang="0">
                  <a:pos x="connsiteX1" y="connsiteY1"/>
                </a:cxn>
                <a:cxn ang="0">
                  <a:pos x="connsiteX2" y="connsiteY2"/>
                </a:cxn>
                <a:cxn ang="0">
                  <a:pos x="connsiteX3" y="connsiteY3"/>
                </a:cxn>
              </a:cxnLst>
              <a:rect l="l" t="t" r="r" b="b"/>
              <a:pathLst>
                <a:path w="10083" h="10098">
                  <a:moveTo>
                    <a:pt x="0" y="1623"/>
                  </a:moveTo>
                  <a:lnTo>
                    <a:pt x="10083" y="0"/>
                  </a:lnTo>
                  <a:lnTo>
                    <a:pt x="0" y="10098"/>
                  </a:lnTo>
                  <a:lnTo>
                    <a:pt x="0" y="1623"/>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u="none"/>
            </a:p>
          </p:txBody>
        </p:sp>
      </p:grpSp>
      <p:sp>
        <p:nvSpPr>
          <p:cNvPr id="2" name="Title 1"/>
          <p:cNvSpPr>
            <a:spLocks noGrp="1"/>
          </p:cNvSpPr>
          <p:nvPr>
            <p:ph type="ctrTitle" hasCustomPrompt="1"/>
          </p:nvPr>
        </p:nvSpPr>
        <p:spPr>
          <a:xfrm>
            <a:off x="2016809" y="1248356"/>
            <a:ext cx="9222696" cy="838435"/>
          </a:xfrm>
        </p:spPr>
        <p:txBody>
          <a:bodyPr wrap="square" tIns="0" anchor="ctr" anchorCtr="0">
            <a:spAutoFit/>
          </a:bodyPr>
          <a:lstStyle>
            <a:lvl1pPr>
              <a:defRPr sz="3200" b="0" spc="-53" baseline="0">
                <a:ln>
                  <a:noFill/>
                </a:ln>
                <a:solidFill>
                  <a:schemeClr val="tx1"/>
                </a:solidFill>
                <a:latin typeface="+mj-lt"/>
              </a:defRPr>
            </a:lvl1pPr>
          </a:lstStyle>
          <a:p>
            <a:r>
              <a:rPr lang="en-US" dirty="0"/>
              <a:t>&lt; 3 ANIMATED Section Title &gt; (Training) Click to enter title</a:t>
            </a:r>
          </a:p>
        </p:txBody>
      </p:sp>
      <p:sp>
        <p:nvSpPr>
          <p:cNvPr id="70" name="Freeform 16">
            <a:extLst>
              <a:ext uri="{FF2B5EF4-FFF2-40B4-BE49-F238E27FC236}">
                <a16:creationId xmlns:a16="http://schemas.microsoft.com/office/drawing/2014/main" id="{22976B20-26CA-49E4-8780-372D272BF0C7}"/>
              </a:ext>
            </a:extLst>
          </p:cNvPr>
          <p:cNvSpPr>
            <a:spLocks/>
          </p:cNvSpPr>
          <p:nvPr userDrawn="1"/>
        </p:nvSpPr>
        <p:spPr bwMode="auto">
          <a:xfrm>
            <a:off x="1523508" y="2260600"/>
            <a:ext cx="585472" cy="679450"/>
          </a:xfrm>
          <a:custGeom>
            <a:avLst/>
            <a:gdLst>
              <a:gd name="T0" fmla="*/ 751 w 1501"/>
              <a:gd name="T1" fmla="*/ 0 h 1877"/>
              <a:gd name="T2" fmla="*/ 927 w 1501"/>
              <a:gd name="T3" fmla="*/ 718 h 1877"/>
              <a:gd name="T4" fmla="*/ 1501 w 1501"/>
              <a:gd name="T5" fmla="*/ 938 h 1877"/>
              <a:gd name="T6" fmla="*/ 927 w 1501"/>
              <a:gd name="T7" fmla="*/ 1159 h 1877"/>
              <a:gd name="T8" fmla="*/ 751 w 1501"/>
              <a:gd name="T9" fmla="*/ 1877 h 1877"/>
              <a:gd name="T10" fmla="*/ 574 w 1501"/>
              <a:gd name="T11" fmla="*/ 1159 h 1877"/>
              <a:gd name="T12" fmla="*/ 0 w 1501"/>
              <a:gd name="T13" fmla="*/ 938 h 1877"/>
              <a:gd name="T14" fmla="*/ 574 w 1501"/>
              <a:gd name="T15" fmla="*/ 718 h 1877"/>
              <a:gd name="T16" fmla="*/ 751 w 1501"/>
              <a:gd name="T17" fmla="*/ 0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1" h="1877">
                <a:moveTo>
                  <a:pt x="751" y="0"/>
                </a:moveTo>
                <a:lnTo>
                  <a:pt x="927" y="718"/>
                </a:lnTo>
                <a:lnTo>
                  <a:pt x="1501" y="938"/>
                </a:lnTo>
                <a:lnTo>
                  <a:pt x="927" y="1159"/>
                </a:lnTo>
                <a:lnTo>
                  <a:pt x="751" y="1877"/>
                </a:lnTo>
                <a:lnTo>
                  <a:pt x="574" y="1159"/>
                </a:lnTo>
                <a:lnTo>
                  <a:pt x="0" y="938"/>
                </a:lnTo>
                <a:lnTo>
                  <a:pt x="574" y="718"/>
                </a:lnTo>
                <a:lnTo>
                  <a:pt x="751" y="0"/>
                </a:lnTo>
                <a:close/>
              </a:path>
            </a:pathLst>
          </a:custGeom>
          <a:solidFill>
            <a:srgbClr val="59A116">
              <a:alpha val="80000"/>
            </a:srgbClr>
          </a:solidFill>
          <a:ln>
            <a:noFill/>
          </a:ln>
        </p:spPr>
        <p:txBody>
          <a:bodyPr vert="horz" wrap="square" lIns="91440" tIns="45720" rIns="91440" bIns="45720" numCol="1" anchor="t" anchorCtr="0" compatLnSpc="1">
            <a:prstTxWarp prst="textNoShape">
              <a:avLst/>
            </a:prstTxWarp>
          </a:bodyPr>
          <a:lstStyle/>
          <a:p>
            <a:pPr lvl="0"/>
            <a:endParaRPr lang="en-US" sz="1400"/>
          </a:p>
        </p:txBody>
      </p:sp>
    </p:spTree>
    <p:extLst>
      <p:ext uri="{BB962C8B-B14F-4D97-AF65-F5344CB8AC3E}">
        <p14:creationId xmlns:p14="http://schemas.microsoft.com/office/powerpoint/2010/main" val="5797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33333" fill="hold" grpId="0" nodeType="withEffect">
                                  <p:stCondLst>
                                    <p:cond delay="0"/>
                                  </p:stCondLst>
                                  <p:childTnLst>
                                    <p:animMotion origin="layout" path="M -3.05556E-6 3.33333E-6 L -3.05556E-6 0.5074 " pathEditMode="relative" rAng="0" ptsTypes="AA">
                                      <p:cBhvr>
                                        <p:cTn id="6" dur="2500" fill="hold"/>
                                        <p:tgtEl>
                                          <p:spTgt spid="57"/>
                                        </p:tgtEl>
                                        <p:attrNameLst>
                                          <p:attrName>ppt_x</p:attrName>
                                          <p:attrName>ppt_y</p:attrName>
                                        </p:attrNameLst>
                                      </p:cBhvr>
                                      <p:rCtr x="0" y="25370"/>
                                    </p:animMotion>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800"/>
                                        <p:tgtEl>
                                          <p:spTgt spid="2"/>
                                        </p:tgtEl>
                                      </p:cBhvr>
                                    </p:animEffect>
                                  </p:childTnLst>
                                </p:cTn>
                              </p:par>
                              <p:par>
                                <p:cTn id="10" presetID="22" presetClass="entr" presetSubtype="1"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700"/>
                                        <p:tgtEl>
                                          <p:spTgt spid="6"/>
                                        </p:tgtEl>
                                      </p:cBhvr>
                                    </p:animEffect>
                                  </p:childTnLst>
                                </p:cTn>
                              </p:par>
                              <p:par>
                                <p:cTn id="13" presetID="35" presetClass="entr" presetSubtype="0" fill="hold" grpId="0" nodeType="withEffect">
                                  <p:stCondLst>
                                    <p:cond delay="12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500"/>
                                        <p:tgtEl>
                                          <p:spTgt spid="70"/>
                                        </p:tgtEl>
                                      </p:cBhvr>
                                    </p:animEffect>
                                    <p:anim calcmode="lin" valueType="num">
                                      <p:cBhvr>
                                        <p:cTn id="16" dur="1500" fill="hold"/>
                                        <p:tgtEl>
                                          <p:spTgt spid="70"/>
                                        </p:tgtEl>
                                        <p:attrNameLst>
                                          <p:attrName>style.rotation</p:attrName>
                                        </p:attrNameLst>
                                      </p:cBhvr>
                                      <p:tavLst>
                                        <p:tav tm="0">
                                          <p:val>
                                            <p:fltVal val="720"/>
                                          </p:val>
                                        </p:tav>
                                        <p:tav tm="100000">
                                          <p:val>
                                            <p:fltVal val="0"/>
                                          </p:val>
                                        </p:tav>
                                      </p:tavLst>
                                    </p:anim>
                                    <p:anim calcmode="lin" valueType="num">
                                      <p:cBhvr>
                                        <p:cTn id="17" dur="1500" fill="hold"/>
                                        <p:tgtEl>
                                          <p:spTgt spid="70"/>
                                        </p:tgtEl>
                                        <p:attrNameLst>
                                          <p:attrName>ppt_h</p:attrName>
                                        </p:attrNameLst>
                                      </p:cBhvr>
                                      <p:tavLst>
                                        <p:tav tm="0">
                                          <p:val>
                                            <p:fltVal val="0"/>
                                          </p:val>
                                        </p:tav>
                                        <p:tav tm="100000">
                                          <p:val>
                                            <p:strVal val="#ppt_h"/>
                                          </p:val>
                                        </p:tav>
                                      </p:tavLst>
                                    </p:anim>
                                    <p:anim calcmode="lin" valueType="num">
                                      <p:cBhvr>
                                        <p:cTn id="18" dur="1500" fill="hold"/>
                                        <p:tgtEl>
                                          <p:spTgt spid="70"/>
                                        </p:tgtEl>
                                        <p:attrNameLst>
                                          <p:attrName>ppt_w</p:attrName>
                                        </p:attrNameLst>
                                      </p:cBhvr>
                                      <p:tavLst>
                                        <p:tav tm="0">
                                          <p:val>
                                            <p:fltVal val="0"/>
                                          </p:val>
                                        </p:tav>
                                        <p:tav tm="100000">
                                          <p:val>
                                            <p:strVal val="#ppt_w"/>
                                          </p:val>
                                        </p:tav>
                                      </p:tavLst>
                                    </p:anim>
                                  </p:childTnLst>
                                </p:cTn>
                              </p:par>
                              <p:par>
                                <p:cTn id="19" presetID="53" presetClass="entr" presetSubtype="16" fill="hold" grpId="0" nodeType="withEffect">
                                  <p:stCondLst>
                                    <p:cond delay="1200"/>
                                  </p:stCondLst>
                                  <p:childTnLst>
                                    <p:set>
                                      <p:cBhvr>
                                        <p:cTn id="20" dur="1" fill="hold">
                                          <p:stCondLst>
                                            <p:cond delay="0"/>
                                          </p:stCondLst>
                                        </p:cTn>
                                        <p:tgtEl>
                                          <p:spTgt spid="63"/>
                                        </p:tgtEl>
                                        <p:attrNameLst>
                                          <p:attrName>style.visibility</p:attrName>
                                        </p:attrNameLst>
                                      </p:cBhvr>
                                      <p:to>
                                        <p:strVal val="visible"/>
                                      </p:to>
                                    </p:set>
                                    <p:anim calcmode="lin" valueType="num">
                                      <p:cBhvr>
                                        <p:cTn id="21" dur="1200" fill="hold"/>
                                        <p:tgtEl>
                                          <p:spTgt spid="63"/>
                                        </p:tgtEl>
                                        <p:attrNameLst>
                                          <p:attrName>ppt_w</p:attrName>
                                        </p:attrNameLst>
                                      </p:cBhvr>
                                      <p:tavLst>
                                        <p:tav tm="0">
                                          <p:val>
                                            <p:fltVal val="0"/>
                                          </p:val>
                                        </p:tav>
                                        <p:tav tm="100000">
                                          <p:val>
                                            <p:strVal val="#ppt_w"/>
                                          </p:val>
                                        </p:tav>
                                      </p:tavLst>
                                    </p:anim>
                                    <p:anim calcmode="lin" valueType="num">
                                      <p:cBhvr>
                                        <p:cTn id="22" dur="1200" fill="hold"/>
                                        <p:tgtEl>
                                          <p:spTgt spid="63"/>
                                        </p:tgtEl>
                                        <p:attrNameLst>
                                          <p:attrName>ppt_h</p:attrName>
                                        </p:attrNameLst>
                                      </p:cBhvr>
                                      <p:tavLst>
                                        <p:tav tm="0">
                                          <p:val>
                                            <p:fltVal val="0"/>
                                          </p:val>
                                        </p:tav>
                                        <p:tav tm="100000">
                                          <p:val>
                                            <p:strVal val="#ppt_h"/>
                                          </p:val>
                                        </p:tav>
                                      </p:tavLst>
                                    </p:anim>
                                    <p:animEffect transition="in" filter="fade">
                                      <p:cBhvr>
                                        <p:cTn id="23" dur="1200"/>
                                        <p:tgtEl>
                                          <p:spTgt spid="63"/>
                                        </p:tgtEl>
                                      </p:cBhvr>
                                    </p:animEffect>
                                  </p:childTnLst>
                                </p:cTn>
                              </p:par>
                              <p:par>
                                <p:cTn id="24" presetID="35" presetClass="entr" presetSubtype="0" fill="hold" grpId="0" nodeType="withEffect">
                                  <p:stCondLst>
                                    <p:cond delay="120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1500"/>
                                        <p:tgtEl>
                                          <p:spTgt spid="69"/>
                                        </p:tgtEl>
                                      </p:cBhvr>
                                    </p:animEffect>
                                    <p:anim calcmode="lin" valueType="num">
                                      <p:cBhvr>
                                        <p:cTn id="27" dur="1500" fill="hold"/>
                                        <p:tgtEl>
                                          <p:spTgt spid="69"/>
                                        </p:tgtEl>
                                        <p:attrNameLst>
                                          <p:attrName>style.rotation</p:attrName>
                                        </p:attrNameLst>
                                      </p:cBhvr>
                                      <p:tavLst>
                                        <p:tav tm="0">
                                          <p:val>
                                            <p:fltVal val="720"/>
                                          </p:val>
                                        </p:tav>
                                        <p:tav tm="100000">
                                          <p:val>
                                            <p:fltVal val="0"/>
                                          </p:val>
                                        </p:tav>
                                      </p:tavLst>
                                    </p:anim>
                                    <p:anim calcmode="lin" valueType="num">
                                      <p:cBhvr>
                                        <p:cTn id="28" dur="1500" fill="hold"/>
                                        <p:tgtEl>
                                          <p:spTgt spid="69"/>
                                        </p:tgtEl>
                                        <p:attrNameLst>
                                          <p:attrName>ppt_h</p:attrName>
                                        </p:attrNameLst>
                                      </p:cBhvr>
                                      <p:tavLst>
                                        <p:tav tm="0">
                                          <p:val>
                                            <p:fltVal val="0"/>
                                          </p:val>
                                        </p:tav>
                                        <p:tav tm="100000">
                                          <p:val>
                                            <p:strVal val="#ppt_h"/>
                                          </p:val>
                                        </p:tav>
                                      </p:tavLst>
                                    </p:anim>
                                    <p:anim calcmode="lin" valueType="num">
                                      <p:cBhvr>
                                        <p:cTn id="29" dur="1500" fill="hold"/>
                                        <p:tgtEl>
                                          <p:spTgt spid="69"/>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12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500"/>
                                        <p:tgtEl>
                                          <p:spTgt spid="62"/>
                                        </p:tgtEl>
                                      </p:cBhvr>
                                    </p:animEffect>
                                    <p:anim calcmode="lin" valueType="num">
                                      <p:cBhvr>
                                        <p:cTn id="33" dur="1500" fill="hold"/>
                                        <p:tgtEl>
                                          <p:spTgt spid="62"/>
                                        </p:tgtEl>
                                        <p:attrNameLst>
                                          <p:attrName>style.rotation</p:attrName>
                                        </p:attrNameLst>
                                      </p:cBhvr>
                                      <p:tavLst>
                                        <p:tav tm="0">
                                          <p:val>
                                            <p:fltVal val="720"/>
                                          </p:val>
                                        </p:tav>
                                        <p:tav tm="100000">
                                          <p:val>
                                            <p:fltVal val="0"/>
                                          </p:val>
                                        </p:tav>
                                      </p:tavLst>
                                    </p:anim>
                                    <p:anim calcmode="lin" valueType="num">
                                      <p:cBhvr>
                                        <p:cTn id="34" dur="1500" fill="hold"/>
                                        <p:tgtEl>
                                          <p:spTgt spid="62"/>
                                        </p:tgtEl>
                                        <p:attrNameLst>
                                          <p:attrName>ppt_h</p:attrName>
                                        </p:attrNameLst>
                                      </p:cBhvr>
                                      <p:tavLst>
                                        <p:tav tm="0">
                                          <p:val>
                                            <p:fltVal val="0"/>
                                          </p:val>
                                        </p:tav>
                                        <p:tav tm="100000">
                                          <p:val>
                                            <p:strVal val="#ppt_h"/>
                                          </p:val>
                                        </p:tav>
                                      </p:tavLst>
                                    </p:anim>
                                    <p:anim calcmode="lin" valueType="num">
                                      <p:cBhvr>
                                        <p:cTn id="35" dur="1500" fill="hold"/>
                                        <p:tgtEl>
                                          <p:spTgt spid="62"/>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120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500"/>
                                        <p:tgtEl>
                                          <p:spTgt spid="68"/>
                                        </p:tgtEl>
                                      </p:cBhvr>
                                    </p:animEffect>
                                    <p:anim calcmode="lin" valueType="num">
                                      <p:cBhvr>
                                        <p:cTn id="39" dur="1500" fill="hold"/>
                                        <p:tgtEl>
                                          <p:spTgt spid="68"/>
                                        </p:tgtEl>
                                        <p:attrNameLst>
                                          <p:attrName>style.rotation</p:attrName>
                                        </p:attrNameLst>
                                      </p:cBhvr>
                                      <p:tavLst>
                                        <p:tav tm="0">
                                          <p:val>
                                            <p:fltVal val="720"/>
                                          </p:val>
                                        </p:tav>
                                        <p:tav tm="100000">
                                          <p:val>
                                            <p:fltVal val="0"/>
                                          </p:val>
                                        </p:tav>
                                      </p:tavLst>
                                    </p:anim>
                                    <p:anim calcmode="lin" valueType="num">
                                      <p:cBhvr>
                                        <p:cTn id="40" dur="1500" fill="hold"/>
                                        <p:tgtEl>
                                          <p:spTgt spid="68"/>
                                        </p:tgtEl>
                                        <p:attrNameLst>
                                          <p:attrName>ppt_h</p:attrName>
                                        </p:attrNameLst>
                                      </p:cBhvr>
                                      <p:tavLst>
                                        <p:tav tm="0">
                                          <p:val>
                                            <p:fltVal val="0"/>
                                          </p:val>
                                        </p:tav>
                                        <p:tav tm="100000">
                                          <p:val>
                                            <p:strVal val="#ppt_h"/>
                                          </p:val>
                                        </p:tav>
                                      </p:tavLst>
                                    </p:anim>
                                    <p:anim calcmode="lin" valueType="num">
                                      <p:cBhvr>
                                        <p:cTn id="41" dur="1500" fill="hold"/>
                                        <p:tgtEl>
                                          <p:spTgt spid="68"/>
                                        </p:tgtEl>
                                        <p:attrNameLst>
                                          <p:attrName>ppt_w</p:attrName>
                                        </p:attrNameLst>
                                      </p:cBhvr>
                                      <p:tavLst>
                                        <p:tav tm="0">
                                          <p:val>
                                            <p:fltVal val="0"/>
                                          </p:val>
                                        </p:tav>
                                        <p:tav tm="100000">
                                          <p:val>
                                            <p:strVal val="#ppt_w"/>
                                          </p:val>
                                        </p:tav>
                                      </p:tavLst>
                                    </p:anim>
                                  </p:childTnLst>
                                </p:cTn>
                              </p:par>
                              <p:par>
                                <p:cTn id="42" presetID="22" presetClass="entr" presetSubtype="4"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down)">
                                      <p:cBhvr>
                                        <p:cTn id="44" dur="18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2" presetClass="entr" presetSubtype="1" fill="hold" nodeType="withEffect">
                  <p:stCondLst>
                    <p:cond delay="800"/>
                  </p:stCondLst>
                  <p:childTnLst>
                    <p:set>
                      <p:cBhvr>
                        <p:cTn dur="1" fill="hold">
                          <p:stCondLst>
                            <p:cond delay="0"/>
                          </p:stCondLst>
                        </p:cTn>
                        <p:tgtEl>
                          <p:spTgt spid="6"/>
                        </p:tgtEl>
                        <p:attrNameLst>
                          <p:attrName>style.visibility</p:attrName>
                        </p:attrNameLst>
                      </p:cBhvr>
                      <p:to>
                        <p:strVal val="visible"/>
                      </p:to>
                    </p:set>
                    <p:animEffect transition="in" filter="wipe(up)">
                      <p:cBhvr>
                        <p:cTn dur="1700"/>
                        <p:tgtEl>
                          <p:spTgt spid="6"/>
                        </p:tgtEl>
                      </p:cBhvr>
                    </p:animEffect>
                  </p:childTnLst>
                </p:cTn>
              </p:par>
            </p:tnLst>
          </p:tmpl>
        </p:tmplLst>
      </p:bldP>
      <p:bldP spid="57" grpId="0" animBg="1"/>
      <p:bldP spid="62" grpId="0" animBg="1"/>
      <p:bldP spid="63" grpId="0" animBg="1"/>
      <p:bldP spid="68" grpId="0" animBg="1"/>
      <p:bldP spid="69" grpId="0" animBg="1"/>
      <p:bldP spid="2" grpId="0"/>
      <p:bldP spid="70"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4 Section Title - NO ANIM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47245" y="1039068"/>
            <a:ext cx="9235152" cy="838435"/>
          </a:xfrm>
        </p:spPr>
        <p:txBody>
          <a:bodyPr wrap="square" tIns="0" anchor="b" anchorCtr="0">
            <a:spAutoFit/>
          </a:bodyPr>
          <a:lstStyle>
            <a:lvl1pPr>
              <a:defRPr sz="3200" b="0" spc="-53" baseline="0">
                <a:ln>
                  <a:noFill/>
                </a:ln>
                <a:solidFill>
                  <a:schemeClr val="tx1"/>
                </a:solidFill>
                <a:latin typeface="+mj-lt"/>
              </a:defRPr>
            </a:lvl1pPr>
          </a:lstStyle>
          <a:p>
            <a:r>
              <a:rPr lang="en-US" dirty="0">
                <a:latin typeface="+mj-lt"/>
              </a:rPr>
              <a:t>&lt; </a:t>
            </a:r>
            <a:r>
              <a:rPr lang="en-US" dirty="0"/>
              <a:t>4 Section Title — NO ANIMATION </a:t>
            </a:r>
            <a:r>
              <a:rPr lang="en-US" dirty="0">
                <a:latin typeface="+mj-lt"/>
              </a:rPr>
              <a:t>&gt;</a:t>
            </a:r>
            <a:r>
              <a:rPr lang="en-US" dirty="0"/>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1" y="2780406"/>
            <a:ext cx="848044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Rectangle 4">
            <a:extLst>
              <a:ext uri="{FF2B5EF4-FFF2-40B4-BE49-F238E27FC236}">
                <a16:creationId xmlns:a16="http://schemas.microsoft.com/office/drawing/2014/main" id="{022951D9-1493-4845-A150-709691C43ADE}"/>
              </a:ext>
            </a:extLst>
          </p:cNvPr>
          <p:cNvSpPr/>
          <p:nvPr/>
        </p:nvSpPr>
        <p:spPr>
          <a:xfrm>
            <a:off x="-27709" y="2020820"/>
            <a:ext cx="12219709" cy="1101075"/>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01236 w 12219709"/>
              <a:gd name="connsiteY2" fmla="*/ 84622 h 615872"/>
              <a:gd name="connsiteX3" fmla="*/ 0 w 12219709"/>
              <a:gd name="connsiteY3" fmla="*/ 615872 h 615872"/>
              <a:gd name="connsiteX4" fmla="*/ 27709 w 12219709"/>
              <a:gd name="connsiteY4" fmla="*/ 0 h 615872"/>
              <a:gd name="connsiteX0" fmla="*/ 27709 w 12201236"/>
              <a:gd name="connsiteY0" fmla="*/ 82738 h 698610"/>
              <a:gd name="connsiteX1" fmla="*/ 12201236 w 12201236"/>
              <a:gd name="connsiteY1" fmla="*/ 0 h 698610"/>
              <a:gd name="connsiteX2" fmla="*/ 12201236 w 12201236"/>
              <a:gd name="connsiteY2" fmla="*/ 167360 h 698610"/>
              <a:gd name="connsiteX3" fmla="*/ 0 w 12201236"/>
              <a:gd name="connsiteY3" fmla="*/ 698610 h 698610"/>
              <a:gd name="connsiteX4" fmla="*/ 27709 w 12201236"/>
              <a:gd name="connsiteY4" fmla="*/ 82738 h 698610"/>
              <a:gd name="connsiteX0" fmla="*/ 27709 w 12219709"/>
              <a:gd name="connsiteY0" fmla="*/ 82738 h 698610"/>
              <a:gd name="connsiteX1" fmla="*/ 12201236 w 12219709"/>
              <a:gd name="connsiteY1" fmla="*/ 0 h 698610"/>
              <a:gd name="connsiteX2" fmla="*/ 12219709 w 12219709"/>
              <a:gd name="connsiteY2" fmla="*/ 120081 h 698610"/>
              <a:gd name="connsiteX3" fmla="*/ 0 w 12219709"/>
              <a:gd name="connsiteY3" fmla="*/ 698610 h 698610"/>
              <a:gd name="connsiteX4" fmla="*/ 27709 w 12219709"/>
              <a:gd name="connsiteY4" fmla="*/ 82738 h 698610"/>
              <a:gd name="connsiteX0" fmla="*/ 27709 w 12219709"/>
              <a:gd name="connsiteY0" fmla="*/ 88648 h 704520"/>
              <a:gd name="connsiteX1" fmla="*/ 12219709 w 12219709"/>
              <a:gd name="connsiteY1" fmla="*/ 0 h 704520"/>
              <a:gd name="connsiteX2" fmla="*/ 12219709 w 12219709"/>
              <a:gd name="connsiteY2" fmla="*/ 125991 h 704520"/>
              <a:gd name="connsiteX3" fmla="*/ 0 w 12219709"/>
              <a:gd name="connsiteY3" fmla="*/ 704520 h 704520"/>
              <a:gd name="connsiteX4" fmla="*/ 27709 w 12219709"/>
              <a:gd name="connsiteY4" fmla="*/ 88648 h 70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704520">
                <a:moveTo>
                  <a:pt x="27709" y="88648"/>
                </a:moveTo>
                <a:lnTo>
                  <a:pt x="12219709" y="0"/>
                </a:lnTo>
                <a:lnTo>
                  <a:pt x="12219709" y="125991"/>
                </a:lnTo>
                <a:cubicBezTo>
                  <a:pt x="8152630" y="196803"/>
                  <a:pt x="3937770" y="310434"/>
                  <a:pt x="0" y="704520"/>
                </a:cubicBezTo>
                <a:lnTo>
                  <a:pt x="27709" y="88648"/>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9" name="Rectangle 4">
            <a:extLst>
              <a:ext uri="{FF2B5EF4-FFF2-40B4-BE49-F238E27FC236}">
                <a16:creationId xmlns:a16="http://schemas.microsoft.com/office/drawing/2014/main" id="{A97AD70B-E2A4-413D-9AFA-FDEAC8AB6E1B}"/>
              </a:ext>
            </a:extLst>
          </p:cNvPr>
          <p:cNvSpPr/>
          <p:nvPr/>
        </p:nvSpPr>
        <p:spPr>
          <a:xfrm>
            <a:off x="-27709" y="1961647"/>
            <a:ext cx="12219709" cy="615872"/>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15872">
                <a:moveTo>
                  <a:pt x="27709" y="0"/>
                </a:moveTo>
                <a:lnTo>
                  <a:pt x="12219709" y="0"/>
                </a:lnTo>
                <a:lnTo>
                  <a:pt x="12219709" y="190999"/>
                </a:lnTo>
                <a:cubicBezTo>
                  <a:pt x="8152630" y="261811"/>
                  <a:pt x="3937770" y="221786"/>
                  <a:pt x="0" y="615872"/>
                </a:cubicBezTo>
                <a:lnTo>
                  <a:pt x="27709"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30" name="Isosceles Triangle 7">
            <a:extLst>
              <a:ext uri="{FF2B5EF4-FFF2-40B4-BE49-F238E27FC236}">
                <a16:creationId xmlns:a16="http://schemas.microsoft.com/office/drawing/2014/main" id="{9D84BD7B-1DA4-42D2-9F29-01527F9B84B4}"/>
              </a:ext>
            </a:extLst>
          </p:cNvPr>
          <p:cNvSpPr/>
          <p:nvPr/>
        </p:nvSpPr>
        <p:spPr>
          <a:xfrm>
            <a:off x="-18676" y="3949714"/>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chemeClr val="accent1">
              <a:alpha val="80000"/>
            </a:schemeClr>
          </a:solidFill>
          <a:ln>
            <a:noFill/>
          </a:ln>
        </p:spPr>
        <p:txBody>
          <a:bodyPr vert="horz" wrap="square" lIns="91440" tIns="45720" rIns="91440" bIns="45720" numCol="1" anchor="t" anchorCtr="0" compatLnSpc="1">
            <a:prstTxWarp prst="textNoShape">
              <a:avLst/>
            </a:prstTxWarp>
          </a:bodyPr>
          <a:lstStyle/>
          <a:p>
            <a:pPr lvl="0"/>
            <a:endParaRPr lang="en-US" sz="1400">
              <a:solidFill>
                <a:schemeClr val="tx1"/>
              </a:solidFill>
            </a:endParaRPr>
          </a:p>
        </p:txBody>
      </p:sp>
      <p:sp>
        <p:nvSpPr>
          <p:cNvPr id="33" name="Isosceles Triangle 6">
            <a:extLst>
              <a:ext uri="{FF2B5EF4-FFF2-40B4-BE49-F238E27FC236}">
                <a16:creationId xmlns:a16="http://schemas.microsoft.com/office/drawing/2014/main" id="{B3D7F0FF-1D45-4079-856A-BFBB0C18ACA9}"/>
              </a:ext>
            </a:extLst>
          </p:cNvPr>
          <p:cNvSpPr/>
          <p:nvPr/>
        </p:nvSpPr>
        <p:spPr>
          <a:xfrm>
            <a:off x="-19828" y="5200079"/>
            <a:ext cx="1194207" cy="1200727"/>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200727 h 1200727"/>
              <a:gd name="connsiteX1" fmla="*/ 1174377 w 2348753"/>
              <a:gd name="connsiteY1" fmla="*/ 0 h 1200727"/>
              <a:gd name="connsiteX2" fmla="*/ 2348753 w 2348753"/>
              <a:gd name="connsiteY2" fmla="*/ 1200727 h 1200727"/>
              <a:gd name="connsiteX3" fmla="*/ 0 w 2348753"/>
              <a:gd name="connsiteY3" fmla="*/ 1200727 h 1200727"/>
              <a:gd name="connsiteX0" fmla="*/ 0 w 1194207"/>
              <a:gd name="connsiteY0" fmla="*/ 1191490 h 1200727"/>
              <a:gd name="connsiteX1" fmla="*/ 19831 w 1194207"/>
              <a:gd name="connsiteY1" fmla="*/ 0 h 1200727"/>
              <a:gd name="connsiteX2" fmla="*/ 1194207 w 1194207"/>
              <a:gd name="connsiteY2" fmla="*/ 1200727 h 1200727"/>
              <a:gd name="connsiteX3" fmla="*/ 0 w 1194207"/>
              <a:gd name="connsiteY3" fmla="*/ 1191490 h 1200727"/>
            </a:gdLst>
            <a:ahLst/>
            <a:cxnLst>
              <a:cxn ang="0">
                <a:pos x="connsiteX0" y="connsiteY0"/>
              </a:cxn>
              <a:cxn ang="0">
                <a:pos x="connsiteX1" y="connsiteY1"/>
              </a:cxn>
              <a:cxn ang="0">
                <a:pos x="connsiteX2" y="connsiteY2"/>
              </a:cxn>
              <a:cxn ang="0">
                <a:pos x="connsiteX3" y="connsiteY3"/>
              </a:cxn>
            </a:cxnLst>
            <a:rect l="l" t="t" r="r" b="b"/>
            <a:pathLst>
              <a:path w="1194207" h="1200727">
                <a:moveTo>
                  <a:pt x="0" y="1191490"/>
                </a:moveTo>
                <a:lnTo>
                  <a:pt x="19831" y="0"/>
                </a:lnTo>
                <a:lnTo>
                  <a:pt x="1194207" y="1200727"/>
                </a:lnTo>
                <a:lnTo>
                  <a:pt x="0" y="1191490"/>
                </a:lnTo>
                <a:close/>
              </a:path>
            </a:pathLst>
          </a:custGeom>
          <a:solidFill>
            <a:schemeClr val="accent5">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35" name="Isosceles Triangle 6">
            <a:extLst>
              <a:ext uri="{FF2B5EF4-FFF2-40B4-BE49-F238E27FC236}">
                <a16:creationId xmlns:a16="http://schemas.microsoft.com/office/drawing/2014/main" id="{F6A65158-8CB2-453E-B171-8E6BEF5C10D6}"/>
              </a:ext>
            </a:extLst>
          </p:cNvPr>
          <p:cNvSpPr/>
          <p:nvPr/>
        </p:nvSpPr>
        <p:spPr>
          <a:xfrm>
            <a:off x="1629385" y="4896365"/>
            <a:ext cx="1828687" cy="1504441"/>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Lst>
            <a:ahLst/>
            <a:cxnLst>
              <a:cxn ang="0">
                <a:pos x="connsiteX0" y="connsiteY0"/>
              </a:cxn>
              <a:cxn ang="0">
                <a:pos x="connsiteX1" y="connsiteY1"/>
              </a:cxn>
              <a:cxn ang="0">
                <a:pos x="connsiteX2" y="connsiteY2"/>
              </a:cxn>
              <a:cxn ang="0">
                <a:pos x="connsiteX3" y="connsiteY3"/>
              </a:cxn>
            </a:cxnLst>
            <a:rect l="l" t="t" r="r" b="b"/>
            <a:pathLst>
              <a:path w="2348753" h="1504441">
                <a:moveTo>
                  <a:pt x="0" y="1504441"/>
                </a:moveTo>
                <a:lnTo>
                  <a:pt x="878813" y="0"/>
                </a:lnTo>
                <a:lnTo>
                  <a:pt x="2348753" y="1504441"/>
                </a:lnTo>
                <a:lnTo>
                  <a:pt x="0" y="1504441"/>
                </a:lnTo>
                <a:close/>
              </a:path>
            </a:pathLst>
          </a:custGeom>
          <a:solidFill>
            <a:schemeClr val="accent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pic>
        <p:nvPicPr>
          <p:cNvPr id="36" name="Picture 35">
            <a:extLst>
              <a:ext uri="{FF2B5EF4-FFF2-40B4-BE49-F238E27FC236}">
                <a16:creationId xmlns:a16="http://schemas.microsoft.com/office/drawing/2014/main" id="{A0731AE2-6CE4-4CAD-BC5D-1664C32B6E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962575">
            <a:off x="-652721" y="2830390"/>
            <a:ext cx="4086360" cy="1441707"/>
          </a:xfrm>
          <a:prstGeom prst="rect">
            <a:avLst/>
          </a:prstGeom>
        </p:spPr>
      </p:pic>
      <p:sp>
        <p:nvSpPr>
          <p:cNvPr id="37" name="Freeform 135">
            <a:extLst>
              <a:ext uri="{FF2B5EF4-FFF2-40B4-BE49-F238E27FC236}">
                <a16:creationId xmlns:a16="http://schemas.microsoft.com/office/drawing/2014/main" id="{33688DB8-6F2D-456D-81CF-6BD7052E8976}"/>
              </a:ext>
            </a:extLst>
          </p:cNvPr>
          <p:cNvSpPr>
            <a:spLocks/>
          </p:cNvSpPr>
          <p:nvPr/>
        </p:nvSpPr>
        <p:spPr bwMode="gray">
          <a:xfrm>
            <a:off x="577273" y="2339938"/>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135">
            <a:extLst>
              <a:ext uri="{FF2B5EF4-FFF2-40B4-BE49-F238E27FC236}">
                <a16:creationId xmlns:a16="http://schemas.microsoft.com/office/drawing/2014/main" id="{36BB9997-CF89-43EC-AF41-C752293B7DE2}"/>
              </a:ext>
            </a:extLst>
          </p:cNvPr>
          <p:cNvSpPr>
            <a:spLocks/>
          </p:cNvSpPr>
          <p:nvPr/>
        </p:nvSpPr>
        <p:spPr bwMode="auto">
          <a:xfrm>
            <a:off x="1071417" y="1758751"/>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sp>
        <p:nvSpPr>
          <p:cNvPr id="39" name="Freeform 135">
            <a:extLst>
              <a:ext uri="{FF2B5EF4-FFF2-40B4-BE49-F238E27FC236}">
                <a16:creationId xmlns:a16="http://schemas.microsoft.com/office/drawing/2014/main" id="{F61EBBEF-8B4B-4EBB-B0E4-8AD9DE84BA38}"/>
              </a:ext>
            </a:extLst>
          </p:cNvPr>
          <p:cNvSpPr>
            <a:spLocks/>
          </p:cNvSpPr>
          <p:nvPr/>
        </p:nvSpPr>
        <p:spPr bwMode="auto">
          <a:xfrm>
            <a:off x="387928" y="1139100"/>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sp>
        <p:nvSpPr>
          <p:cNvPr id="40" name="Moon 39">
            <a:extLst>
              <a:ext uri="{FF2B5EF4-FFF2-40B4-BE49-F238E27FC236}">
                <a16:creationId xmlns:a16="http://schemas.microsoft.com/office/drawing/2014/main" id="{7A6A2941-B1B1-48AB-9839-F2DEE0D7AED7}"/>
              </a:ext>
            </a:extLst>
          </p:cNvPr>
          <p:cNvSpPr/>
          <p:nvPr/>
        </p:nvSpPr>
        <p:spPr>
          <a:xfrm>
            <a:off x="213023" y="1647777"/>
            <a:ext cx="494147" cy="731218"/>
          </a:xfrm>
          <a:prstGeom prst="moon">
            <a:avLst/>
          </a:prstGeom>
          <a:solidFill>
            <a:schemeClr val="bg1"/>
          </a:solidFill>
          <a:ln>
            <a:noFill/>
          </a:ln>
          <a:effectLst>
            <a:outerShdw blurRad="101600" dist="12700" sx="109000" sy="109000" algn="l" rotWithShape="0">
              <a:schemeClr val="accent5">
                <a:lumMod val="75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1" name="Freeform 5">
            <a:extLst>
              <a:ext uri="{FF2B5EF4-FFF2-40B4-BE49-F238E27FC236}">
                <a16:creationId xmlns:a16="http://schemas.microsoft.com/office/drawing/2014/main" id="{0541EE2E-7F18-4ED9-9A6F-6F91C7699584}"/>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1185940571"/>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4 ANIMATED 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sp>
        <p:nvSpPr>
          <p:cNvPr id="2" name="Title 1"/>
          <p:cNvSpPr>
            <a:spLocks noGrp="1"/>
          </p:cNvSpPr>
          <p:nvPr>
            <p:ph type="ctrTitle" hasCustomPrompt="1"/>
          </p:nvPr>
        </p:nvSpPr>
        <p:spPr>
          <a:xfrm>
            <a:off x="2347247" y="1039068"/>
            <a:ext cx="9235152" cy="838435"/>
          </a:xfrm>
        </p:spPr>
        <p:txBody>
          <a:bodyPr wrap="square" tIns="0" anchor="b" anchorCtr="0">
            <a:spAutoFit/>
          </a:bodyPr>
          <a:lstStyle>
            <a:lvl1pPr>
              <a:defRPr sz="3200" b="0" spc="-53" baseline="0">
                <a:ln>
                  <a:noFill/>
                </a:ln>
                <a:solidFill>
                  <a:schemeClr val="tx1"/>
                </a:solidFill>
                <a:latin typeface="+mj-lt"/>
              </a:defRPr>
            </a:lvl1pPr>
          </a:lstStyle>
          <a:p>
            <a:r>
              <a:rPr lang="en-US" dirty="0"/>
              <a:t>&lt; 4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1" y="2780406"/>
            <a:ext cx="848044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mountain BACK">
            <a:extLst>
              <a:ext uri="{FF2B5EF4-FFF2-40B4-BE49-F238E27FC236}">
                <a16:creationId xmlns:a16="http://schemas.microsoft.com/office/drawing/2014/main" id="{172D40B5-DA19-42DE-9366-F519F9FD95CB}"/>
              </a:ext>
            </a:extLst>
          </p:cNvPr>
          <p:cNvSpPr/>
          <p:nvPr/>
        </p:nvSpPr>
        <p:spPr>
          <a:xfrm>
            <a:off x="-33712" y="3940477"/>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rgbClr val="C4D0DA">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sky">
            <a:extLst>
              <a:ext uri="{FF2B5EF4-FFF2-40B4-BE49-F238E27FC236}">
                <a16:creationId xmlns:a16="http://schemas.microsoft.com/office/drawing/2014/main" id="{B9141779-CD38-485F-93B3-880E87BAEBD6}"/>
              </a:ext>
            </a:extLst>
          </p:cNvPr>
          <p:cNvGrpSpPr/>
          <p:nvPr/>
        </p:nvGrpSpPr>
        <p:grpSpPr bwMode="gray">
          <a:xfrm>
            <a:off x="-27709" y="1961648"/>
            <a:ext cx="12219709" cy="1160247"/>
            <a:chOff x="-27710" y="1961642"/>
            <a:chExt cx="12219709" cy="1160247"/>
          </a:xfrm>
        </p:grpSpPr>
        <p:sp>
          <p:nvSpPr>
            <p:cNvPr id="33" name="Rectangle 4">
              <a:extLst>
                <a:ext uri="{FF2B5EF4-FFF2-40B4-BE49-F238E27FC236}">
                  <a16:creationId xmlns:a16="http://schemas.microsoft.com/office/drawing/2014/main" id="{E0BC1E7B-295E-422B-BCAC-0745B60FD588}"/>
                </a:ext>
              </a:extLst>
            </p:cNvPr>
            <p:cNvSpPr/>
            <p:nvPr/>
          </p:nvSpPr>
          <p:spPr bwMode="gray">
            <a:xfrm>
              <a:off x="-27710" y="2020814"/>
              <a:ext cx="12219709" cy="1101075"/>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01236 w 12219709"/>
                <a:gd name="connsiteY2" fmla="*/ 84622 h 615872"/>
                <a:gd name="connsiteX3" fmla="*/ 0 w 12219709"/>
                <a:gd name="connsiteY3" fmla="*/ 615872 h 615872"/>
                <a:gd name="connsiteX4" fmla="*/ 27709 w 12219709"/>
                <a:gd name="connsiteY4" fmla="*/ 0 h 615872"/>
                <a:gd name="connsiteX0" fmla="*/ 27709 w 12201236"/>
                <a:gd name="connsiteY0" fmla="*/ 82738 h 698610"/>
                <a:gd name="connsiteX1" fmla="*/ 12201236 w 12201236"/>
                <a:gd name="connsiteY1" fmla="*/ 0 h 698610"/>
                <a:gd name="connsiteX2" fmla="*/ 12201236 w 12201236"/>
                <a:gd name="connsiteY2" fmla="*/ 167360 h 698610"/>
                <a:gd name="connsiteX3" fmla="*/ 0 w 12201236"/>
                <a:gd name="connsiteY3" fmla="*/ 698610 h 698610"/>
                <a:gd name="connsiteX4" fmla="*/ 27709 w 12201236"/>
                <a:gd name="connsiteY4" fmla="*/ 82738 h 698610"/>
                <a:gd name="connsiteX0" fmla="*/ 27709 w 12219709"/>
                <a:gd name="connsiteY0" fmla="*/ 82738 h 698610"/>
                <a:gd name="connsiteX1" fmla="*/ 12201236 w 12219709"/>
                <a:gd name="connsiteY1" fmla="*/ 0 h 698610"/>
                <a:gd name="connsiteX2" fmla="*/ 12219709 w 12219709"/>
                <a:gd name="connsiteY2" fmla="*/ 120081 h 698610"/>
                <a:gd name="connsiteX3" fmla="*/ 0 w 12219709"/>
                <a:gd name="connsiteY3" fmla="*/ 698610 h 698610"/>
                <a:gd name="connsiteX4" fmla="*/ 27709 w 12219709"/>
                <a:gd name="connsiteY4" fmla="*/ 82738 h 698610"/>
                <a:gd name="connsiteX0" fmla="*/ 27709 w 12219709"/>
                <a:gd name="connsiteY0" fmla="*/ 88648 h 704520"/>
                <a:gd name="connsiteX1" fmla="*/ 12219709 w 12219709"/>
                <a:gd name="connsiteY1" fmla="*/ 0 h 704520"/>
                <a:gd name="connsiteX2" fmla="*/ 12219709 w 12219709"/>
                <a:gd name="connsiteY2" fmla="*/ 125991 h 704520"/>
                <a:gd name="connsiteX3" fmla="*/ 0 w 12219709"/>
                <a:gd name="connsiteY3" fmla="*/ 704520 h 704520"/>
                <a:gd name="connsiteX4" fmla="*/ 27709 w 12219709"/>
                <a:gd name="connsiteY4" fmla="*/ 88648 h 70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704520">
                  <a:moveTo>
                    <a:pt x="27709" y="88648"/>
                  </a:moveTo>
                  <a:lnTo>
                    <a:pt x="12219709" y="0"/>
                  </a:lnTo>
                  <a:lnTo>
                    <a:pt x="12219709" y="125991"/>
                  </a:lnTo>
                  <a:cubicBezTo>
                    <a:pt x="8152630" y="196803"/>
                    <a:pt x="3937770" y="310434"/>
                    <a:pt x="0" y="704520"/>
                  </a:cubicBezTo>
                  <a:lnTo>
                    <a:pt x="27709" y="88648"/>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35" name="Rectangle 4">
              <a:extLst>
                <a:ext uri="{FF2B5EF4-FFF2-40B4-BE49-F238E27FC236}">
                  <a16:creationId xmlns:a16="http://schemas.microsoft.com/office/drawing/2014/main" id="{BA2628CD-D839-4C6C-BF02-028E783627C6}"/>
                </a:ext>
              </a:extLst>
            </p:cNvPr>
            <p:cNvSpPr/>
            <p:nvPr/>
          </p:nvSpPr>
          <p:spPr bwMode="gray">
            <a:xfrm>
              <a:off x="-27710" y="1961642"/>
              <a:ext cx="12219709" cy="615872"/>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15872">
                  <a:moveTo>
                    <a:pt x="27709" y="0"/>
                  </a:moveTo>
                  <a:lnTo>
                    <a:pt x="12219709" y="0"/>
                  </a:lnTo>
                  <a:lnTo>
                    <a:pt x="12219709" y="190999"/>
                  </a:lnTo>
                  <a:cubicBezTo>
                    <a:pt x="8152630" y="261811"/>
                    <a:pt x="3937770" y="221786"/>
                    <a:pt x="0" y="615872"/>
                  </a:cubicBezTo>
                  <a:lnTo>
                    <a:pt x="27709"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grpSp>
      <p:sp>
        <p:nvSpPr>
          <p:cNvPr id="36" name="mountain center">
            <a:extLst>
              <a:ext uri="{FF2B5EF4-FFF2-40B4-BE49-F238E27FC236}">
                <a16:creationId xmlns:a16="http://schemas.microsoft.com/office/drawing/2014/main" id="{97D124BE-357A-42C6-8DFA-969E1F2C09A8}"/>
              </a:ext>
            </a:extLst>
          </p:cNvPr>
          <p:cNvSpPr/>
          <p:nvPr/>
        </p:nvSpPr>
        <p:spPr>
          <a:xfrm>
            <a:off x="-18676" y="3949714"/>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Moon 36">
            <a:extLst>
              <a:ext uri="{FF2B5EF4-FFF2-40B4-BE49-F238E27FC236}">
                <a16:creationId xmlns:a16="http://schemas.microsoft.com/office/drawing/2014/main" id="{CA64FC17-5C44-490B-8DBC-BBEBCBE1C2D8}"/>
              </a:ext>
            </a:extLst>
          </p:cNvPr>
          <p:cNvSpPr/>
          <p:nvPr/>
        </p:nvSpPr>
        <p:spPr>
          <a:xfrm>
            <a:off x="188912" y="4224994"/>
            <a:ext cx="499872" cy="731218"/>
          </a:xfrm>
          <a:prstGeom prst="moon">
            <a:avLst/>
          </a:prstGeom>
          <a:solidFill>
            <a:schemeClr val="bg2"/>
          </a:solidFill>
          <a:ln>
            <a:noFill/>
          </a:ln>
          <a:effectLst>
            <a:outerShdw blurRad="101600" dist="12700" sx="109000" sy="109000" algn="l" rotWithShape="0">
              <a:schemeClr val="accent5">
                <a:lumMod val="75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38" name="mountain left">
            <a:extLst>
              <a:ext uri="{FF2B5EF4-FFF2-40B4-BE49-F238E27FC236}">
                <a16:creationId xmlns:a16="http://schemas.microsoft.com/office/drawing/2014/main" id="{C78802CC-16D4-4BA3-8E24-09CCEDB058A7}"/>
              </a:ext>
            </a:extLst>
          </p:cNvPr>
          <p:cNvSpPr/>
          <p:nvPr/>
        </p:nvSpPr>
        <p:spPr>
          <a:xfrm>
            <a:off x="-28780" y="6410037"/>
            <a:ext cx="1194207" cy="1200727"/>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200727 h 1200727"/>
              <a:gd name="connsiteX1" fmla="*/ 1174377 w 2348753"/>
              <a:gd name="connsiteY1" fmla="*/ 0 h 1200727"/>
              <a:gd name="connsiteX2" fmla="*/ 2348753 w 2348753"/>
              <a:gd name="connsiteY2" fmla="*/ 1200727 h 1200727"/>
              <a:gd name="connsiteX3" fmla="*/ 0 w 2348753"/>
              <a:gd name="connsiteY3" fmla="*/ 1200727 h 1200727"/>
              <a:gd name="connsiteX0" fmla="*/ 0 w 1194207"/>
              <a:gd name="connsiteY0" fmla="*/ 1191490 h 1200727"/>
              <a:gd name="connsiteX1" fmla="*/ 19831 w 1194207"/>
              <a:gd name="connsiteY1" fmla="*/ 0 h 1200727"/>
              <a:gd name="connsiteX2" fmla="*/ 1194207 w 1194207"/>
              <a:gd name="connsiteY2" fmla="*/ 1200727 h 1200727"/>
              <a:gd name="connsiteX3" fmla="*/ 0 w 1194207"/>
              <a:gd name="connsiteY3" fmla="*/ 1191490 h 1200727"/>
            </a:gdLst>
            <a:ahLst/>
            <a:cxnLst>
              <a:cxn ang="0">
                <a:pos x="connsiteX0" y="connsiteY0"/>
              </a:cxn>
              <a:cxn ang="0">
                <a:pos x="connsiteX1" y="connsiteY1"/>
              </a:cxn>
              <a:cxn ang="0">
                <a:pos x="connsiteX2" y="connsiteY2"/>
              </a:cxn>
              <a:cxn ang="0">
                <a:pos x="connsiteX3" y="connsiteY3"/>
              </a:cxn>
            </a:cxnLst>
            <a:rect l="l" t="t" r="r" b="b"/>
            <a:pathLst>
              <a:path w="1194207" h="1200727">
                <a:moveTo>
                  <a:pt x="0" y="1191490"/>
                </a:moveTo>
                <a:lnTo>
                  <a:pt x="19831" y="0"/>
                </a:lnTo>
                <a:lnTo>
                  <a:pt x="1194207" y="1200727"/>
                </a:lnTo>
                <a:lnTo>
                  <a:pt x="0" y="1191490"/>
                </a:lnTo>
                <a:close/>
              </a:path>
            </a:pathLst>
          </a:custGeom>
          <a:solidFill>
            <a:schemeClr val="accent5">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39" name="mountain right">
            <a:extLst>
              <a:ext uri="{FF2B5EF4-FFF2-40B4-BE49-F238E27FC236}">
                <a16:creationId xmlns:a16="http://schemas.microsoft.com/office/drawing/2014/main" id="{3EF3779D-E8DD-495F-BD6F-52E971E36963}"/>
              </a:ext>
            </a:extLst>
          </p:cNvPr>
          <p:cNvSpPr/>
          <p:nvPr/>
        </p:nvSpPr>
        <p:spPr>
          <a:xfrm>
            <a:off x="1633215" y="6400806"/>
            <a:ext cx="1828687" cy="1504441"/>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Lst>
            <a:ahLst/>
            <a:cxnLst>
              <a:cxn ang="0">
                <a:pos x="connsiteX0" y="connsiteY0"/>
              </a:cxn>
              <a:cxn ang="0">
                <a:pos x="connsiteX1" y="connsiteY1"/>
              </a:cxn>
              <a:cxn ang="0">
                <a:pos x="connsiteX2" y="connsiteY2"/>
              </a:cxn>
              <a:cxn ang="0">
                <a:pos x="connsiteX3" y="connsiteY3"/>
              </a:cxn>
            </a:cxnLst>
            <a:rect l="l" t="t" r="r" b="b"/>
            <a:pathLst>
              <a:path w="2348753" h="1504441">
                <a:moveTo>
                  <a:pt x="0" y="1504441"/>
                </a:moveTo>
                <a:lnTo>
                  <a:pt x="878813" y="0"/>
                </a:lnTo>
                <a:lnTo>
                  <a:pt x="2348753" y="1504441"/>
                </a:lnTo>
                <a:lnTo>
                  <a:pt x="0" y="1504441"/>
                </a:lnTo>
                <a:close/>
              </a:path>
            </a:pathLst>
          </a:custGeom>
          <a:solidFill>
            <a:schemeClr val="accent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40" name="star lower">
            <a:extLst>
              <a:ext uri="{FF2B5EF4-FFF2-40B4-BE49-F238E27FC236}">
                <a16:creationId xmlns:a16="http://schemas.microsoft.com/office/drawing/2014/main" id="{BCBBA24E-DF6C-4CE3-8F67-8D32390383F2}"/>
              </a:ext>
            </a:extLst>
          </p:cNvPr>
          <p:cNvSpPr>
            <a:spLocks/>
          </p:cNvSpPr>
          <p:nvPr/>
        </p:nvSpPr>
        <p:spPr bwMode="auto">
          <a:xfrm>
            <a:off x="577273" y="2339938"/>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star middle">
            <a:extLst>
              <a:ext uri="{FF2B5EF4-FFF2-40B4-BE49-F238E27FC236}">
                <a16:creationId xmlns:a16="http://schemas.microsoft.com/office/drawing/2014/main" id="{B2862028-653F-4072-A3B7-19AACA4D0D08}"/>
              </a:ext>
            </a:extLst>
          </p:cNvPr>
          <p:cNvSpPr>
            <a:spLocks/>
          </p:cNvSpPr>
          <p:nvPr/>
        </p:nvSpPr>
        <p:spPr bwMode="auto">
          <a:xfrm>
            <a:off x="1071417" y="1758751"/>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400">
              <a:solidFill>
                <a:schemeClr val="tx1"/>
              </a:solidFill>
            </a:endParaRPr>
          </a:p>
        </p:txBody>
      </p:sp>
      <p:sp>
        <p:nvSpPr>
          <p:cNvPr id="42" name="star upper">
            <a:extLst>
              <a:ext uri="{FF2B5EF4-FFF2-40B4-BE49-F238E27FC236}">
                <a16:creationId xmlns:a16="http://schemas.microsoft.com/office/drawing/2014/main" id="{17E21C94-74DD-40FE-8879-A04EDD1D8942}"/>
              </a:ext>
            </a:extLst>
          </p:cNvPr>
          <p:cNvSpPr>
            <a:spLocks/>
          </p:cNvSpPr>
          <p:nvPr/>
        </p:nvSpPr>
        <p:spPr bwMode="auto">
          <a:xfrm>
            <a:off x="387928" y="1139100"/>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pic>
        <p:nvPicPr>
          <p:cNvPr id="43" name="plane">
            <a:extLst>
              <a:ext uri="{FF2B5EF4-FFF2-40B4-BE49-F238E27FC236}">
                <a16:creationId xmlns:a16="http://schemas.microsoft.com/office/drawing/2014/main" id="{3044A9F5-DD76-473E-A3EB-9DC6E3F53A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962575">
            <a:off x="-4471316" y="5280964"/>
            <a:ext cx="4086360" cy="1441707"/>
          </a:xfrm>
          <a:prstGeom prst="rect">
            <a:avLst/>
          </a:prstGeom>
        </p:spPr>
      </p:pic>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23" name="Freeform 5">
            <a:extLst>
              <a:ext uri="{FF2B5EF4-FFF2-40B4-BE49-F238E27FC236}">
                <a16:creationId xmlns:a16="http://schemas.microsoft.com/office/drawing/2014/main" id="{8D335CD9-4F25-446C-AF36-F861D6BB36A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32193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700"/>
                                        <p:tgtEl>
                                          <p:spTgt spid="38"/>
                                        </p:tgtEl>
                                      </p:cBhvr>
                                    </p:animEffect>
                                  </p:childTnLst>
                                </p:cTn>
                              </p:par>
                              <p:par>
                                <p:cTn id="11" presetID="64" presetClass="path" presetSubtype="0" fill="hold" grpId="0" nodeType="withEffect">
                                  <p:stCondLst>
                                    <p:cond delay="0"/>
                                  </p:stCondLst>
                                  <p:childTnLst>
                                    <p:animMotion origin="layout" path="M -4.375E-6 4.44444E-6 L -0.00169 -0.21945 " pathEditMode="relative" rAng="0" ptsTypes="AA">
                                      <p:cBhvr>
                                        <p:cTn id="12" dur="700" fill="hold"/>
                                        <p:tgtEl>
                                          <p:spTgt spid="39"/>
                                        </p:tgtEl>
                                        <p:attrNameLst>
                                          <p:attrName>ppt_x</p:attrName>
                                          <p:attrName>ppt_y</p:attrName>
                                        </p:attrNameLst>
                                      </p:cBhvr>
                                      <p:rCtr x="-91" y="-10972"/>
                                    </p:animMotion>
                                  </p:childTnLst>
                                </p:cTn>
                              </p:par>
                              <p:par>
                                <p:cTn id="13" presetID="64" presetClass="path" presetSubtype="0" fill="hold" grpId="0" nodeType="withEffect">
                                  <p:stCondLst>
                                    <p:cond delay="0"/>
                                  </p:stCondLst>
                                  <p:childTnLst>
                                    <p:animMotion origin="layout" path="M -4.58333E-6 -2.22222E-6 L 0.00079 -0.175 " pathEditMode="relative" rAng="0" ptsTypes="AA">
                                      <p:cBhvr>
                                        <p:cTn id="14" dur="700" fill="hold"/>
                                        <p:tgtEl>
                                          <p:spTgt spid="38"/>
                                        </p:tgtEl>
                                        <p:attrNameLst>
                                          <p:attrName>ppt_x</p:attrName>
                                          <p:attrName>ppt_y</p:attrName>
                                        </p:attrNameLst>
                                      </p:cBhvr>
                                      <p:rCtr x="39" y="-8750"/>
                                    </p:animMotion>
                                  </p:childTnLst>
                                </p:cTn>
                              </p:par>
                              <p:par>
                                <p:cTn id="15" presetID="14" presetClass="entr" presetSubtype="10" fill="hold" grpId="0" nodeType="withEffect">
                                  <p:stCondLst>
                                    <p:cond delay="40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1000"/>
                                        <p:tgtEl>
                                          <p:spTgt spid="36"/>
                                        </p:tgtEl>
                                      </p:cBhvr>
                                    </p:animEffect>
                                  </p:childTnLst>
                                </p:cTn>
                              </p:par>
                              <p:par>
                                <p:cTn id="18" presetID="10" presetClass="exit" presetSubtype="0" fill="hold" grpId="0" nodeType="withEffect">
                                  <p:stCondLst>
                                    <p:cond delay="800"/>
                                  </p:stCondLst>
                                  <p:childTnLst>
                                    <p:animEffect transition="out" filter="fade">
                                      <p:cBhvr>
                                        <p:cTn id="19" dur="700"/>
                                        <p:tgtEl>
                                          <p:spTgt spid="29"/>
                                        </p:tgtEl>
                                      </p:cBhvr>
                                    </p:animEffect>
                                    <p:set>
                                      <p:cBhvr>
                                        <p:cTn id="20" dur="1" fill="hold">
                                          <p:stCondLst>
                                            <p:cond delay="699"/>
                                          </p:stCondLst>
                                        </p:cTn>
                                        <p:tgtEl>
                                          <p:spTgt spid="29"/>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1400"/>
                                        <p:tgtEl>
                                          <p:spTgt spid="3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Effect transition="in" filter="fade">
                                      <p:cBhvr>
                                        <p:cTn id="31" dur="1000"/>
                                        <p:tgtEl>
                                          <p:spTgt spid="40"/>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fltVal val="0"/>
                                          </p:val>
                                        </p:tav>
                                        <p:tav tm="100000">
                                          <p:val>
                                            <p:strVal val="#ppt_w"/>
                                          </p:val>
                                        </p:tav>
                                      </p:tavLst>
                                    </p:anim>
                                    <p:anim calcmode="lin" valueType="num">
                                      <p:cBhvr>
                                        <p:cTn id="35" dur="1000" fill="hold"/>
                                        <p:tgtEl>
                                          <p:spTgt spid="41"/>
                                        </p:tgtEl>
                                        <p:attrNameLst>
                                          <p:attrName>ppt_h</p:attrName>
                                        </p:attrNameLst>
                                      </p:cBhvr>
                                      <p:tavLst>
                                        <p:tav tm="0">
                                          <p:val>
                                            <p:fltVal val="0"/>
                                          </p:val>
                                        </p:tav>
                                        <p:tav tm="100000">
                                          <p:val>
                                            <p:strVal val="#ppt_h"/>
                                          </p:val>
                                        </p:tav>
                                      </p:tavLst>
                                    </p:anim>
                                    <p:animEffect transition="in" filter="fade">
                                      <p:cBhvr>
                                        <p:cTn id="36" dur="1000"/>
                                        <p:tgtEl>
                                          <p:spTgt spid="41"/>
                                        </p:tgtEl>
                                      </p:cBhvr>
                                    </p:animEffect>
                                  </p:childTnLst>
                                </p:cTn>
                              </p:par>
                              <p:par>
                                <p:cTn id="37" presetID="53" presetClass="entr" presetSubtype="16" fill="hold" grpId="0" nodeType="withEffect">
                                  <p:stCondLst>
                                    <p:cond delay="700"/>
                                  </p:stCondLst>
                                  <p:childTnLst>
                                    <p:set>
                                      <p:cBhvr>
                                        <p:cTn id="38" dur="1" fill="hold">
                                          <p:stCondLst>
                                            <p:cond delay="0"/>
                                          </p:stCondLst>
                                        </p:cTn>
                                        <p:tgtEl>
                                          <p:spTgt spid="42"/>
                                        </p:tgtEl>
                                        <p:attrNameLst>
                                          <p:attrName>style.visibility</p:attrName>
                                        </p:attrNameLst>
                                      </p:cBhvr>
                                      <p:to>
                                        <p:strVal val="visible"/>
                                      </p:to>
                                    </p:set>
                                    <p:anim calcmode="lin" valueType="num">
                                      <p:cBhvr>
                                        <p:cTn id="39" dur="900" fill="hold"/>
                                        <p:tgtEl>
                                          <p:spTgt spid="42"/>
                                        </p:tgtEl>
                                        <p:attrNameLst>
                                          <p:attrName>ppt_w</p:attrName>
                                        </p:attrNameLst>
                                      </p:cBhvr>
                                      <p:tavLst>
                                        <p:tav tm="0">
                                          <p:val>
                                            <p:fltVal val="0"/>
                                          </p:val>
                                        </p:tav>
                                        <p:tav tm="100000">
                                          <p:val>
                                            <p:strVal val="#ppt_w"/>
                                          </p:val>
                                        </p:tav>
                                      </p:tavLst>
                                    </p:anim>
                                    <p:anim calcmode="lin" valueType="num">
                                      <p:cBhvr>
                                        <p:cTn id="40" dur="900" fill="hold"/>
                                        <p:tgtEl>
                                          <p:spTgt spid="42"/>
                                        </p:tgtEl>
                                        <p:attrNameLst>
                                          <p:attrName>ppt_h</p:attrName>
                                        </p:attrNameLst>
                                      </p:cBhvr>
                                      <p:tavLst>
                                        <p:tav tm="0">
                                          <p:val>
                                            <p:fltVal val="0"/>
                                          </p:val>
                                        </p:tav>
                                        <p:tav tm="100000">
                                          <p:val>
                                            <p:strVal val="#ppt_h"/>
                                          </p:val>
                                        </p:tav>
                                      </p:tavLst>
                                    </p:anim>
                                    <p:animEffect transition="in" filter="fade">
                                      <p:cBhvr>
                                        <p:cTn id="41" dur="900"/>
                                        <p:tgtEl>
                                          <p:spTgt spid="42"/>
                                        </p:tgtEl>
                                      </p:cBhvr>
                                    </p:animEffect>
                                  </p:childTnLst>
                                </p:cTn>
                              </p:par>
                              <p:par>
                                <p:cTn id="42" presetID="64" presetClass="path" presetSubtype="0" fill="hold" grpId="0" nodeType="withEffect">
                                  <p:stCondLst>
                                    <p:cond delay="0"/>
                                  </p:stCondLst>
                                  <p:childTnLst>
                                    <p:animMotion origin="layout" path="M 2.5E-6 -2.96296E-6 L 2.5E-6 -0.37592 " pathEditMode="relative" rAng="0" ptsTypes="AA">
                                      <p:cBhvr>
                                        <p:cTn id="43" dur="1000" fill="hold"/>
                                        <p:tgtEl>
                                          <p:spTgt spid="37"/>
                                        </p:tgtEl>
                                        <p:attrNameLst>
                                          <p:attrName>ppt_x</p:attrName>
                                          <p:attrName>ppt_y</p:attrName>
                                        </p:attrNameLst>
                                      </p:cBhvr>
                                      <p:rCtr x="0" y="-18796"/>
                                    </p:animMotion>
                                  </p:childTnLst>
                                </p:cTn>
                              </p:par>
                              <p:par>
                                <p:cTn id="44" presetID="19" presetClass="emph" presetSubtype="0" fill="hold" grpId="1" nodeType="withEffect">
                                  <p:stCondLst>
                                    <p:cond delay="0"/>
                                  </p:stCondLst>
                                  <p:childTnLst>
                                    <p:animClr clrSpc="rgb" dir="cw">
                                      <p:cBhvr override="childStyle">
                                        <p:cTn id="45" dur="900" fill="hold"/>
                                        <p:tgtEl>
                                          <p:spTgt spid="37"/>
                                        </p:tgtEl>
                                        <p:attrNameLst>
                                          <p:attrName>style.color</p:attrName>
                                        </p:attrNameLst>
                                      </p:cBhvr>
                                      <p:to>
                                        <a:schemeClr val="bg1"/>
                                      </p:to>
                                    </p:animClr>
                                    <p:animClr clrSpc="rgb" dir="cw">
                                      <p:cBhvr>
                                        <p:cTn id="46" dur="900" fill="hold"/>
                                        <p:tgtEl>
                                          <p:spTgt spid="37"/>
                                        </p:tgtEl>
                                        <p:attrNameLst>
                                          <p:attrName>fillcolor</p:attrName>
                                        </p:attrNameLst>
                                      </p:cBhvr>
                                      <p:to>
                                        <a:schemeClr val="bg1"/>
                                      </p:to>
                                    </p:animClr>
                                    <p:set>
                                      <p:cBhvr>
                                        <p:cTn id="47" dur="900" fill="hold"/>
                                        <p:tgtEl>
                                          <p:spTgt spid="37"/>
                                        </p:tgtEl>
                                        <p:attrNameLst>
                                          <p:attrName>fill.type</p:attrName>
                                        </p:attrNameLst>
                                      </p:cBhvr>
                                      <p:to>
                                        <p:strVal val="solid"/>
                                      </p:to>
                                    </p:set>
                                    <p:set>
                                      <p:cBhvr>
                                        <p:cTn id="48" dur="900" fill="hold"/>
                                        <p:tgtEl>
                                          <p:spTgt spid="37"/>
                                        </p:tgtEl>
                                        <p:attrNameLst>
                                          <p:attrName>fill.on</p:attrName>
                                        </p:attrNameLst>
                                      </p:cBhvr>
                                      <p:to>
                                        <p:strVal val="true"/>
                                      </p:to>
                                    </p:set>
                                  </p:childTnLst>
                                </p:cTn>
                              </p:par>
                              <p:par>
                                <p:cTn id="49" presetID="42" presetClass="path" presetSubtype="0" fill="hold" nodeType="withEffect">
                                  <p:stCondLst>
                                    <p:cond delay="800"/>
                                  </p:stCondLst>
                                  <p:childTnLst>
                                    <p:animMotion origin="layout" path="M 1.94444E-6 -1.48148E-6 L 0.31441 -0.35926 " pathEditMode="relative" rAng="0" ptsTypes="AA">
                                      <p:cBhvr>
                                        <p:cTn id="50" dur="800" fill="hold"/>
                                        <p:tgtEl>
                                          <p:spTgt spid="43"/>
                                        </p:tgtEl>
                                        <p:attrNameLst>
                                          <p:attrName>ppt_x</p:attrName>
                                          <p:attrName>ppt_y</p:attrName>
                                        </p:attrNameLst>
                                      </p:cBhvr>
                                      <p:rCtr x="15729" y="-17963"/>
                                    </p:animMotion>
                                  </p:childTnLst>
                                </p:cTn>
                              </p:par>
                              <p:par>
                                <p:cTn id="51" presetID="22" presetClass="entr" presetSubtype="8" fill="hold" grpId="0" nodeType="withEffect">
                                  <p:stCondLst>
                                    <p:cond delay="150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p:tmplLst>
          <p:tmpl>
            <p:tnLst>
              <p:par>
                <p:cTn presetID="22" presetClass="entr" presetSubtype="8"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wipe(left)">
                      <p:cBhvr>
                        <p:cTn dur="900"/>
                        <p:tgtEl>
                          <p:spTgt spid="6"/>
                        </p:tgtEl>
                      </p:cBhvr>
                    </p:animEffect>
                  </p:childTnLst>
                </p:cTn>
              </p:par>
            </p:tnLst>
          </p:tmpl>
        </p:tmplLst>
      </p:bldP>
      <p:bldP spid="29" grpId="0" animBg="1"/>
      <p:bldP spid="36" grpId="0" animBg="1"/>
      <p:bldP spid="37" grpId="0" animBg="1"/>
      <p:bldP spid="37" grpId="1" animBg="1"/>
      <p:bldP spid="38" grpId="0" animBg="1"/>
      <p:bldP spid="38" grpId="1" animBg="1"/>
      <p:bldP spid="39" grpId="0" animBg="1"/>
      <p:bldP spid="39" grpId="1" animBg="1"/>
      <p:bldP spid="40" grpId="0" animBg="1"/>
      <p:bldP spid="41" grpId="0" animBg="1"/>
      <p:bldP spid="42"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5 ANIMATED Section Titl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7D8D4EB-9E72-4298-9799-5A2FE1031B17}"/>
              </a:ext>
            </a:extLst>
          </p:cNvPr>
          <p:cNvGrpSpPr/>
          <p:nvPr userDrawn="1"/>
        </p:nvGrpSpPr>
        <p:grpSpPr>
          <a:xfrm>
            <a:off x="16933" y="654729"/>
            <a:ext cx="9021672" cy="1536195"/>
            <a:chOff x="243075" y="401093"/>
            <a:chExt cx="8783955" cy="1836467"/>
          </a:xfrm>
        </p:grpSpPr>
        <p:pic>
          <p:nvPicPr>
            <p:cNvPr id="17" name="Picture 16">
              <a:extLst>
                <a:ext uri="{FF2B5EF4-FFF2-40B4-BE49-F238E27FC236}">
                  <a16:creationId xmlns:a16="http://schemas.microsoft.com/office/drawing/2014/main" id="{FFC90AC5-5FFC-4C54-BDD9-839F0F6F38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4295" y="401093"/>
              <a:ext cx="5985329" cy="1828800"/>
            </a:xfrm>
            <a:prstGeom prst="rect">
              <a:avLst/>
            </a:prstGeom>
          </p:spPr>
        </p:pic>
        <p:pic>
          <p:nvPicPr>
            <p:cNvPr id="18" name="Picture 17">
              <a:extLst>
                <a:ext uri="{FF2B5EF4-FFF2-40B4-BE49-F238E27FC236}">
                  <a16:creationId xmlns:a16="http://schemas.microsoft.com/office/drawing/2014/main" id="{34EDB9CB-4FE9-4E9A-9814-968B597202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8049" y="408760"/>
              <a:ext cx="1248981" cy="1828800"/>
            </a:xfrm>
            <a:prstGeom prst="rect">
              <a:avLst/>
            </a:prstGeom>
          </p:spPr>
        </p:pic>
        <p:pic>
          <p:nvPicPr>
            <p:cNvPr id="19" name="Picture 18">
              <a:extLst>
                <a:ext uri="{FF2B5EF4-FFF2-40B4-BE49-F238E27FC236}">
                  <a16:creationId xmlns:a16="http://schemas.microsoft.com/office/drawing/2014/main" id="{DB7FC563-D321-4847-8F64-2D340EB6A17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43075" y="401093"/>
              <a:ext cx="1561220" cy="1828800"/>
            </a:xfrm>
            <a:prstGeom prst="rect">
              <a:avLst/>
            </a:prstGeom>
          </p:spPr>
        </p:pic>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47" y="3522914"/>
            <a:ext cx="8451876" cy="3068391"/>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F1F8C3C9-4318-4A50-96C8-BCBFA35DE970}"/>
              </a:ext>
            </a:extLst>
          </p:cNvPr>
          <p:cNvSpPr/>
          <p:nvPr userDrawn="1"/>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a:xfrm>
            <a:off x="3101951" y="2409966"/>
            <a:ext cx="8451876" cy="838435"/>
          </a:xfrm>
        </p:spPr>
        <p:txBody>
          <a:bodyPr wrap="square" tIns="0" anchor="b" anchorCtr="0">
            <a:spAutoFit/>
          </a:bodyPr>
          <a:lstStyle>
            <a:lvl1pPr>
              <a:defRPr sz="3200" b="0" spc="-53" baseline="0">
                <a:ln>
                  <a:noFill/>
                </a:ln>
                <a:solidFill>
                  <a:schemeClr val="accent1"/>
                </a:solidFill>
                <a:latin typeface="+mj-lt"/>
              </a:defRPr>
            </a:lvl1pPr>
          </a:lstStyle>
          <a:p>
            <a:r>
              <a:rPr lang="en-US" dirty="0"/>
              <a:t>&lt; 5 ANIMATED Section Title &gt;  (Training) Click to enter title</a:t>
            </a:r>
          </a:p>
        </p:txBody>
      </p:sp>
      <p:sp>
        <p:nvSpPr>
          <p:cNvPr id="15" name="Freeform 5">
            <a:extLst>
              <a:ext uri="{FF2B5EF4-FFF2-40B4-BE49-F238E27FC236}">
                <a16:creationId xmlns:a16="http://schemas.microsoft.com/office/drawing/2014/main" id="{7C677A6A-1401-4E9B-8CCB-890D417E2C32}"/>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pic>
        <p:nvPicPr>
          <p:cNvPr id="21" name="Graphic 20">
            <a:extLst>
              <a:ext uri="{FF2B5EF4-FFF2-40B4-BE49-F238E27FC236}">
                <a16:creationId xmlns:a16="http://schemas.microsoft.com/office/drawing/2014/main" id="{31FB4EE6-70A6-474E-97C7-B5E8FE2C8E6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p:blipFill>
        <p:spPr>
          <a:xfrm>
            <a:off x="8471993" y="718848"/>
            <a:ext cx="3393695" cy="755904"/>
          </a:xfrm>
          <a:prstGeom prst="rect">
            <a:avLst/>
          </a:prstGeom>
        </p:spPr>
      </p:pic>
    </p:spTree>
    <p:extLst>
      <p:ext uri="{BB962C8B-B14F-4D97-AF65-F5344CB8AC3E}">
        <p14:creationId xmlns:p14="http://schemas.microsoft.com/office/powerpoint/2010/main" val="14301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1" fill="hold" grpId="0" nodeType="withEffect">
                                  <p:stCondLst>
                                    <p:cond delay="90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7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00"/>
                                        <p:tgtEl>
                                          <p:spTgt spid="16"/>
                                        </p:tgtEl>
                                      </p:cBhvr>
                                    </p:animEffect>
                                  </p:childTnLst>
                                </p:cTn>
                              </p:par>
                              <p:par>
                                <p:cTn id="14" presetID="22" presetClass="entr" presetSubtype="8" fill="hold"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2" presetClass="entr" presetSubtype="1" fill="hold" nodeType="withEffect">
                  <p:stCondLst>
                    <p:cond delay="1300"/>
                  </p:stCondLst>
                  <p:childTnLst>
                    <p:set>
                      <p:cBhvr>
                        <p:cTn dur="1" fill="hold">
                          <p:stCondLst>
                            <p:cond delay="0"/>
                          </p:stCondLst>
                        </p:cTn>
                        <p:tgtEl>
                          <p:spTgt spid="6"/>
                        </p:tgtEl>
                        <p:attrNameLst>
                          <p:attrName>style.visibility</p:attrName>
                        </p:attrNameLst>
                      </p:cBhvr>
                      <p:to>
                        <p:strVal val="visible"/>
                      </p:to>
                    </p:set>
                    <p:animEffect transition="in" filter="wipe(up)">
                      <p:cBhvr>
                        <p:cTn dur="1000"/>
                        <p:tgtEl>
                          <p:spTgt spid="6"/>
                        </p:tgtEl>
                      </p:cBhvr>
                    </p:animEffect>
                  </p:childTnLst>
                </p:cTn>
              </p:par>
            </p:tnLst>
          </p:tmpl>
        </p:tmplLst>
      </p:bldP>
      <p:bldP spid="31" grpId="0"/>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6 ANIMATED Section Tit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F8C3C9-4318-4A50-96C8-BCBFA35DE970}"/>
              </a:ext>
            </a:extLst>
          </p:cNvPr>
          <p:cNvSpPr/>
          <p:nvPr/>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31">
            <a:extLst>
              <a:ext uri="{FF2B5EF4-FFF2-40B4-BE49-F238E27FC236}">
                <a16:creationId xmlns:a16="http://schemas.microsoft.com/office/drawing/2014/main" id="{2CB40AB8-F5F7-45C3-81D3-6A283717602A}"/>
              </a:ext>
            </a:extLst>
          </p:cNvPr>
          <p:cNvSpPr>
            <a:spLocks/>
          </p:cNvSpPr>
          <p:nvPr userDrawn="1"/>
        </p:nvSpPr>
        <p:spPr bwMode="auto">
          <a:xfrm flipH="1">
            <a:off x="10364873" y="457200"/>
            <a:ext cx="1219200" cy="5764356"/>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bg1"/>
          </a:solidFill>
          <a:ln>
            <a:noFill/>
          </a:ln>
          <a:effectLst>
            <a:outerShdw blurRad="101600" sx="102000" sy="102000" algn="ctr" rotWithShape="0">
              <a:schemeClr val="accent1">
                <a:alpha val="57000"/>
              </a:schemeClr>
            </a:outerShdw>
          </a:effectLst>
        </p:spPr>
        <p:txBody>
          <a:bodyPr vert="horz" wrap="square" lIns="91440" tIns="45720" rIns="91440" bIns="45720" numCol="1" anchor="t" anchorCtr="0" compatLnSpc="1">
            <a:prstTxWarp prst="textNoShape">
              <a:avLst/>
            </a:prstTxWarp>
          </a:bodyPr>
          <a:lstStyle/>
          <a:p>
            <a:pPr lvl="0"/>
            <a:endParaRPr lang="en-US" sz="1400" u="sng" dirty="0"/>
          </a:p>
        </p:txBody>
      </p:sp>
      <p:sp>
        <p:nvSpPr>
          <p:cNvPr id="16" name="Freeform 31">
            <a:extLst>
              <a:ext uri="{FF2B5EF4-FFF2-40B4-BE49-F238E27FC236}">
                <a16:creationId xmlns:a16="http://schemas.microsoft.com/office/drawing/2014/main" id="{14825BC2-697C-47F9-9CF3-D043BB15D016}"/>
              </a:ext>
            </a:extLst>
          </p:cNvPr>
          <p:cNvSpPr>
            <a:spLocks/>
          </p:cNvSpPr>
          <p:nvPr userDrawn="1"/>
        </p:nvSpPr>
        <p:spPr bwMode="auto">
          <a:xfrm flipH="1">
            <a:off x="607928" y="457200"/>
            <a:ext cx="1219200" cy="5764356"/>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bg1"/>
          </a:solidFill>
          <a:ln>
            <a:noFill/>
          </a:ln>
          <a:effectLst>
            <a:outerShdw blurRad="101600" sx="102000" sy="102000" algn="ctr" rotWithShape="0">
              <a:schemeClr val="accent1">
                <a:alpha val="57000"/>
              </a:schemeClr>
            </a:outerShdw>
          </a:effectLst>
        </p:spPr>
        <p:txBody>
          <a:bodyPr vert="horz" wrap="square" lIns="91440" tIns="45720" rIns="91440" bIns="45720" numCol="1" anchor="t" anchorCtr="0" compatLnSpc="1">
            <a:prstTxWarp prst="textNoShape">
              <a:avLst/>
            </a:prstTxWarp>
          </a:bodyPr>
          <a:lstStyle/>
          <a:p>
            <a:pPr lvl="0"/>
            <a:endParaRPr lang="en-US" sz="1400" u="sng" dirty="0"/>
          </a:p>
        </p:txBody>
      </p:sp>
      <p:grpSp>
        <p:nvGrpSpPr>
          <p:cNvPr id="17" name="Group 16">
            <a:extLst>
              <a:ext uri="{FF2B5EF4-FFF2-40B4-BE49-F238E27FC236}">
                <a16:creationId xmlns:a16="http://schemas.microsoft.com/office/drawing/2014/main" id="{D7AAEC7A-73E5-4C0A-BD9B-D659A1494C5E}"/>
              </a:ext>
            </a:extLst>
          </p:cNvPr>
          <p:cNvGrpSpPr/>
          <p:nvPr userDrawn="1"/>
        </p:nvGrpSpPr>
        <p:grpSpPr bwMode="gray">
          <a:xfrm>
            <a:off x="1279315" y="504129"/>
            <a:ext cx="9633371" cy="5883379"/>
            <a:chOff x="2816489" y="504128"/>
            <a:chExt cx="8392529" cy="5704544"/>
          </a:xfrm>
        </p:grpSpPr>
        <p:sp>
          <p:nvSpPr>
            <p:cNvPr id="18" name="Rectangle 17">
              <a:extLst>
                <a:ext uri="{FF2B5EF4-FFF2-40B4-BE49-F238E27FC236}">
                  <a16:creationId xmlns:a16="http://schemas.microsoft.com/office/drawing/2014/main" id="{06FE6A69-28E4-49E8-9141-9DCFE9C9150E}"/>
                </a:ext>
              </a:extLst>
            </p:cNvPr>
            <p:cNvSpPr/>
            <p:nvPr/>
          </p:nvSpPr>
          <p:spPr bwMode="gray">
            <a:xfrm>
              <a:off x="2816489" y="534399"/>
              <a:ext cx="8392529" cy="5674273"/>
            </a:xfrm>
            <a:prstGeom prst="rect">
              <a:avLst/>
            </a:prstGeom>
            <a:solidFill>
              <a:schemeClr val="bg1"/>
            </a:solidFill>
            <a:ln>
              <a:noFill/>
            </a:ln>
            <a:effectLst>
              <a:outerShdw blurRad="63500" sx="101000" sy="101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dirty="0">
                <a:solidFill>
                  <a:schemeClr val="bg1"/>
                </a:solidFill>
              </a:endParaRPr>
            </a:p>
          </p:txBody>
        </p:sp>
        <p:sp>
          <p:nvSpPr>
            <p:cNvPr id="19" name="Freeform: Shape 18">
              <a:extLst>
                <a:ext uri="{FF2B5EF4-FFF2-40B4-BE49-F238E27FC236}">
                  <a16:creationId xmlns:a16="http://schemas.microsoft.com/office/drawing/2014/main" id="{8C3769E4-9F5B-4127-896C-AA44B6926ABD}"/>
                </a:ext>
              </a:extLst>
            </p:cNvPr>
            <p:cNvSpPr/>
            <p:nvPr/>
          </p:nvSpPr>
          <p:spPr bwMode="gray">
            <a:xfrm>
              <a:off x="2816489" y="504128"/>
              <a:ext cx="8392529" cy="1732808"/>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solidFill>
              <a:schemeClr val="accent1">
                <a:alpha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lvl="0" indent="114300" algn="ctr">
                <a:lnSpc>
                  <a:spcPct val="85000"/>
                </a:lnSpc>
              </a:pPr>
              <a:endParaRPr lang="en-US" sz="1600" dirty="0">
                <a:solidFill>
                  <a:schemeClr val="bg1"/>
                </a:solidFill>
                <a:latin typeface="+mj-lt"/>
              </a:endParaRPr>
            </a:p>
          </p:txBody>
        </p:sp>
        <p:sp>
          <p:nvSpPr>
            <p:cNvPr id="21" name="Freeform: Shape 20">
              <a:extLst>
                <a:ext uri="{FF2B5EF4-FFF2-40B4-BE49-F238E27FC236}">
                  <a16:creationId xmlns:a16="http://schemas.microsoft.com/office/drawing/2014/main" id="{18A87FF3-30E6-4108-845B-FE9C28EDD5EF}"/>
                </a:ext>
              </a:extLst>
            </p:cNvPr>
            <p:cNvSpPr/>
            <p:nvPr/>
          </p:nvSpPr>
          <p:spPr bwMode="gray">
            <a:xfrm>
              <a:off x="2923537" y="578439"/>
              <a:ext cx="8189140" cy="1703998"/>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indent="85723" algn="ctr">
                <a:lnSpc>
                  <a:spcPct val="85000"/>
                </a:lnSpc>
              </a:pPr>
              <a:endParaRPr lang="en-US" sz="1200" dirty="0">
                <a:solidFill>
                  <a:schemeClr val="bg1"/>
                </a:solidFill>
                <a:latin typeface="+mj-lt"/>
              </a:endParaRPr>
            </a:p>
          </p:txBody>
        </p:sp>
      </p:grpSp>
      <p:sp>
        <p:nvSpPr>
          <p:cNvPr id="20" name="Rectangle 19">
            <a:extLst>
              <a:ext uri="{FF2B5EF4-FFF2-40B4-BE49-F238E27FC236}">
                <a16:creationId xmlns:a16="http://schemas.microsoft.com/office/drawing/2014/main" id="{016A2C75-C776-4F04-9BD4-23167AE7E003}"/>
              </a:ext>
            </a:extLst>
          </p:cNvPr>
          <p:cNvSpPr/>
          <p:nvPr userDrawn="1"/>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dirty="0">
                <a:latin typeface="Arial Narrow" panose="020B0606020202030204" pitchFamily="34" charset="0"/>
              </a:rPr>
              <a:t>Animation is on master layout</a:t>
            </a:r>
          </a:p>
        </p:txBody>
      </p:sp>
      <p:sp>
        <p:nvSpPr>
          <p:cNvPr id="6" name="Text Placeholder 5">
            <a:extLst>
              <a:ext uri="{FF2B5EF4-FFF2-40B4-BE49-F238E27FC236}">
                <a16:creationId xmlns:a16="http://schemas.microsoft.com/office/drawing/2014/main" id="{92614BF9-1905-48E1-B49D-9615E04BF28F}"/>
              </a:ext>
            </a:extLst>
          </p:cNvPr>
          <p:cNvSpPr>
            <a:spLocks noGrp="1"/>
          </p:cNvSpPr>
          <p:nvPr userDrawn="1">
            <p:ph type="body" sz="quarter" idx="10" hasCustomPrompt="1"/>
          </p:nvPr>
        </p:nvSpPr>
        <p:spPr>
          <a:xfrm>
            <a:off x="1700986" y="2473446"/>
            <a:ext cx="8790031" cy="3795038"/>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dirty="0"/>
              <a:t>&lt; Subordinate info, if you have any, goes here &gt;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B41CCCD-276D-497B-B9F5-1B3F502BF3E7}"/>
              </a:ext>
            </a:extLst>
          </p:cNvPr>
          <p:cNvSpPr>
            <a:spLocks noGrp="1"/>
          </p:cNvSpPr>
          <p:nvPr userDrawn="1">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userDrawn="1">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userDrawn="1">
            <p:ph type="sldNum" sz="quarter" idx="13"/>
          </p:nvPr>
        </p:nvSpPr>
        <p:spPr/>
        <p:txBody>
          <a:bodyPr/>
          <a:lstStyle/>
          <a:p>
            <a:fld id="{2D546CA2-C1D2-4324-9E39-7858381B15B9}" type="slidenum">
              <a:rPr lang="en-US" smtClean="0"/>
              <a:pPr/>
              <a:t>‹#›</a:t>
            </a:fld>
            <a:endParaRPr lang="en-US" dirty="0"/>
          </a:p>
        </p:txBody>
      </p:sp>
      <p:sp>
        <p:nvSpPr>
          <p:cNvPr id="31" name="Title 1">
            <a:extLst>
              <a:ext uri="{FF2B5EF4-FFF2-40B4-BE49-F238E27FC236}">
                <a16:creationId xmlns:a16="http://schemas.microsoft.com/office/drawing/2014/main" id="{4C94CF61-B73E-443C-9888-E384C702CD0E}"/>
              </a:ext>
            </a:extLst>
          </p:cNvPr>
          <p:cNvSpPr>
            <a:spLocks noGrp="1"/>
          </p:cNvSpPr>
          <p:nvPr userDrawn="1">
            <p:ph type="ctrTitle" hasCustomPrompt="1"/>
          </p:nvPr>
        </p:nvSpPr>
        <p:spPr bwMode="gray">
          <a:xfrm>
            <a:off x="1545162" y="750958"/>
            <a:ext cx="9101679" cy="838435"/>
          </a:xfrm>
        </p:spPr>
        <p:txBody>
          <a:bodyPr wrap="square" tIns="0" anchor="ctr" anchorCtr="0">
            <a:spAutoFit/>
          </a:bodyPr>
          <a:lstStyle>
            <a:lvl1pPr algn="ctr">
              <a:defRPr sz="3200" b="0" spc="-53" baseline="0">
                <a:ln>
                  <a:noFill/>
                </a:ln>
                <a:solidFill>
                  <a:schemeClr val="bg1"/>
                </a:solidFill>
                <a:latin typeface="+mj-lt"/>
              </a:defRPr>
            </a:lvl1pPr>
          </a:lstStyle>
          <a:p>
            <a:r>
              <a:rPr lang="en-US" dirty="0"/>
              <a:t>&lt; 6 ANIMATED Section Title &gt;  (Training) Click to enter title</a:t>
            </a:r>
          </a:p>
        </p:txBody>
      </p:sp>
      <p:sp>
        <p:nvSpPr>
          <p:cNvPr id="23" name="Freeform 5">
            <a:extLst>
              <a:ext uri="{FF2B5EF4-FFF2-40B4-BE49-F238E27FC236}">
                <a16:creationId xmlns:a16="http://schemas.microsoft.com/office/drawing/2014/main" id="{E9FD6359-206C-4C1C-9963-4DE68F95A16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21591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1" fill="hold" grpId="0" nodeType="withEffect">
                                  <p:stCondLst>
                                    <p:cond delay="90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700"/>
                                        <p:tgtEl>
                                          <p:spTgt spid="31"/>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53" presetClass="entr" presetSubtype="16"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100" fill="hold"/>
                                        <p:tgtEl>
                                          <p:spTgt spid="16"/>
                                        </p:tgtEl>
                                        <p:attrNameLst>
                                          <p:attrName>ppt_w</p:attrName>
                                        </p:attrNameLst>
                                      </p:cBhvr>
                                      <p:tavLst>
                                        <p:tav tm="0">
                                          <p:val>
                                            <p:fltVal val="0"/>
                                          </p:val>
                                        </p:tav>
                                        <p:tav tm="100000">
                                          <p:val>
                                            <p:strVal val="#ppt_w"/>
                                          </p:val>
                                        </p:tav>
                                      </p:tavLst>
                                    </p:anim>
                                    <p:anim calcmode="lin" valueType="num">
                                      <p:cBhvr>
                                        <p:cTn id="17" dur="1100" fill="hold"/>
                                        <p:tgtEl>
                                          <p:spTgt spid="16"/>
                                        </p:tgtEl>
                                        <p:attrNameLst>
                                          <p:attrName>ppt_h</p:attrName>
                                        </p:attrNameLst>
                                      </p:cBhvr>
                                      <p:tavLst>
                                        <p:tav tm="0">
                                          <p:val>
                                            <p:fltVal val="0"/>
                                          </p:val>
                                        </p:tav>
                                        <p:tav tm="100000">
                                          <p:val>
                                            <p:strVal val="#ppt_h"/>
                                          </p:val>
                                        </p:tav>
                                      </p:tavLst>
                                    </p:anim>
                                    <p:animEffect transition="in" filter="fade">
                                      <p:cBhvr>
                                        <p:cTn id="18" dur="1100"/>
                                        <p:tgtEl>
                                          <p:spTgt spid="16"/>
                                        </p:tgtEl>
                                      </p:cBhvr>
                                    </p:animEffect>
                                  </p:childTnLst>
                                </p:cTn>
                              </p:par>
                              <p:par>
                                <p:cTn id="19" presetID="53" presetClass="entr" presetSubtype="16"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100" fill="hold"/>
                                        <p:tgtEl>
                                          <p:spTgt spid="15"/>
                                        </p:tgtEl>
                                        <p:attrNameLst>
                                          <p:attrName>ppt_w</p:attrName>
                                        </p:attrNameLst>
                                      </p:cBhvr>
                                      <p:tavLst>
                                        <p:tav tm="0">
                                          <p:val>
                                            <p:fltVal val="0"/>
                                          </p:val>
                                        </p:tav>
                                        <p:tav tm="100000">
                                          <p:val>
                                            <p:strVal val="#ppt_w"/>
                                          </p:val>
                                        </p:tav>
                                      </p:tavLst>
                                    </p:anim>
                                    <p:anim calcmode="lin" valueType="num">
                                      <p:cBhvr>
                                        <p:cTn id="22" dur="1100" fill="hold"/>
                                        <p:tgtEl>
                                          <p:spTgt spid="15"/>
                                        </p:tgtEl>
                                        <p:attrNameLst>
                                          <p:attrName>ppt_h</p:attrName>
                                        </p:attrNameLst>
                                      </p:cBhvr>
                                      <p:tavLst>
                                        <p:tav tm="0">
                                          <p:val>
                                            <p:fltVal val="0"/>
                                          </p:val>
                                        </p:tav>
                                        <p:tav tm="100000">
                                          <p:val>
                                            <p:strVal val="#ppt_h"/>
                                          </p:val>
                                        </p:tav>
                                      </p:tavLst>
                                    </p:anim>
                                    <p:animEffect transition="in" filter="fade">
                                      <p:cBhvr>
                                        <p:cTn id="23" dur="1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p:tmplLst>
          <p:tmpl>
            <p:tnLst>
              <p:par>
                <p:cTn presetID="22" presetClass="entr" presetSubtype="1" fill="hold" nodeType="withEffect">
                  <p:stCondLst>
                    <p:cond delay="1300"/>
                  </p:stCondLst>
                  <p:childTnLst>
                    <p:set>
                      <p:cBhvr>
                        <p:cTn dur="1" fill="hold">
                          <p:stCondLst>
                            <p:cond delay="0"/>
                          </p:stCondLst>
                        </p:cTn>
                        <p:tgtEl>
                          <p:spTgt spid="6"/>
                        </p:tgtEl>
                        <p:attrNameLst>
                          <p:attrName>style.visibility</p:attrName>
                        </p:attrNameLst>
                      </p:cBhvr>
                      <p:to>
                        <p:strVal val="visible"/>
                      </p:to>
                    </p:set>
                    <p:animEffect transition="in" filter="wipe(up)">
                      <p:cBhvr>
                        <p:cTn dur="1000"/>
                        <p:tgtEl>
                          <p:spTgt spid="6"/>
                        </p:tgtEl>
                      </p:cBhvr>
                    </p:animEffect>
                  </p:childTnLst>
                </p:cTn>
              </p:par>
            </p:tnLst>
          </p:tmpl>
        </p:tmplLst>
      </p:bldP>
      <p:bldP spid="31" grpId="0"/>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7 ANIMATED Section Title">
    <p:spTree>
      <p:nvGrpSpPr>
        <p:cNvPr id="1" name=""/>
        <p:cNvGrpSpPr/>
        <p:nvPr/>
      </p:nvGrpSpPr>
      <p:grpSpPr>
        <a:xfrm>
          <a:off x="0" y="0"/>
          <a:ext cx="0" cy="0"/>
          <a:chOff x="0" y="0"/>
          <a:chExt cx="0" cy="0"/>
        </a:xfrm>
      </p:grpSpPr>
      <p:sp>
        <p:nvSpPr>
          <p:cNvPr id="23" name="Trapezoid 3">
            <a:extLst>
              <a:ext uri="{FF2B5EF4-FFF2-40B4-BE49-F238E27FC236}">
                <a16:creationId xmlns:a16="http://schemas.microsoft.com/office/drawing/2014/main" id="{ECAD6738-8459-4AD8-9B79-54A4DB2CBF94}"/>
              </a:ext>
            </a:extLst>
          </p:cNvPr>
          <p:cNvSpPr/>
          <p:nvPr userDrawn="1"/>
        </p:nvSpPr>
        <p:spPr bwMode="gray">
          <a:xfrm rot="16200000" flipH="1">
            <a:off x="5444012" y="-4935531"/>
            <a:ext cx="1303985" cy="11578191"/>
          </a:xfrm>
          <a:custGeom>
            <a:avLst/>
            <a:gdLst>
              <a:gd name="connsiteX0" fmla="*/ 0 w 1565240"/>
              <a:gd name="connsiteY0" fmla="*/ 8081554 h 8081554"/>
              <a:gd name="connsiteX1" fmla="*/ 391310 w 1565240"/>
              <a:gd name="connsiteY1" fmla="*/ 0 h 8081554"/>
              <a:gd name="connsiteX2" fmla="*/ 1173930 w 1565240"/>
              <a:gd name="connsiteY2" fmla="*/ 0 h 8081554"/>
              <a:gd name="connsiteX3" fmla="*/ 1565240 w 1565240"/>
              <a:gd name="connsiteY3" fmla="*/ 8081554 h 8081554"/>
              <a:gd name="connsiteX4" fmla="*/ 0 w 1565240"/>
              <a:gd name="connsiteY4" fmla="*/ 8081554 h 8081554"/>
              <a:gd name="connsiteX0" fmla="*/ 0 w 1565240"/>
              <a:gd name="connsiteY0" fmla="*/ 8090263 h 8090263"/>
              <a:gd name="connsiteX1" fmla="*/ 391310 w 1565240"/>
              <a:gd name="connsiteY1" fmla="*/ 8709 h 8090263"/>
              <a:gd name="connsiteX2" fmla="*/ 1243599 w 1565240"/>
              <a:gd name="connsiteY2" fmla="*/ 0 h 8090263"/>
              <a:gd name="connsiteX3" fmla="*/ 1565240 w 1565240"/>
              <a:gd name="connsiteY3" fmla="*/ 8090263 h 8090263"/>
              <a:gd name="connsiteX4" fmla="*/ 0 w 1565240"/>
              <a:gd name="connsiteY4" fmla="*/ 8090263 h 8090263"/>
              <a:gd name="connsiteX0" fmla="*/ 0 w 1373652"/>
              <a:gd name="connsiteY0" fmla="*/ 8090263 h 8090266"/>
              <a:gd name="connsiteX1" fmla="*/ 391310 w 1373652"/>
              <a:gd name="connsiteY1" fmla="*/ 8709 h 8090266"/>
              <a:gd name="connsiteX2" fmla="*/ 1243599 w 1373652"/>
              <a:gd name="connsiteY2" fmla="*/ 0 h 8090266"/>
              <a:gd name="connsiteX3" fmla="*/ 1373652 w 1373652"/>
              <a:gd name="connsiteY3" fmla="*/ 8090266 h 8090266"/>
              <a:gd name="connsiteX4" fmla="*/ 0 w 1373652"/>
              <a:gd name="connsiteY4" fmla="*/ 8090263 h 8090266"/>
              <a:gd name="connsiteX0" fmla="*/ 0 w 1269149"/>
              <a:gd name="connsiteY0" fmla="*/ 8090263 h 8090266"/>
              <a:gd name="connsiteX1" fmla="*/ 391310 w 1269149"/>
              <a:gd name="connsiteY1" fmla="*/ 8709 h 8090266"/>
              <a:gd name="connsiteX2" fmla="*/ 1243599 w 1269149"/>
              <a:gd name="connsiteY2" fmla="*/ 0 h 8090266"/>
              <a:gd name="connsiteX3" fmla="*/ 1269149 w 1269149"/>
              <a:gd name="connsiteY3" fmla="*/ 8090266 h 8090266"/>
              <a:gd name="connsiteX4" fmla="*/ 0 w 1269149"/>
              <a:gd name="connsiteY4" fmla="*/ 8090263 h 8090266"/>
              <a:gd name="connsiteX0" fmla="*/ 0 w 1373652"/>
              <a:gd name="connsiteY0" fmla="*/ 8090263 h 8090263"/>
              <a:gd name="connsiteX1" fmla="*/ 391310 w 1373652"/>
              <a:gd name="connsiteY1" fmla="*/ 8709 h 8090263"/>
              <a:gd name="connsiteX2" fmla="*/ 1243599 w 1373652"/>
              <a:gd name="connsiteY2" fmla="*/ 0 h 8090263"/>
              <a:gd name="connsiteX3" fmla="*/ 1373652 w 1373652"/>
              <a:gd name="connsiteY3" fmla="*/ 8064143 h 8090263"/>
              <a:gd name="connsiteX4" fmla="*/ 0 w 1373652"/>
              <a:gd name="connsiteY4" fmla="*/ 8090263 h 8090263"/>
              <a:gd name="connsiteX0" fmla="*/ 0 w 1373652"/>
              <a:gd name="connsiteY0" fmla="*/ 8142514 h 8142514"/>
              <a:gd name="connsiteX1" fmla="*/ 391310 w 1373652"/>
              <a:gd name="connsiteY1" fmla="*/ 60960 h 8142514"/>
              <a:gd name="connsiteX2" fmla="*/ 1252310 w 1373652"/>
              <a:gd name="connsiteY2" fmla="*/ 0 h 8142514"/>
              <a:gd name="connsiteX3" fmla="*/ 1373652 w 1373652"/>
              <a:gd name="connsiteY3" fmla="*/ 8116394 h 8142514"/>
              <a:gd name="connsiteX4" fmla="*/ 0 w 1373652"/>
              <a:gd name="connsiteY4" fmla="*/ 8142514 h 8142514"/>
              <a:gd name="connsiteX0" fmla="*/ 0 w 1373652"/>
              <a:gd name="connsiteY0" fmla="*/ 8142514 h 8142514"/>
              <a:gd name="connsiteX1" fmla="*/ 365184 w 1373652"/>
              <a:gd name="connsiteY1" fmla="*/ 148046 h 8142514"/>
              <a:gd name="connsiteX2" fmla="*/ 1252310 w 1373652"/>
              <a:gd name="connsiteY2" fmla="*/ 0 h 8142514"/>
              <a:gd name="connsiteX3" fmla="*/ 1373652 w 1373652"/>
              <a:gd name="connsiteY3" fmla="*/ 8116394 h 8142514"/>
              <a:gd name="connsiteX4" fmla="*/ 0 w 1373652"/>
              <a:gd name="connsiteY4" fmla="*/ 8142514 h 8142514"/>
              <a:gd name="connsiteX0" fmla="*/ 0 w 1303984"/>
              <a:gd name="connsiteY0" fmla="*/ 8142514 h 8142514"/>
              <a:gd name="connsiteX1" fmla="*/ 365184 w 1303984"/>
              <a:gd name="connsiteY1" fmla="*/ 148046 h 8142514"/>
              <a:gd name="connsiteX2" fmla="*/ 1252310 w 1303984"/>
              <a:gd name="connsiteY2" fmla="*/ 0 h 8142514"/>
              <a:gd name="connsiteX3" fmla="*/ 1303984 w 1303984"/>
              <a:gd name="connsiteY3" fmla="*/ 8133811 h 8142514"/>
              <a:gd name="connsiteX4" fmla="*/ 0 w 1303984"/>
              <a:gd name="connsiteY4" fmla="*/ 8142514 h 8142514"/>
              <a:gd name="connsiteX0" fmla="*/ 0 w 1303984"/>
              <a:gd name="connsiteY0" fmla="*/ 8306944 h 8306944"/>
              <a:gd name="connsiteX1" fmla="*/ 497159 w 1303984"/>
              <a:gd name="connsiteY1" fmla="*/ 6333 h 8306944"/>
              <a:gd name="connsiteX2" fmla="*/ 1252310 w 1303984"/>
              <a:gd name="connsiteY2" fmla="*/ 164430 h 8306944"/>
              <a:gd name="connsiteX3" fmla="*/ 1303984 w 1303984"/>
              <a:gd name="connsiteY3" fmla="*/ 8298241 h 8306944"/>
              <a:gd name="connsiteX4" fmla="*/ 0 w 1303984"/>
              <a:gd name="connsiteY4" fmla="*/ 8306944 h 8306944"/>
              <a:gd name="connsiteX0" fmla="*/ 0 w 1303984"/>
              <a:gd name="connsiteY0" fmla="*/ 8300611 h 8300611"/>
              <a:gd name="connsiteX1" fmla="*/ 497159 w 1303984"/>
              <a:gd name="connsiteY1" fmla="*/ 0 h 8300611"/>
              <a:gd name="connsiteX2" fmla="*/ 1252310 w 1303984"/>
              <a:gd name="connsiteY2" fmla="*/ 158097 h 8300611"/>
              <a:gd name="connsiteX3" fmla="*/ 1303984 w 1303984"/>
              <a:gd name="connsiteY3" fmla="*/ 8291908 h 8300611"/>
              <a:gd name="connsiteX4" fmla="*/ 0 w 1303984"/>
              <a:gd name="connsiteY4" fmla="*/ 8300611 h 8300611"/>
              <a:gd name="connsiteX0" fmla="*/ 0 w 1303984"/>
              <a:gd name="connsiteY0" fmla="*/ 8300611 h 8300611"/>
              <a:gd name="connsiteX1" fmla="*/ 497159 w 1303984"/>
              <a:gd name="connsiteY1" fmla="*/ 0 h 8300611"/>
              <a:gd name="connsiteX2" fmla="*/ 1252310 w 1303984"/>
              <a:gd name="connsiteY2" fmla="*/ 158097 h 8300611"/>
              <a:gd name="connsiteX3" fmla="*/ 1303984 w 1303984"/>
              <a:gd name="connsiteY3" fmla="*/ 8291908 h 8300611"/>
              <a:gd name="connsiteX4" fmla="*/ 0 w 1303984"/>
              <a:gd name="connsiteY4" fmla="*/ 8300611 h 8300611"/>
              <a:gd name="connsiteX0" fmla="*/ 0 w 1303984"/>
              <a:gd name="connsiteY0" fmla="*/ 8300611 h 8300611"/>
              <a:gd name="connsiteX1" fmla="*/ 497159 w 1303984"/>
              <a:gd name="connsiteY1" fmla="*/ 0 h 8300611"/>
              <a:gd name="connsiteX2" fmla="*/ 1195750 w 1303984"/>
              <a:gd name="connsiteY2" fmla="*/ 71579 h 8300611"/>
              <a:gd name="connsiteX3" fmla="*/ 1303984 w 1303984"/>
              <a:gd name="connsiteY3" fmla="*/ 8291908 h 8300611"/>
              <a:gd name="connsiteX4" fmla="*/ 0 w 1303984"/>
              <a:gd name="connsiteY4" fmla="*/ 8300611 h 8300611"/>
              <a:gd name="connsiteX0" fmla="*/ 0 w 1303984"/>
              <a:gd name="connsiteY0" fmla="*/ 8254023 h 8254023"/>
              <a:gd name="connsiteX1" fmla="*/ 506586 w 1303984"/>
              <a:gd name="connsiteY1" fmla="*/ 0 h 8254023"/>
              <a:gd name="connsiteX2" fmla="*/ 1195750 w 1303984"/>
              <a:gd name="connsiteY2" fmla="*/ 24991 h 8254023"/>
              <a:gd name="connsiteX3" fmla="*/ 1303984 w 1303984"/>
              <a:gd name="connsiteY3" fmla="*/ 8245320 h 8254023"/>
              <a:gd name="connsiteX4" fmla="*/ 0 w 1303984"/>
              <a:gd name="connsiteY4" fmla="*/ 8254023 h 8254023"/>
              <a:gd name="connsiteX0" fmla="*/ 0 w 1303984"/>
              <a:gd name="connsiteY0" fmla="*/ 8280644 h 8280644"/>
              <a:gd name="connsiteX1" fmla="*/ 365184 w 1303984"/>
              <a:gd name="connsiteY1" fmla="*/ 0 h 8280644"/>
              <a:gd name="connsiteX2" fmla="*/ 1195750 w 1303984"/>
              <a:gd name="connsiteY2" fmla="*/ 51612 h 8280644"/>
              <a:gd name="connsiteX3" fmla="*/ 1303984 w 1303984"/>
              <a:gd name="connsiteY3" fmla="*/ 8271941 h 8280644"/>
              <a:gd name="connsiteX4" fmla="*/ 0 w 1303984"/>
              <a:gd name="connsiteY4" fmla="*/ 8280644 h 8280644"/>
              <a:gd name="connsiteX0" fmla="*/ 0 w 1322838"/>
              <a:gd name="connsiteY0" fmla="*/ 8280644 h 8280644"/>
              <a:gd name="connsiteX1" fmla="*/ 365184 w 1322838"/>
              <a:gd name="connsiteY1" fmla="*/ 0 h 8280644"/>
              <a:gd name="connsiteX2" fmla="*/ 1195750 w 1322838"/>
              <a:gd name="connsiteY2" fmla="*/ 51612 h 8280644"/>
              <a:gd name="connsiteX3" fmla="*/ 1322838 w 1322838"/>
              <a:gd name="connsiteY3" fmla="*/ 8112216 h 8280644"/>
              <a:gd name="connsiteX4" fmla="*/ 0 w 1322838"/>
              <a:gd name="connsiteY4" fmla="*/ 8280644 h 8280644"/>
              <a:gd name="connsiteX0" fmla="*/ 0 w 1303985"/>
              <a:gd name="connsiteY0" fmla="*/ 8174161 h 8174161"/>
              <a:gd name="connsiteX1" fmla="*/ 346331 w 1303985"/>
              <a:gd name="connsiteY1" fmla="*/ 0 h 8174161"/>
              <a:gd name="connsiteX2" fmla="*/ 1176897 w 1303985"/>
              <a:gd name="connsiteY2" fmla="*/ 51612 h 8174161"/>
              <a:gd name="connsiteX3" fmla="*/ 1303985 w 1303985"/>
              <a:gd name="connsiteY3" fmla="*/ 8112216 h 8174161"/>
              <a:gd name="connsiteX4" fmla="*/ 0 w 1303985"/>
              <a:gd name="connsiteY4" fmla="*/ 8174161 h 817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985" h="8174161">
                <a:moveTo>
                  <a:pt x="0" y="8174161"/>
                </a:moveTo>
                <a:lnTo>
                  <a:pt x="346331" y="0"/>
                </a:lnTo>
                <a:lnTo>
                  <a:pt x="1176897" y="51612"/>
                </a:lnTo>
                <a:cubicBezTo>
                  <a:pt x="1185414" y="2748367"/>
                  <a:pt x="1295468" y="5415461"/>
                  <a:pt x="1303985" y="8112216"/>
                </a:cubicBezTo>
                <a:lnTo>
                  <a:pt x="0" y="817416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dirty="0">
              <a:solidFill>
                <a:schemeClr val="tx1"/>
              </a:solidFill>
            </a:endParaRPr>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bwMode="gray">
          <a:xfrm>
            <a:off x="697587" y="566530"/>
            <a:ext cx="10878532" cy="775253"/>
          </a:xfrm>
        </p:spPr>
        <p:txBody>
          <a:bodyPr wrap="square" tIns="0" anchor="ctr" anchorCtr="0">
            <a:normAutofit/>
          </a:bodyPr>
          <a:lstStyle>
            <a:lvl1pPr algn="ctr">
              <a:defRPr sz="3200" b="0" spc="-53" baseline="0">
                <a:ln>
                  <a:noFill/>
                </a:ln>
                <a:solidFill>
                  <a:schemeClr val="bg1"/>
                </a:solidFill>
                <a:latin typeface="+mj-lt"/>
              </a:defRPr>
            </a:lvl1pPr>
          </a:lstStyle>
          <a:p>
            <a:r>
              <a:rPr lang="en-US" dirty="0"/>
              <a:t>&lt; 7 ANIMATED Section Title &gt; (Training) Click to enter title</a:t>
            </a:r>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16" name="Freeform 5">
            <a:extLst>
              <a:ext uri="{FF2B5EF4-FFF2-40B4-BE49-F238E27FC236}">
                <a16:creationId xmlns:a16="http://schemas.microsoft.com/office/drawing/2014/main" id="{24EBA59B-9D67-4398-BA02-966CE0ADADC8}"/>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2573825433"/>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CYU Image-base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AF6E3AC-7816-4475-9B63-6D7698BD2F5E}"/>
              </a:ext>
            </a:extLst>
          </p:cNvPr>
          <p:cNvSpPr/>
          <p:nvPr userDrawn="1"/>
        </p:nvSpPr>
        <p:spPr bwMode="gray">
          <a:xfrm>
            <a:off x="5002138" y="1002446"/>
            <a:ext cx="7041735" cy="5550299"/>
          </a:xfrm>
          <a:custGeom>
            <a:avLst/>
            <a:gdLst>
              <a:gd name="connsiteX0" fmla="*/ 0 w 6677025"/>
              <a:gd name="connsiteY0" fmla="*/ 66675 h 5372100"/>
              <a:gd name="connsiteX1" fmla="*/ 6353175 w 6677025"/>
              <a:gd name="connsiteY1" fmla="*/ 0 h 5372100"/>
              <a:gd name="connsiteX2" fmla="*/ 6677025 w 6677025"/>
              <a:gd name="connsiteY2" fmla="*/ 5105400 h 5372100"/>
              <a:gd name="connsiteX3" fmla="*/ 133350 w 6677025"/>
              <a:gd name="connsiteY3" fmla="*/ 5372100 h 5372100"/>
              <a:gd name="connsiteX4" fmla="*/ 0 w 6677025"/>
              <a:gd name="connsiteY4" fmla="*/ 66675 h 5372100"/>
              <a:gd name="connsiteX0" fmla="*/ 0 w 6677025"/>
              <a:gd name="connsiteY0" fmla="*/ 66675 h 5372100"/>
              <a:gd name="connsiteX1" fmla="*/ 6353175 w 6677025"/>
              <a:gd name="connsiteY1" fmla="*/ 0 h 5372100"/>
              <a:gd name="connsiteX2" fmla="*/ 6677025 w 6677025"/>
              <a:gd name="connsiteY2" fmla="*/ 5105400 h 5372100"/>
              <a:gd name="connsiteX3" fmla="*/ 23242 w 6677025"/>
              <a:gd name="connsiteY3" fmla="*/ 5372100 h 5372100"/>
              <a:gd name="connsiteX4" fmla="*/ 0 w 6677025"/>
              <a:gd name="connsiteY4" fmla="*/ 66675 h 5372100"/>
              <a:gd name="connsiteX0" fmla="*/ 0 w 6878889"/>
              <a:gd name="connsiteY0" fmla="*/ 85725 h 5372100"/>
              <a:gd name="connsiteX1" fmla="*/ 6555039 w 6878889"/>
              <a:gd name="connsiteY1" fmla="*/ 0 h 5372100"/>
              <a:gd name="connsiteX2" fmla="*/ 6878889 w 6878889"/>
              <a:gd name="connsiteY2" fmla="*/ 5105400 h 5372100"/>
              <a:gd name="connsiteX3" fmla="*/ 225106 w 6878889"/>
              <a:gd name="connsiteY3" fmla="*/ 5372100 h 5372100"/>
              <a:gd name="connsiteX4" fmla="*/ 0 w 6878889"/>
              <a:gd name="connsiteY4" fmla="*/ 85725 h 5372100"/>
              <a:gd name="connsiteX0" fmla="*/ 0 w 6878889"/>
              <a:gd name="connsiteY0" fmla="*/ 95250 h 5381625"/>
              <a:gd name="connsiteX1" fmla="*/ 6600918 w 6878889"/>
              <a:gd name="connsiteY1" fmla="*/ 0 h 5381625"/>
              <a:gd name="connsiteX2" fmla="*/ 6878889 w 6878889"/>
              <a:gd name="connsiteY2" fmla="*/ 5114925 h 5381625"/>
              <a:gd name="connsiteX3" fmla="*/ 225106 w 6878889"/>
              <a:gd name="connsiteY3" fmla="*/ 5381625 h 5381625"/>
              <a:gd name="connsiteX4" fmla="*/ 0 w 6878889"/>
              <a:gd name="connsiteY4" fmla="*/ 95250 h 5381625"/>
              <a:gd name="connsiteX0" fmla="*/ 0 w 6878889"/>
              <a:gd name="connsiteY0" fmla="*/ 104996 h 5391371"/>
              <a:gd name="connsiteX1" fmla="*/ 6872758 w 6878889"/>
              <a:gd name="connsiteY1" fmla="*/ 0 h 5391371"/>
              <a:gd name="connsiteX2" fmla="*/ 6878889 w 6878889"/>
              <a:gd name="connsiteY2" fmla="*/ 5124671 h 5391371"/>
              <a:gd name="connsiteX3" fmla="*/ 225106 w 6878889"/>
              <a:gd name="connsiteY3" fmla="*/ 5391371 h 5391371"/>
              <a:gd name="connsiteX4" fmla="*/ 0 w 6878889"/>
              <a:gd name="connsiteY4" fmla="*/ 104996 h 5391371"/>
              <a:gd name="connsiteX0" fmla="*/ 0 w 6872777"/>
              <a:gd name="connsiteY0" fmla="*/ 104996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104996 h 5391371"/>
              <a:gd name="connsiteX0" fmla="*/ 0 w 6846470"/>
              <a:gd name="connsiteY0" fmla="*/ 182961 h 5391371"/>
              <a:gd name="connsiteX1" fmla="*/ 6846451 w 6846470"/>
              <a:gd name="connsiteY1" fmla="*/ 0 h 5391371"/>
              <a:gd name="connsiteX2" fmla="*/ 6694739 w 6846470"/>
              <a:gd name="connsiteY2" fmla="*/ 5251366 h 5391371"/>
              <a:gd name="connsiteX3" fmla="*/ 198799 w 6846470"/>
              <a:gd name="connsiteY3" fmla="*/ 5391371 h 5391371"/>
              <a:gd name="connsiteX4" fmla="*/ 0 w 6846470"/>
              <a:gd name="connsiteY4" fmla="*/ 182961 h 5391371"/>
              <a:gd name="connsiteX0" fmla="*/ 0 w 6872777"/>
              <a:gd name="connsiteY0" fmla="*/ 397365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397365 h 5391371"/>
              <a:gd name="connsiteX0" fmla="*/ 0 w 6907850"/>
              <a:gd name="connsiteY0" fmla="*/ 221944 h 5215950"/>
              <a:gd name="connsiteX1" fmla="*/ 6907834 w 6907850"/>
              <a:gd name="connsiteY1" fmla="*/ 0 h 5215950"/>
              <a:gd name="connsiteX2" fmla="*/ 6721046 w 6907850"/>
              <a:gd name="connsiteY2" fmla="*/ 5075945 h 5215950"/>
              <a:gd name="connsiteX3" fmla="*/ 225106 w 6907850"/>
              <a:gd name="connsiteY3" fmla="*/ 5215950 h 5215950"/>
              <a:gd name="connsiteX4" fmla="*/ 0 w 6907850"/>
              <a:gd name="connsiteY4" fmla="*/ 221944 h 5215950"/>
              <a:gd name="connsiteX0" fmla="*/ 0 w 6925388"/>
              <a:gd name="connsiteY0" fmla="*/ 83890 h 5215950"/>
              <a:gd name="connsiteX1" fmla="*/ 6925372 w 6925388"/>
              <a:gd name="connsiteY1" fmla="*/ 0 h 5215950"/>
              <a:gd name="connsiteX2" fmla="*/ 6738584 w 6925388"/>
              <a:gd name="connsiteY2" fmla="*/ 5075945 h 5215950"/>
              <a:gd name="connsiteX3" fmla="*/ 242644 w 6925388"/>
              <a:gd name="connsiteY3" fmla="*/ 5215950 h 5215950"/>
              <a:gd name="connsiteX4" fmla="*/ 0 w 6925388"/>
              <a:gd name="connsiteY4" fmla="*/ 83890 h 5215950"/>
              <a:gd name="connsiteX0" fmla="*/ 0 w 6934156"/>
              <a:gd name="connsiteY0" fmla="*/ 11172 h 5143232"/>
              <a:gd name="connsiteX1" fmla="*/ 6934141 w 6934156"/>
              <a:gd name="connsiteY1" fmla="*/ 183667 h 5143232"/>
              <a:gd name="connsiteX2" fmla="*/ 6738584 w 6934156"/>
              <a:gd name="connsiteY2" fmla="*/ 5003227 h 5143232"/>
              <a:gd name="connsiteX3" fmla="*/ 242644 w 6934156"/>
              <a:gd name="connsiteY3" fmla="*/ 5143232 h 5143232"/>
              <a:gd name="connsiteX4" fmla="*/ 0 w 6934156"/>
              <a:gd name="connsiteY4" fmla="*/ 11172 h 5143232"/>
              <a:gd name="connsiteX0" fmla="*/ 0 w 6934162"/>
              <a:gd name="connsiteY0" fmla="*/ 11172 h 5143232"/>
              <a:gd name="connsiteX1" fmla="*/ 6934141 w 6934162"/>
              <a:gd name="connsiteY1" fmla="*/ 183667 h 5143232"/>
              <a:gd name="connsiteX2" fmla="*/ 6791199 w 6934162"/>
              <a:gd name="connsiteY2" fmla="*/ 5082115 h 5143232"/>
              <a:gd name="connsiteX3" fmla="*/ 242644 w 6934162"/>
              <a:gd name="connsiteY3" fmla="*/ 5143232 h 5143232"/>
              <a:gd name="connsiteX4" fmla="*/ 0 w 6934162"/>
              <a:gd name="connsiteY4" fmla="*/ 11172 h 5143232"/>
              <a:gd name="connsiteX0" fmla="*/ 0 w 6934141"/>
              <a:gd name="connsiteY0" fmla="*/ 11172 h 5143232"/>
              <a:gd name="connsiteX1" fmla="*/ 6934141 w 6934141"/>
              <a:gd name="connsiteY1" fmla="*/ 183667 h 5143232"/>
              <a:gd name="connsiteX2" fmla="*/ 6791199 w 6934141"/>
              <a:gd name="connsiteY2" fmla="*/ 5082115 h 5143232"/>
              <a:gd name="connsiteX3" fmla="*/ 242644 w 6934141"/>
              <a:gd name="connsiteY3" fmla="*/ 5143232 h 5143232"/>
              <a:gd name="connsiteX4" fmla="*/ 0 w 6934141"/>
              <a:gd name="connsiteY4" fmla="*/ 11172 h 5143232"/>
              <a:gd name="connsiteX0" fmla="*/ 0 w 6934141"/>
              <a:gd name="connsiteY0" fmla="*/ 0 h 5132060"/>
              <a:gd name="connsiteX1" fmla="*/ 6934141 w 6934141"/>
              <a:gd name="connsiteY1" fmla="*/ 172495 h 5132060"/>
              <a:gd name="connsiteX2" fmla="*/ 6791199 w 6934141"/>
              <a:gd name="connsiteY2" fmla="*/ 5070943 h 5132060"/>
              <a:gd name="connsiteX3" fmla="*/ 242644 w 6934141"/>
              <a:gd name="connsiteY3" fmla="*/ 5132060 h 5132060"/>
              <a:gd name="connsiteX4" fmla="*/ 0 w 6934141"/>
              <a:gd name="connsiteY4" fmla="*/ 0 h 5132060"/>
              <a:gd name="connsiteX0" fmla="*/ 0 w 6880137"/>
              <a:gd name="connsiteY0" fmla="*/ 0 h 5132060"/>
              <a:gd name="connsiteX1" fmla="*/ 6880137 w 6880137"/>
              <a:gd name="connsiteY1" fmla="*/ 172495 h 5132060"/>
              <a:gd name="connsiteX2" fmla="*/ 6737195 w 6880137"/>
              <a:gd name="connsiteY2" fmla="*/ 5070943 h 5132060"/>
              <a:gd name="connsiteX3" fmla="*/ 188640 w 6880137"/>
              <a:gd name="connsiteY3" fmla="*/ 5132060 h 5132060"/>
              <a:gd name="connsiteX4" fmla="*/ 0 w 6880137"/>
              <a:gd name="connsiteY4" fmla="*/ 0 h 5132060"/>
              <a:gd name="connsiteX0" fmla="*/ 0 w 6880137"/>
              <a:gd name="connsiteY0" fmla="*/ 0 h 5077170"/>
              <a:gd name="connsiteX1" fmla="*/ 6880137 w 6880137"/>
              <a:gd name="connsiteY1" fmla="*/ 172495 h 5077170"/>
              <a:gd name="connsiteX2" fmla="*/ 6737195 w 6880137"/>
              <a:gd name="connsiteY2" fmla="*/ 5070943 h 5077170"/>
              <a:gd name="connsiteX3" fmla="*/ 264245 w 6880137"/>
              <a:gd name="connsiteY3" fmla="*/ 5077170 h 5077170"/>
              <a:gd name="connsiteX4" fmla="*/ 0 w 6880137"/>
              <a:gd name="connsiteY4" fmla="*/ 0 h 5077170"/>
              <a:gd name="connsiteX0" fmla="*/ 0 w 6942411"/>
              <a:gd name="connsiteY0" fmla="*/ 0 h 5077170"/>
              <a:gd name="connsiteX1" fmla="*/ 6880137 w 6942411"/>
              <a:gd name="connsiteY1" fmla="*/ 172495 h 5077170"/>
              <a:gd name="connsiteX2" fmla="*/ 6942411 w 6942411"/>
              <a:gd name="connsiteY2" fmla="*/ 4969004 h 5077170"/>
              <a:gd name="connsiteX3" fmla="*/ 264245 w 6942411"/>
              <a:gd name="connsiteY3" fmla="*/ 5077170 h 5077170"/>
              <a:gd name="connsiteX4" fmla="*/ 0 w 6942411"/>
              <a:gd name="connsiteY4" fmla="*/ 0 h 5077170"/>
              <a:gd name="connsiteX0" fmla="*/ 0 w 6737195"/>
              <a:gd name="connsiteY0" fmla="*/ 0 h 5085012"/>
              <a:gd name="connsiteX1" fmla="*/ 6674921 w 6737195"/>
              <a:gd name="connsiteY1" fmla="*/ 180337 h 5085012"/>
              <a:gd name="connsiteX2" fmla="*/ 6737195 w 6737195"/>
              <a:gd name="connsiteY2" fmla="*/ 4976846 h 5085012"/>
              <a:gd name="connsiteX3" fmla="*/ 59029 w 6737195"/>
              <a:gd name="connsiteY3" fmla="*/ 5085012 h 5085012"/>
              <a:gd name="connsiteX4" fmla="*/ 0 w 6737195"/>
              <a:gd name="connsiteY4" fmla="*/ 0 h 5085012"/>
              <a:gd name="connsiteX0" fmla="*/ 0 w 6737195"/>
              <a:gd name="connsiteY0" fmla="*/ 0 h 5092854"/>
              <a:gd name="connsiteX1" fmla="*/ 6674921 w 6737195"/>
              <a:gd name="connsiteY1" fmla="*/ 180337 h 5092854"/>
              <a:gd name="connsiteX2" fmla="*/ 6737195 w 6737195"/>
              <a:gd name="connsiteY2" fmla="*/ 4976846 h 5092854"/>
              <a:gd name="connsiteX3" fmla="*/ 167038 w 6737195"/>
              <a:gd name="connsiteY3" fmla="*/ 5092854 h 5092854"/>
              <a:gd name="connsiteX4" fmla="*/ 0 w 6737195"/>
              <a:gd name="connsiteY4" fmla="*/ 0 h 5092854"/>
              <a:gd name="connsiteX0" fmla="*/ 0 w 6737195"/>
              <a:gd name="connsiteY0" fmla="*/ 0 h 5092854"/>
              <a:gd name="connsiteX1" fmla="*/ 6674921 w 6737195"/>
              <a:gd name="connsiteY1" fmla="*/ 180337 h 5092854"/>
              <a:gd name="connsiteX2" fmla="*/ 6737195 w 6737195"/>
              <a:gd name="connsiteY2" fmla="*/ 4882749 h 5092854"/>
              <a:gd name="connsiteX3" fmla="*/ 167038 w 6737195"/>
              <a:gd name="connsiteY3" fmla="*/ 5092854 h 5092854"/>
              <a:gd name="connsiteX4" fmla="*/ 0 w 6737195"/>
              <a:gd name="connsiteY4" fmla="*/ 0 h 509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195" h="5092854">
                <a:moveTo>
                  <a:pt x="0" y="0"/>
                </a:moveTo>
                <a:lnTo>
                  <a:pt x="6674921" y="180337"/>
                </a:lnTo>
                <a:lnTo>
                  <a:pt x="6737195" y="4882749"/>
                </a:lnTo>
                <a:lnTo>
                  <a:pt x="167038" y="5092854"/>
                </a:lnTo>
                <a:lnTo>
                  <a:pt x="0" y="0"/>
                </a:lnTo>
                <a:close/>
              </a:path>
            </a:pathLst>
          </a:custGeom>
          <a:solidFill>
            <a:srgbClr val="77C72C"/>
          </a:solidFill>
          <a:ln w="19050">
            <a:solidFill>
              <a:srgbClr val="3B7A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6" name="tools frame 1">
            <a:extLst>
              <a:ext uri="{FF2B5EF4-FFF2-40B4-BE49-F238E27FC236}">
                <a16:creationId xmlns:a16="http://schemas.microsoft.com/office/drawing/2014/main" id="{D8124881-FE0A-42D0-9B02-D5AE4EA87D74}"/>
              </a:ext>
            </a:extLst>
          </p:cNvPr>
          <p:cNvSpPr/>
          <p:nvPr userDrawn="1"/>
        </p:nvSpPr>
        <p:spPr bwMode="gray">
          <a:xfrm>
            <a:off x="96532" y="959716"/>
            <a:ext cx="4759709" cy="5611482"/>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534035"/>
              <a:gd name="connsiteY0" fmla="*/ 143374 h 3019940"/>
              <a:gd name="connsiteX1" fmla="*/ 2534035 w 2534035"/>
              <a:gd name="connsiteY1" fmla="*/ 0 h 3019940"/>
              <a:gd name="connsiteX2" fmla="*/ 2444269 w 2534035"/>
              <a:gd name="connsiteY2" fmla="*/ 2778509 h 3019940"/>
              <a:gd name="connsiteX3" fmla="*/ 402495 w 2534035"/>
              <a:gd name="connsiteY3" fmla="*/ 3019940 h 3019940"/>
              <a:gd name="connsiteX4" fmla="*/ 0 w 2534035"/>
              <a:gd name="connsiteY4" fmla="*/ 143374 h 3019940"/>
              <a:gd name="connsiteX0" fmla="*/ 0 w 2496812"/>
              <a:gd name="connsiteY0" fmla="*/ 137660 h 3014226"/>
              <a:gd name="connsiteX1" fmla="*/ 2496812 w 2496812"/>
              <a:gd name="connsiteY1" fmla="*/ 0 h 3014226"/>
              <a:gd name="connsiteX2" fmla="*/ 2444269 w 2496812"/>
              <a:gd name="connsiteY2" fmla="*/ 2772795 h 3014226"/>
              <a:gd name="connsiteX3" fmla="*/ 402495 w 2496812"/>
              <a:gd name="connsiteY3" fmla="*/ 3014226 h 3014226"/>
              <a:gd name="connsiteX4" fmla="*/ 0 w 2496812"/>
              <a:gd name="connsiteY4" fmla="*/ 137660 h 3014226"/>
              <a:gd name="connsiteX0" fmla="*/ 0 w 2496812"/>
              <a:gd name="connsiteY0" fmla="*/ 137660 h 3018714"/>
              <a:gd name="connsiteX1" fmla="*/ 2496812 w 2496812"/>
              <a:gd name="connsiteY1" fmla="*/ 0 h 3018714"/>
              <a:gd name="connsiteX2" fmla="*/ 2444269 w 2496812"/>
              <a:gd name="connsiteY2" fmla="*/ 2772795 h 3018714"/>
              <a:gd name="connsiteX3" fmla="*/ 87554 w 2496812"/>
              <a:gd name="connsiteY3" fmla="*/ 3018714 h 3018714"/>
              <a:gd name="connsiteX4" fmla="*/ 0 w 2496812"/>
              <a:gd name="connsiteY4" fmla="*/ 137660 h 3018714"/>
              <a:gd name="connsiteX0" fmla="*/ 0 w 2496812"/>
              <a:gd name="connsiteY0" fmla="*/ 137660 h 3018714"/>
              <a:gd name="connsiteX1" fmla="*/ 2496812 w 2496812"/>
              <a:gd name="connsiteY1" fmla="*/ 0 h 3018714"/>
              <a:gd name="connsiteX2" fmla="*/ 2459266 w 2496812"/>
              <a:gd name="connsiteY2" fmla="*/ 2947823 h 3018714"/>
              <a:gd name="connsiteX3" fmla="*/ 87554 w 2496812"/>
              <a:gd name="connsiteY3" fmla="*/ 3018714 h 3018714"/>
              <a:gd name="connsiteX4" fmla="*/ 0 w 2496812"/>
              <a:gd name="connsiteY4" fmla="*/ 137660 h 3018714"/>
              <a:gd name="connsiteX0" fmla="*/ 0 w 2496812"/>
              <a:gd name="connsiteY0" fmla="*/ 101757 h 3018714"/>
              <a:gd name="connsiteX1" fmla="*/ 2496812 w 2496812"/>
              <a:gd name="connsiteY1" fmla="*/ 0 h 3018714"/>
              <a:gd name="connsiteX2" fmla="*/ 2459266 w 2496812"/>
              <a:gd name="connsiteY2" fmla="*/ 2947823 h 3018714"/>
              <a:gd name="connsiteX3" fmla="*/ 87554 w 2496812"/>
              <a:gd name="connsiteY3" fmla="*/ 3018714 h 3018714"/>
              <a:gd name="connsiteX4" fmla="*/ 0 w 2496812"/>
              <a:gd name="connsiteY4" fmla="*/ 101757 h 3018714"/>
              <a:gd name="connsiteX0" fmla="*/ 0 w 2459266"/>
              <a:gd name="connsiteY0" fmla="*/ 61366 h 2978323"/>
              <a:gd name="connsiteX1" fmla="*/ 2414327 w 2459266"/>
              <a:gd name="connsiteY1" fmla="*/ 0 h 2978323"/>
              <a:gd name="connsiteX2" fmla="*/ 2459266 w 2459266"/>
              <a:gd name="connsiteY2" fmla="*/ 2907432 h 2978323"/>
              <a:gd name="connsiteX3" fmla="*/ 87554 w 2459266"/>
              <a:gd name="connsiteY3" fmla="*/ 2978323 h 2978323"/>
              <a:gd name="connsiteX4" fmla="*/ 0 w 2459266"/>
              <a:gd name="connsiteY4" fmla="*/ 61366 h 2978323"/>
              <a:gd name="connsiteX0" fmla="*/ 0 w 2444268"/>
              <a:gd name="connsiteY0" fmla="*/ 38927 h 2978323"/>
              <a:gd name="connsiteX1" fmla="*/ 2399329 w 2444268"/>
              <a:gd name="connsiteY1" fmla="*/ 0 h 2978323"/>
              <a:gd name="connsiteX2" fmla="*/ 2444268 w 2444268"/>
              <a:gd name="connsiteY2" fmla="*/ 2907432 h 2978323"/>
              <a:gd name="connsiteX3" fmla="*/ 72556 w 2444268"/>
              <a:gd name="connsiteY3" fmla="*/ 2978323 h 2978323"/>
              <a:gd name="connsiteX4" fmla="*/ 0 w 2444268"/>
              <a:gd name="connsiteY4" fmla="*/ 38927 h 2978323"/>
              <a:gd name="connsiteX0" fmla="*/ 0 w 2444268"/>
              <a:gd name="connsiteY0" fmla="*/ 38927 h 2946908"/>
              <a:gd name="connsiteX1" fmla="*/ 2399329 w 2444268"/>
              <a:gd name="connsiteY1" fmla="*/ 0 h 2946908"/>
              <a:gd name="connsiteX2" fmla="*/ 2444268 w 2444268"/>
              <a:gd name="connsiteY2" fmla="*/ 2907432 h 2946908"/>
              <a:gd name="connsiteX3" fmla="*/ 72556 w 2444268"/>
              <a:gd name="connsiteY3" fmla="*/ 2946908 h 2946908"/>
              <a:gd name="connsiteX4" fmla="*/ 0 w 2444268"/>
              <a:gd name="connsiteY4" fmla="*/ 38927 h 294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68" h="2946908">
                <a:moveTo>
                  <a:pt x="0" y="38927"/>
                </a:moveTo>
                <a:lnTo>
                  <a:pt x="2399329" y="0"/>
                </a:lnTo>
                <a:lnTo>
                  <a:pt x="2444268" y="2907432"/>
                </a:lnTo>
                <a:lnTo>
                  <a:pt x="72556" y="2946908"/>
                </a:lnTo>
                <a:lnTo>
                  <a:pt x="0" y="38927"/>
                </a:lnTo>
                <a:close/>
              </a:path>
            </a:pathLst>
          </a:custGeom>
          <a:solidFill>
            <a:schemeClr val="accent2"/>
          </a:solidFill>
          <a:ln w="19050">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ools frame 2">
            <a:extLst>
              <a:ext uri="{FF2B5EF4-FFF2-40B4-BE49-F238E27FC236}">
                <a16:creationId xmlns:a16="http://schemas.microsoft.com/office/drawing/2014/main" id="{B2A7DFA9-D752-4E92-B1B4-C6D9E644B558}"/>
              </a:ext>
            </a:extLst>
          </p:cNvPr>
          <p:cNvSpPr/>
          <p:nvPr userDrawn="1"/>
        </p:nvSpPr>
        <p:spPr bwMode="gray">
          <a:xfrm>
            <a:off x="160055" y="1028186"/>
            <a:ext cx="4634143" cy="5481695"/>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 name="connsiteX0" fmla="*/ 0 w 2469768"/>
              <a:gd name="connsiteY0" fmla="*/ 33551 h 2916931"/>
              <a:gd name="connsiteX1" fmla="*/ 2216766 w 2469768"/>
              <a:gd name="connsiteY1" fmla="*/ 0 h 2916931"/>
              <a:gd name="connsiteX2" fmla="*/ 2469768 w 2469768"/>
              <a:gd name="connsiteY2" fmla="*/ 2867045 h 2916931"/>
              <a:gd name="connsiteX3" fmla="*/ 206480 w 2469768"/>
              <a:gd name="connsiteY3" fmla="*/ 2916931 h 2916931"/>
              <a:gd name="connsiteX4" fmla="*/ 0 w 2469768"/>
              <a:gd name="connsiteY4" fmla="*/ 33551 h 2916931"/>
              <a:gd name="connsiteX0" fmla="*/ 0 w 2469768"/>
              <a:gd name="connsiteY0" fmla="*/ 33551 h 2968562"/>
              <a:gd name="connsiteX1" fmla="*/ 2216766 w 2469768"/>
              <a:gd name="connsiteY1" fmla="*/ 0 h 2968562"/>
              <a:gd name="connsiteX2" fmla="*/ 2469768 w 2469768"/>
              <a:gd name="connsiteY2" fmla="*/ 2867045 h 2968562"/>
              <a:gd name="connsiteX3" fmla="*/ 273968 w 2469768"/>
              <a:gd name="connsiteY3" fmla="*/ 2968562 h 2968562"/>
              <a:gd name="connsiteX4" fmla="*/ 0 w 2469768"/>
              <a:gd name="connsiteY4" fmla="*/ 33551 h 2968562"/>
              <a:gd name="connsiteX0" fmla="*/ 0 w 2379785"/>
              <a:gd name="connsiteY0" fmla="*/ 33551 h 2968562"/>
              <a:gd name="connsiteX1" fmla="*/ 2216766 w 2379785"/>
              <a:gd name="connsiteY1" fmla="*/ 0 h 2968562"/>
              <a:gd name="connsiteX2" fmla="*/ 2379785 w 2379785"/>
              <a:gd name="connsiteY2" fmla="*/ 2857657 h 2968562"/>
              <a:gd name="connsiteX3" fmla="*/ 273968 w 2379785"/>
              <a:gd name="connsiteY3" fmla="*/ 2968562 h 2968562"/>
              <a:gd name="connsiteX4" fmla="*/ 0 w 2379785"/>
              <a:gd name="connsiteY4" fmla="*/ 33551 h 2968562"/>
              <a:gd name="connsiteX0" fmla="*/ 0 w 2379785"/>
              <a:gd name="connsiteY0" fmla="*/ 75795 h 3010806"/>
              <a:gd name="connsiteX1" fmla="*/ 2224265 w 2379785"/>
              <a:gd name="connsiteY1" fmla="*/ 0 h 3010806"/>
              <a:gd name="connsiteX2" fmla="*/ 2379785 w 2379785"/>
              <a:gd name="connsiteY2" fmla="*/ 2899901 h 3010806"/>
              <a:gd name="connsiteX3" fmla="*/ 273968 w 2379785"/>
              <a:gd name="connsiteY3" fmla="*/ 3010806 h 3010806"/>
              <a:gd name="connsiteX4" fmla="*/ 0 w 2379785"/>
              <a:gd name="connsiteY4" fmla="*/ 75795 h 3010806"/>
              <a:gd name="connsiteX0" fmla="*/ 0 w 2379785"/>
              <a:gd name="connsiteY0" fmla="*/ 61713 h 3010806"/>
              <a:gd name="connsiteX1" fmla="*/ 2224265 w 2379785"/>
              <a:gd name="connsiteY1" fmla="*/ 0 h 3010806"/>
              <a:gd name="connsiteX2" fmla="*/ 2379785 w 2379785"/>
              <a:gd name="connsiteY2" fmla="*/ 2899901 h 3010806"/>
              <a:gd name="connsiteX3" fmla="*/ 273968 w 2379785"/>
              <a:gd name="connsiteY3" fmla="*/ 3010806 h 3010806"/>
              <a:gd name="connsiteX4" fmla="*/ 0 w 2379785"/>
              <a:gd name="connsiteY4" fmla="*/ 61713 h 301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85" h="3010806">
                <a:moveTo>
                  <a:pt x="0" y="61713"/>
                </a:moveTo>
                <a:lnTo>
                  <a:pt x="2224265" y="0"/>
                </a:lnTo>
                <a:lnTo>
                  <a:pt x="2379785" y="2899901"/>
                </a:lnTo>
                <a:lnTo>
                  <a:pt x="273968" y="3010806"/>
                </a:lnTo>
                <a:lnTo>
                  <a:pt x="0" y="61713"/>
                </a:lnTo>
                <a:close/>
              </a:path>
            </a:pathLst>
          </a:custGeom>
          <a:solidFill>
            <a:srgbClr val="AEC769"/>
          </a:solidFill>
          <a:ln w="19050">
            <a:solidFill>
              <a:srgbClr val="3B7A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ext Placeholder 11">
            <a:extLst>
              <a:ext uri="{FF2B5EF4-FFF2-40B4-BE49-F238E27FC236}">
                <a16:creationId xmlns:a16="http://schemas.microsoft.com/office/drawing/2014/main" id="{A32C98D0-08EC-4F42-8DD7-24E66B301E97}"/>
              </a:ext>
            </a:extLst>
          </p:cNvPr>
          <p:cNvSpPr txBox="1">
            <a:spLocks/>
          </p:cNvSpPr>
          <p:nvPr userDrawn="1"/>
        </p:nvSpPr>
        <p:spPr>
          <a:xfrm>
            <a:off x="294023" y="1103363"/>
            <a:ext cx="4389120" cy="5303520"/>
          </a:xfrm>
          <a:prstGeom prst="rect">
            <a:avLst/>
          </a:prstGeom>
          <a:solidFill>
            <a:schemeClr val="bg1"/>
          </a:solidFill>
          <a:ln w="12700">
            <a:solidFill>
              <a:schemeClr val="accent3"/>
            </a:solidFill>
            <a:miter lim="800000"/>
          </a:ln>
        </p:spPr>
        <p:txBody>
          <a:bodyPr lIns="68580" tIns="822960" rIns="68580">
            <a:noAutofit/>
          </a:bodyPr>
          <a:lstStyle>
            <a:lvl1pPr marL="228600" indent="-228600" algn="l" defTabSz="914400" rtl="0" eaLnBrk="1" latinLnBrk="0" hangingPunct="1">
              <a:lnSpc>
                <a:spcPct val="95000"/>
              </a:lnSpc>
              <a:spcBef>
                <a:spcPts val="900"/>
              </a:spcBef>
              <a:buClr>
                <a:schemeClr val="tx2">
                  <a:lumMod val="60000"/>
                  <a:lumOff val="40000"/>
                </a:schemeClr>
              </a:buClr>
              <a:buFont typeface="Wingdings" panose="05000000000000000000" pitchFamily="2" charset="2"/>
              <a:buChar char=""/>
              <a:defRPr lang="en-US" sz="1300" kern="1200">
                <a:solidFill>
                  <a:schemeClr val="tx1"/>
                </a:solidFill>
                <a:latin typeface="+mn-lt"/>
                <a:ea typeface="+mn-ea"/>
                <a:cs typeface="+mn-cs"/>
              </a:defRPr>
            </a:lvl1pPr>
            <a:lvl2pPr marL="457200" indent="-228600" algn="l" defTabSz="914400" rtl="0" eaLnBrk="1" latinLnBrk="0" hangingPunct="1">
              <a:lnSpc>
                <a:spcPct val="95000"/>
              </a:lnSpc>
              <a:spcBef>
                <a:spcPts val="600"/>
              </a:spcBef>
              <a:buClr>
                <a:srgbClr val="2865A6"/>
              </a:buClr>
              <a:buSzPct val="90000"/>
              <a:buFont typeface="Wingdings" panose="05000000000000000000" pitchFamily="2" charset="2"/>
              <a:buChar char=""/>
              <a:defRPr lang="en-US" sz="1300" kern="1200">
                <a:solidFill>
                  <a:schemeClr val="tx1"/>
                </a:solidFill>
                <a:latin typeface="+mn-lt"/>
                <a:ea typeface="+mn-ea"/>
                <a:cs typeface="+mn-cs"/>
              </a:defRPr>
            </a:lvl2pPr>
            <a:lvl3pPr marL="633413" indent="-176213" algn="l" defTabSz="914400" rtl="0" eaLnBrk="1" latinLnBrk="0" hangingPunct="1">
              <a:lnSpc>
                <a:spcPct val="95000"/>
              </a:lnSpc>
              <a:spcBef>
                <a:spcPts val="300"/>
              </a:spcBef>
              <a:buClr>
                <a:schemeClr val="tx2">
                  <a:lumMod val="60000"/>
                  <a:lumOff val="40000"/>
                </a:schemeClr>
              </a:buClr>
              <a:buSzPct val="90000"/>
              <a:buFont typeface="Symbol" panose="05050102010706020507" pitchFamily="18" charset="2"/>
              <a:buChar char="¨"/>
              <a:defRPr lang="en-US" sz="1300" kern="1200">
                <a:solidFill>
                  <a:schemeClr val="tx1"/>
                </a:solidFill>
                <a:latin typeface="+mn-lt"/>
                <a:ea typeface="+mn-ea"/>
                <a:cs typeface="+mn-cs"/>
              </a:defRPr>
            </a:lvl3pPr>
            <a:lvl4pPr marL="800100" indent="-166688" algn="l" defTabSz="914400" rtl="0" eaLnBrk="1" latinLnBrk="0" hangingPunct="1">
              <a:lnSpc>
                <a:spcPct val="95000"/>
              </a:lnSpc>
              <a:spcBef>
                <a:spcPts val="300"/>
              </a:spcBef>
              <a:buClr>
                <a:srgbClr val="2865A6"/>
              </a:buClr>
              <a:buSzPct val="80000"/>
              <a:buFont typeface="Open Sans" panose="020B0606030504020204" pitchFamily="34" charset="0"/>
              <a:buChar char="◊"/>
              <a:defRPr lang="en-US" sz="1300" kern="1200">
                <a:solidFill>
                  <a:schemeClr val="tx1"/>
                </a:solidFill>
                <a:latin typeface="+mn-lt"/>
                <a:ea typeface="+mn-ea"/>
                <a:cs typeface="+mn-cs"/>
              </a:defRPr>
            </a:lvl4pPr>
            <a:lvl5pPr marL="976313" indent="-176213" algn="l" defTabSz="914400" rtl="0" eaLnBrk="1" latinLnBrk="0" hangingPunct="1">
              <a:lnSpc>
                <a:spcPct val="95000"/>
              </a:lnSpc>
              <a:spcBef>
                <a:spcPts val="300"/>
              </a:spcBef>
              <a:buClr>
                <a:schemeClr val="tx2">
                  <a:lumMod val="60000"/>
                  <a:lumOff val="40000"/>
                </a:schemeClr>
              </a:buClr>
              <a:buSzPct val="100000"/>
              <a:buFont typeface="Wingdings" panose="05000000000000000000" pitchFamily="2" charset="2"/>
              <a:buChar char="§"/>
              <a:defRPr lang="en-US"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75" dirty="0"/>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bwMode="gray">
          <a:xfrm>
            <a:off x="656735" y="224866"/>
            <a:ext cx="10878532" cy="447165"/>
          </a:xfrm>
        </p:spPr>
        <p:txBody>
          <a:bodyPr wrap="square" tIns="0" anchor="ctr" anchorCtr="0">
            <a:normAutofit/>
          </a:bodyPr>
          <a:lstStyle>
            <a:lvl1pPr algn="ctr">
              <a:lnSpc>
                <a:spcPct val="100000"/>
              </a:lnSpc>
              <a:defRPr sz="2400" b="0" spc="-53" baseline="0">
                <a:ln>
                  <a:noFill/>
                </a:ln>
                <a:solidFill>
                  <a:srgbClr val="AEC769"/>
                </a:solidFill>
                <a:latin typeface="+mn-lt"/>
              </a:defRPr>
            </a:lvl1pPr>
          </a:lstStyle>
          <a:p>
            <a:r>
              <a:rPr lang="en-US" dirty="0"/>
              <a:t>&lt; CYU Image-based &gt; (Training) </a:t>
            </a:r>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16" name="Freeform 5">
            <a:extLst>
              <a:ext uri="{FF2B5EF4-FFF2-40B4-BE49-F238E27FC236}">
                <a16:creationId xmlns:a16="http://schemas.microsoft.com/office/drawing/2014/main" id="{24EBA59B-9D67-4398-BA02-966CE0ADADC8}"/>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7" name="Freeform: Shape 16">
            <a:extLst>
              <a:ext uri="{FF2B5EF4-FFF2-40B4-BE49-F238E27FC236}">
                <a16:creationId xmlns:a16="http://schemas.microsoft.com/office/drawing/2014/main" id="{AAC9025C-842F-49F8-9A98-D72F41EC14CC}"/>
              </a:ext>
            </a:extLst>
          </p:cNvPr>
          <p:cNvSpPr/>
          <p:nvPr userDrawn="1"/>
        </p:nvSpPr>
        <p:spPr>
          <a:xfrm>
            <a:off x="417019" y="148321"/>
            <a:ext cx="11626853" cy="688516"/>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787757"/>
              <a:gd name="connsiteY0" fmla="*/ 0 h 657546"/>
              <a:gd name="connsiteX1" fmla="*/ 4787757 w 4787757"/>
              <a:gd name="connsiteY1" fmla="*/ 50772 h 657546"/>
              <a:gd name="connsiteX2" fmla="*/ 4623370 w 4787757"/>
              <a:gd name="connsiteY2" fmla="*/ 657546 h 657546"/>
              <a:gd name="connsiteX3" fmla="*/ 10274 w 4787757"/>
              <a:gd name="connsiteY3" fmla="*/ 328773 h 657546"/>
              <a:gd name="connsiteX0" fmla="*/ 0 w 4787757"/>
              <a:gd name="connsiteY0" fmla="*/ 0 h 520193"/>
              <a:gd name="connsiteX1" fmla="*/ 4787757 w 4787757"/>
              <a:gd name="connsiteY1" fmla="*/ 50772 h 520193"/>
              <a:gd name="connsiteX2" fmla="*/ 4613096 w 4787757"/>
              <a:gd name="connsiteY2" fmla="*/ 520193 h 520193"/>
              <a:gd name="connsiteX3" fmla="*/ 10274 w 4787757"/>
              <a:gd name="connsiteY3" fmla="*/ 328773 h 520193"/>
              <a:gd name="connsiteX0" fmla="*/ 0 w 4787757"/>
              <a:gd name="connsiteY0" fmla="*/ 0 h 428625"/>
              <a:gd name="connsiteX1" fmla="*/ 4787757 w 4787757"/>
              <a:gd name="connsiteY1" fmla="*/ 50772 h 428625"/>
              <a:gd name="connsiteX2" fmla="*/ 4623370 w 4787757"/>
              <a:gd name="connsiteY2" fmla="*/ 428625 h 428625"/>
              <a:gd name="connsiteX3" fmla="*/ 10274 w 4787757"/>
              <a:gd name="connsiteY3" fmla="*/ 328773 h 428625"/>
              <a:gd name="connsiteX0" fmla="*/ 0 w 4787757"/>
              <a:gd name="connsiteY0" fmla="*/ 0 h 401992"/>
              <a:gd name="connsiteX1" fmla="*/ 4787757 w 4787757"/>
              <a:gd name="connsiteY1" fmla="*/ 50772 h 401992"/>
              <a:gd name="connsiteX2" fmla="*/ 4632335 w 4787757"/>
              <a:gd name="connsiteY2" fmla="*/ 401992 h 401992"/>
              <a:gd name="connsiteX3" fmla="*/ 10274 w 4787757"/>
              <a:gd name="connsiteY3" fmla="*/ 328773 h 401992"/>
              <a:gd name="connsiteX0" fmla="*/ 0 w 4787757"/>
              <a:gd name="connsiteY0" fmla="*/ 0 h 401992"/>
              <a:gd name="connsiteX1" fmla="*/ 4787757 w 4787757"/>
              <a:gd name="connsiteY1" fmla="*/ 50772 h 401992"/>
              <a:gd name="connsiteX2" fmla="*/ 4632335 w 4787757"/>
              <a:gd name="connsiteY2" fmla="*/ 401992 h 401992"/>
              <a:gd name="connsiteX3" fmla="*/ 19239 w 4787757"/>
              <a:gd name="connsiteY3" fmla="*/ 293263 h 401992"/>
              <a:gd name="connsiteX0" fmla="*/ 12468 w 4800225"/>
              <a:gd name="connsiteY0" fmla="*/ 0 h 401992"/>
              <a:gd name="connsiteX1" fmla="*/ 4800225 w 4800225"/>
              <a:gd name="connsiteY1" fmla="*/ 50772 h 401992"/>
              <a:gd name="connsiteX2" fmla="*/ 4644803 w 4800225"/>
              <a:gd name="connsiteY2" fmla="*/ 401992 h 401992"/>
              <a:gd name="connsiteX3" fmla="*/ 0 w 4800225"/>
              <a:gd name="connsiteY3" fmla="*/ 293263 h 401992"/>
              <a:gd name="connsiteX0" fmla="*/ 6404 w 4800225"/>
              <a:gd name="connsiteY0" fmla="*/ 0 h 383579"/>
              <a:gd name="connsiteX1" fmla="*/ 4800225 w 4800225"/>
              <a:gd name="connsiteY1" fmla="*/ 32359 h 383579"/>
              <a:gd name="connsiteX2" fmla="*/ 4644803 w 4800225"/>
              <a:gd name="connsiteY2" fmla="*/ 383579 h 383579"/>
              <a:gd name="connsiteX3" fmla="*/ 0 w 4800225"/>
              <a:gd name="connsiteY3" fmla="*/ 274850 h 383579"/>
            </a:gdLst>
            <a:ahLst/>
            <a:cxnLst>
              <a:cxn ang="0">
                <a:pos x="connsiteX0" y="connsiteY0"/>
              </a:cxn>
              <a:cxn ang="0">
                <a:pos x="connsiteX1" y="connsiteY1"/>
              </a:cxn>
              <a:cxn ang="0">
                <a:pos x="connsiteX2" y="connsiteY2"/>
              </a:cxn>
              <a:cxn ang="0">
                <a:pos x="connsiteX3" y="connsiteY3"/>
              </a:cxn>
            </a:cxnLst>
            <a:rect l="l" t="t" r="r" b="b"/>
            <a:pathLst>
              <a:path w="4800225" h="383579">
                <a:moveTo>
                  <a:pt x="6404" y="0"/>
                </a:moveTo>
                <a:lnTo>
                  <a:pt x="4800225" y="32359"/>
                </a:lnTo>
                <a:lnTo>
                  <a:pt x="4644803" y="383579"/>
                </a:lnTo>
                <a:lnTo>
                  <a:pt x="0" y="274850"/>
                </a:lnTo>
              </a:path>
            </a:pathLst>
          </a:custGeom>
          <a:noFill/>
          <a:ln w="19050">
            <a:solidFill>
              <a:schemeClr val="accent2">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18" name="Freeform: Shape 17">
            <a:extLst>
              <a:ext uri="{FF2B5EF4-FFF2-40B4-BE49-F238E27FC236}">
                <a16:creationId xmlns:a16="http://schemas.microsoft.com/office/drawing/2014/main" id="{1C981A62-111F-4621-880F-9C03D1BA04B2}"/>
              </a:ext>
            </a:extLst>
          </p:cNvPr>
          <p:cNvSpPr/>
          <p:nvPr userDrawn="1"/>
        </p:nvSpPr>
        <p:spPr>
          <a:xfrm>
            <a:off x="294023" y="31318"/>
            <a:ext cx="11463803" cy="712858"/>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685015"/>
              <a:gd name="connsiteY0" fmla="*/ 164387 h 821933"/>
              <a:gd name="connsiteX1" fmla="*/ 4685015 w 4685015"/>
              <a:gd name="connsiteY1" fmla="*/ 0 h 821933"/>
              <a:gd name="connsiteX2" fmla="*/ 4623370 w 4685015"/>
              <a:gd name="connsiteY2" fmla="*/ 821933 h 821933"/>
              <a:gd name="connsiteX3" fmla="*/ 10274 w 4685015"/>
              <a:gd name="connsiteY3" fmla="*/ 493160 h 821933"/>
              <a:gd name="connsiteX0" fmla="*/ 0 w 4685015"/>
              <a:gd name="connsiteY0" fmla="*/ 164387 h 616450"/>
              <a:gd name="connsiteX1" fmla="*/ 4685015 w 4685015"/>
              <a:gd name="connsiteY1" fmla="*/ 0 h 616450"/>
              <a:gd name="connsiteX2" fmla="*/ 4561725 w 4685015"/>
              <a:gd name="connsiteY2" fmla="*/ 616450 h 616450"/>
              <a:gd name="connsiteX3" fmla="*/ 10274 w 4685015"/>
              <a:gd name="connsiteY3" fmla="*/ 493160 h 616450"/>
              <a:gd name="connsiteX0" fmla="*/ 0 w 4654193"/>
              <a:gd name="connsiteY0" fmla="*/ 123690 h 575753"/>
              <a:gd name="connsiteX1" fmla="*/ 4654193 w 4654193"/>
              <a:gd name="connsiteY1" fmla="*/ 0 h 575753"/>
              <a:gd name="connsiteX2" fmla="*/ 4561725 w 4654193"/>
              <a:gd name="connsiteY2" fmla="*/ 575753 h 575753"/>
              <a:gd name="connsiteX3" fmla="*/ 10274 w 4654193"/>
              <a:gd name="connsiteY3" fmla="*/ 452463 h 575753"/>
              <a:gd name="connsiteX0" fmla="*/ 0 w 4643918"/>
              <a:gd name="connsiteY0" fmla="*/ 77906 h 529969"/>
              <a:gd name="connsiteX1" fmla="*/ 4643918 w 4643918"/>
              <a:gd name="connsiteY1" fmla="*/ 0 h 529969"/>
              <a:gd name="connsiteX2" fmla="*/ 4561725 w 4643918"/>
              <a:gd name="connsiteY2" fmla="*/ 529969 h 529969"/>
              <a:gd name="connsiteX3" fmla="*/ 10274 w 4643918"/>
              <a:gd name="connsiteY3" fmla="*/ 406679 h 529969"/>
              <a:gd name="connsiteX0" fmla="*/ 0 w 4643918"/>
              <a:gd name="connsiteY0" fmla="*/ 77906 h 423139"/>
              <a:gd name="connsiteX1" fmla="*/ 4643918 w 4643918"/>
              <a:gd name="connsiteY1" fmla="*/ 0 h 423139"/>
              <a:gd name="connsiteX2" fmla="*/ 4561725 w 4643918"/>
              <a:gd name="connsiteY2" fmla="*/ 423139 h 423139"/>
              <a:gd name="connsiteX3" fmla="*/ 10274 w 4643918"/>
              <a:gd name="connsiteY3" fmla="*/ 406679 h 423139"/>
              <a:gd name="connsiteX0" fmla="*/ 0 w 4643918"/>
              <a:gd name="connsiteY0" fmla="*/ 77906 h 406679"/>
              <a:gd name="connsiteX1" fmla="*/ 4643918 w 4643918"/>
              <a:gd name="connsiteY1" fmla="*/ 0 h 406679"/>
              <a:gd name="connsiteX2" fmla="*/ 4561725 w 4643918"/>
              <a:gd name="connsiteY2" fmla="*/ 372267 h 406679"/>
              <a:gd name="connsiteX3" fmla="*/ 10274 w 4643918"/>
              <a:gd name="connsiteY3" fmla="*/ 406679 h 406679"/>
              <a:gd name="connsiteX0" fmla="*/ 0 w 4643918"/>
              <a:gd name="connsiteY0" fmla="*/ 77906 h 381243"/>
              <a:gd name="connsiteX1" fmla="*/ 4643918 w 4643918"/>
              <a:gd name="connsiteY1" fmla="*/ 0 h 381243"/>
              <a:gd name="connsiteX2" fmla="*/ 4561725 w 4643918"/>
              <a:gd name="connsiteY2" fmla="*/ 372267 h 381243"/>
              <a:gd name="connsiteX3" fmla="*/ 10274 w 4643918"/>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55097 w 4688741"/>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23495 w 4688741"/>
              <a:gd name="connsiteY3" fmla="*/ 381243 h 381243"/>
            </a:gdLst>
            <a:ahLst/>
            <a:cxnLst>
              <a:cxn ang="0">
                <a:pos x="connsiteX0" y="connsiteY0"/>
              </a:cxn>
              <a:cxn ang="0">
                <a:pos x="connsiteX1" y="connsiteY1"/>
              </a:cxn>
              <a:cxn ang="0">
                <a:pos x="connsiteX2" y="connsiteY2"/>
              </a:cxn>
              <a:cxn ang="0">
                <a:pos x="connsiteX3" y="connsiteY3"/>
              </a:cxn>
            </a:cxnLst>
            <a:rect l="l" t="t" r="r" b="b"/>
            <a:pathLst>
              <a:path w="4688741" h="381243">
                <a:moveTo>
                  <a:pt x="0" y="108978"/>
                </a:moveTo>
                <a:lnTo>
                  <a:pt x="4688741" y="0"/>
                </a:lnTo>
                <a:lnTo>
                  <a:pt x="4606548" y="372267"/>
                </a:lnTo>
                <a:lnTo>
                  <a:pt x="23495" y="381243"/>
                </a:lnTo>
              </a:path>
            </a:pathLst>
          </a:custGeom>
          <a:noFill/>
          <a:ln w="19050">
            <a:solidFill>
              <a:srgbClr val="AEC769">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22" name="Oval 21">
            <a:extLst>
              <a:ext uri="{FF2B5EF4-FFF2-40B4-BE49-F238E27FC236}">
                <a16:creationId xmlns:a16="http://schemas.microsoft.com/office/drawing/2014/main" id="{B0BC1F6C-8D95-473C-BCC3-216485630EC7}"/>
              </a:ext>
            </a:extLst>
          </p:cNvPr>
          <p:cNvSpPr>
            <a:spLocks noChangeAspect="1"/>
          </p:cNvSpPr>
          <p:nvPr userDrawn="1"/>
        </p:nvSpPr>
        <p:spPr>
          <a:xfrm>
            <a:off x="161580" y="44067"/>
            <a:ext cx="1158240" cy="868680"/>
          </a:xfrm>
          <a:prstGeom prst="ellipse">
            <a:avLst/>
          </a:prstGeom>
          <a:solidFill>
            <a:srgbClr val="3B7A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6600" dirty="0">
                <a:solidFill>
                  <a:srgbClr val="C7E27D"/>
                </a:solidFill>
                <a:latin typeface="Arial Black" panose="020B0A04020102020204" pitchFamily="34" charset="0"/>
              </a:rPr>
              <a:t>?</a:t>
            </a:r>
          </a:p>
        </p:txBody>
      </p:sp>
      <p:sp>
        <p:nvSpPr>
          <p:cNvPr id="27" name="Text Placeholder 11">
            <a:extLst>
              <a:ext uri="{FF2B5EF4-FFF2-40B4-BE49-F238E27FC236}">
                <a16:creationId xmlns:a16="http://schemas.microsoft.com/office/drawing/2014/main" id="{4DC85286-0A96-49BA-90FA-054B3E77B80C}"/>
              </a:ext>
            </a:extLst>
          </p:cNvPr>
          <p:cNvSpPr txBox="1">
            <a:spLocks/>
          </p:cNvSpPr>
          <p:nvPr userDrawn="1"/>
        </p:nvSpPr>
        <p:spPr>
          <a:xfrm>
            <a:off x="294023" y="1103363"/>
            <a:ext cx="4389120" cy="5303520"/>
          </a:xfrm>
          <a:prstGeom prst="rect">
            <a:avLst/>
          </a:prstGeom>
          <a:solidFill>
            <a:srgbClr val="EAF4CC">
              <a:alpha val="50000"/>
            </a:srgbClr>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95000"/>
              </a:lnSpc>
              <a:spcBef>
                <a:spcPts val="600"/>
              </a:spcBef>
              <a:defRPr sz="2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200" dirty="0"/>
          </a:p>
        </p:txBody>
      </p:sp>
      <p:sp>
        <p:nvSpPr>
          <p:cNvPr id="5" name="Text Placeholder 4">
            <a:extLst>
              <a:ext uri="{FF2B5EF4-FFF2-40B4-BE49-F238E27FC236}">
                <a16:creationId xmlns:a16="http://schemas.microsoft.com/office/drawing/2014/main" id="{9E3DC15B-5FD1-46CD-A90B-7B962BA12E40}"/>
              </a:ext>
            </a:extLst>
          </p:cNvPr>
          <p:cNvSpPr>
            <a:spLocks noGrp="1"/>
          </p:cNvSpPr>
          <p:nvPr>
            <p:ph type="body" sz="quarter" idx="15"/>
          </p:nvPr>
        </p:nvSpPr>
        <p:spPr>
          <a:xfrm>
            <a:off x="609600" y="1855893"/>
            <a:ext cx="4013659" cy="4566270"/>
          </a:xfrm>
        </p:spPr>
        <p:txBody>
          <a:bodyPr>
            <a:noAutofit/>
          </a:bodyPr>
          <a:lstStyle>
            <a:lvl1pPr marL="0" indent="0">
              <a:lnSpc>
                <a:spcPct val="110000"/>
              </a:lnSpc>
              <a:spcBef>
                <a:spcPts val="2400"/>
              </a:spcBef>
              <a:buClrTx/>
              <a:buFont typeface="+mj-lt"/>
              <a:buNone/>
              <a:tabLst/>
              <a:defRPr sz="1800" b="1">
                <a:solidFill>
                  <a:schemeClr val="tx1"/>
                </a:solidFill>
              </a:defRPr>
            </a:lvl1pPr>
            <a:lvl2pPr marL="342900" indent="-342900">
              <a:lnSpc>
                <a:spcPct val="100000"/>
              </a:lnSpc>
              <a:spcBef>
                <a:spcPts val="1800"/>
              </a:spcBef>
              <a:buFont typeface="+mj-lt"/>
              <a:buAutoNum type="alphaLcParenR"/>
              <a:defRPr sz="1800">
                <a:solidFill>
                  <a:schemeClr val="tx1"/>
                </a:solidFill>
              </a:defRPr>
            </a:lvl2pPr>
            <a:lvl3pPr marL="738188" indent="-219075">
              <a:lnSpc>
                <a:spcPct val="100000"/>
              </a:lnSpc>
              <a:defRPr sz="1800">
                <a:solidFill>
                  <a:schemeClr val="tx1"/>
                </a:solidFill>
              </a:defRPr>
            </a:lvl3pPr>
            <a:lvl4pPr marL="914400" indent="-176213">
              <a:lnSpc>
                <a:spcPct val="100000"/>
              </a:lnSpc>
              <a:defRPr sz="1800">
                <a:solidFill>
                  <a:schemeClr val="tx1"/>
                </a:solidFill>
              </a:defRPr>
            </a:lvl4pPr>
            <a:lvl5pPr marL="1090613" indent="-176213">
              <a:lnSpc>
                <a:spcPct val="100000"/>
              </a:lnSpc>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AF414C66-C460-4B56-AEE9-7ED8EDC88116}"/>
              </a:ext>
            </a:extLst>
          </p:cNvPr>
          <p:cNvSpPr/>
          <p:nvPr userDrawn="1"/>
        </p:nvSpPr>
        <p:spPr>
          <a:xfrm>
            <a:off x="5116083" y="1103363"/>
            <a:ext cx="6781893" cy="5303520"/>
          </a:xfrm>
          <a:prstGeom prst="rect">
            <a:avLst/>
          </a:prstGeom>
          <a:solidFill>
            <a:srgbClr val="EAF4CC"/>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sp>
        <p:nvSpPr>
          <p:cNvPr id="10" name="TextBox 9">
            <a:extLst>
              <a:ext uri="{FF2B5EF4-FFF2-40B4-BE49-F238E27FC236}">
                <a16:creationId xmlns:a16="http://schemas.microsoft.com/office/drawing/2014/main" id="{3370D6D9-2E24-4380-9FEA-99AD9EC7A0C6}"/>
              </a:ext>
            </a:extLst>
          </p:cNvPr>
          <p:cNvSpPr txBox="1"/>
          <p:nvPr userDrawn="1"/>
        </p:nvSpPr>
        <p:spPr>
          <a:xfrm>
            <a:off x="294023" y="1232711"/>
            <a:ext cx="4329236" cy="338554"/>
          </a:xfrm>
          <a:prstGeom prst="rect">
            <a:avLst/>
          </a:prstGeom>
        </p:spPr>
        <p:txBody>
          <a:bodyPr vert="horz" wrap="square" lIns="0" tIns="0" rIns="0" bIns="0" rtlCol="0">
            <a:spAutoFit/>
          </a:bodyPr>
          <a:lstStyle/>
          <a:p>
            <a:pPr algn="ctr">
              <a:spcBef>
                <a:spcPts val="1200"/>
              </a:spcBef>
            </a:pPr>
            <a:r>
              <a:rPr lang="en-US" sz="2200" b="1" dirty="0">
                <a:solidFill>
                  <a:srgbClr val="3B7A00"/>
                </a:solidFill>
              </a:rPr>
              <a:t>What do you think?</a:t>
            </a:r>
          </a:p>
        </p:txBody>
      </p:sp>
    </p:spTree>
    <p:extLst>
      <p:ext uri="{BB962C8B-B14F-4D97-AF65-F5344CB8AC3E}">
        <p14:creationId xmlns:p14="http://schemas.microsoft.com/office/powerpoint/2010/main" val="91537059"/>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CYU Image-base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AC9025C-842F-49F8-9A98-D72F41EC14CC}"/>
              </a:ext>
            </a:extLst>
          </p:cNvPr>
          <p:cNvSpPr/>
          <p:nvPr userDrawn="1"/>
        </p:nvSpPr>
        <p:spPr>
          <a:xfrm>
            <a:off x="417019" y="142609"/>
            <a:ext cx="11728928" cy="681469"/>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787757"/>
              <a:gd name="connsiteY0" fmla="*/ 0 h 657546"/>
              <a:gd name="connsiteX1" fmla="*/ 4787757 w 4787757"/>
              <a:gd name="connsiteY1" fmla="*/ 50772 h 657546"/>
              <a:gd name="connsiteX2" fmla="*/ 4623370 w 4787757"/>
              <a:gd name="connsiteY2" fmla="*/ 657546 h 657546"/>
              <a:gd name="connsiteX3" fmla="*/ 10274 w 4787757"/>
              <a:gd name="connsiteY3" fmla="*/ 328773 h 657546"/>
              <a:gd name="connsiteX0" fmla="*/ 0 w 4787757"/>
              <a:gd name="connsiteY0" fmla="*/ 0 h 520193"/>
              <a:gd name="connsiteX1" fmla="*/ 4787757 w 4787757"/>
              <a:gd name="connsiteY1" fmla="*/ 50772 h 520193"/>
              <a:gd name="connsiteX2" fmla="*/ 4613096 w 4787757"/>
              <a:gd name="connsiteY2" fmla="*/ 520193 h 520193"/>
              <a:gd name="connsiteX3" fmla="*/ 10274 w 4787757"/>
              <a:gd name="connsiteY3" fmla="*/ 328773 h 520193"/>
              <a:gd name="connsiteX0" fmla="*/ 0 w 4787757"/>
              <a:gd name="connsiteY0" fmla="*/ 0 h 428625"/>
              <a:gd name="connsiteX1" fmla="*/ 4787757 w 4787757"/>
              <a:gd name="connsiteY1" fmla="*/ 50772 h 428625"/>
              <a:gd name="connsiteX2" fmla="*/ 4623370 w 4787757"/>
              <a:gd name="connsiteY2" fmla="*/ 428625 h 428625"/>
              <a:gd name="connsiteX3" fmla="*/ 10274 w 4787757"/>
              <a:gd name="connsiteY3" fmla="*/ 328773 h 428625"/>
              <a:gd name="connsiteX0" fmla="*/ 0 w 4787757"/>
              <a:gd name="connsiteY0" fmla="*/ 0 h 401992"/>
              <a:gd name="connsiteX1" fmla="*/ 4787757 w 4787757"/>
              <a:gd name="connsiteY1" fmla="*/ 50772 h 401992"/>
              <a:gd name="connsiteX2" fmla="*/ 4632335 w 4787757"/>
              <a:gd name="connsiteY2" fmla="*/ 401992 h 401992"/>
              <a:gd name="connsiteX3" fmla="*/ 10274 w 4787757"/>
              <a:gd name="connsiteY3" fmla="*/ 328773 h 401992"/>
              <a:gd name="connsiteX0" fmla="*/ 0 w 4787757"/>
              <a:gd name="connsiteY0" fmla="*/ 0 h 401992"/>
              <a:gd name="connsiteX1" fmla="*/ 4787757 w 4787757"/>
              <a:gd name="connsiteY1" fmla="*/ 50772 h 401992"/>
              <a:gd name="connsiteX2" fmla="*/ 4632335 w 4787757"/>
              <a:gd name="connsiteY2" fmla="*/ 401992 h 401992"/>
              <a:gd name="connsiteX3" fmla="*/ 19239 w 4787757"/>
              <a:gd name="connsiteY3" fmla="*/ 293263 h 401992"/>
              <a:gd name="connsiteX0" fmla="*/ 12468 w 4800225"/>
              <a:gd name="connsiteY0" fmla="*/ 0 h 401992"/>
              <a:gd name="connsiteX1" fmla="*/ 4800225 w 4800225"/>
              <a:gd name="connsiteY1" fmla="*/ 50772 h 401992"/>
              <a:gd name="connsiteX2" fmla="*/ 4644803 w 4800225"/>
              <a:gd name="connsiteY2" fmla="*/ 401992 h 401992"/>
              <a:gd name="connsiteX3" fmla="*/ 0 w 4800225"/>
              <a:gd name="connsiteY3" fmla="*/ 293263 h 401992"/>
              <a:gd name="connsiteX0" fmla="*/ 6404 w 4800225"/>
              <a:gd name="connsiteY0" fmla="*/ 0 h 383579"/>
              <a:gd name="connsiteX1" fmla="*/ 4800225 w 4800225"/>
              <a:gd name="connsiteY1" fmla="*/ 32359 h 383579"/>
              <a:gd name="connsiteX2" fmla="*/ 4644803 w 4800225"/>
              <a:gd name="connsiteY2" fmla="*/ 383579 h 383579"/>
              <a:gd name="connsiteX3" fmla="*/ 0 w 4800225"/>
              <a:gd name="connsiteY3" fmla="*/ 274850 h 383579"/>
              <a:gd name="connsiteX0" fmla="*/ 6404 w 4800225"/>
              <a:gd name="connsiteY0" fmla="*/ 0 h 376471"/>
              <a:gd name="connsiteX1" fmla="*/ 4800225 w 4800225"/>
              <a:gd name="connsiteY1" fmla="*/ 32359 h 376471"/>
              <a:gd name="connsiteX2" fmla="*/ 4686944 w 4800225"/>
              <a:gd name="connsiteY2" fmla="*/ 376471 h 376471"/>
              <a:gd name="connsiteX3" fmla="*/ 0 w 4800225"/>
              <a:gd name="connsiteY3" fmla="*/ 274850 h 376471"/>
              <a:gd name="connsiteX0" fmla="*/ 6404 w 4842367"/>
              <a:gd name="connsiteY0" fmla="*/ 3182 h 379653"/>
              <a:gd name="connsiteX1" fmla="*/ 4842367 w 4842367"/>
              <a:gd name="connsiteY1" fmla="*/ 0 h 379653"/>
              <a:gd name="connsiteX2" fmla="*/ 4686944 w 4842367"/>
              <a:gd name="connsiteY2" fmla="*/ 379653 h 379653"/>
              <a:gd name="connsiteX3" fmla="*/ 0 w 4842367"/>
              <a:gd name="connsiteY3" fmla="*/ 278032 h 379653"/>
            </a:gdLst>
            <a:ahLst/>
            <a:cxnLst>
              <a:cxn ang="0">
                <a:pos x="connsiteX0" y="connsiteY0"/>
              </a:cxn>
              <a:cxn ang="0">
                <a:pos x="connsiteX1" y="connsiteY1"/>
              </a:cxn>
              <a:cxn ang="0">
                <a:pos x="connsiteX2" y="connsiteY2"/>
              </a:cxn>
              <a:cxn ang="0">
                <a:pos x="connsiteX3" y="connsiteY3"/>
              </a:cxn>
            </a:cxnLst>
            <a:rect l="l" t="t" r="r" b="b"/>
            <a:pathLst>
              <a:path w="4842367" h="379653">
                <a:moveTo>
                  <a:pt x="6404" y="3182"/>
                </a:moveTo>
                <a:lnTo>
                  <a:pt x="4842367" y="0"/>
                </a:lnTo>
                <a:lnTo>
                  <a:pt x="4686944" y="379653"/>
                </a:lnTo>
                <a:lnTo>
                  <a:pt x="0" y="278032"/>
                </a:lnTo>
              </a:path>
            </a:pathLst>
          </a:custGeom>
          <a:solidFill>
            <a:srgbClr val="3B7A00"/>
          </a:solidFill>
          <a:ln w="19050">
            <a:solidFill>
              <a:schemeClr val="accent2">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bwMode="gray">
          <a:xfrm>
            <a:off x="1508405" y="224866"/>
            <a:ext cx="10266576" cy="447165"/>
          </a:xfrm>
        </p:spPr>
        <p:txBody>
          <a:bodyPr wrap="square" tIns="0" anchor="ctr" anchorCtr="0">
            <a:noAutofit/>
          </a:bodyPr>
          <a:lstStyle>
            <a:lvl1pPr algn="l">
              <a:lnSpc>
                <a:spcPct val="100000"/>
              </a:lnSpc>
              <a:defRPr sz="3200" b="0" spc="-53" baseline="0">
                <a:ln>
                  <a:noFill/>
                </a:ln>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What do you think... </a:t>
            </a:r>
            <a:r>
              <a:rPr lang="en-US" dirty="0" err="1"/>
              <a:t>Xx</a:t>
            </a:r>
            <a:r>
              <a:rPr lang="en-US" dirty="0"/>
              <a:t>?</a:t>
            </a:r>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Code Breaker: Single-family All Electric &amp; Zero Net Carbon — 2022 Energy Code</a:t>
            </a:r>
            <a:endParaRPr lang="en-US" dirty="0"/>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dirty="0"/>
          </a:p>
        </p:txBody>
      </p:sp>
      <p:sp>
        <p:nvSpPr>
          <p:cNvPr id="16" name="Freeform 5">
            <a:extLst>
              <a:ext uri="{FF2B5EF4-FFF2-40B4-BE49-F238E27FC236}">
                <a16:creationId xmlns:a16="http://schemas.microsoft.com/office/drawing/2014/main" id="{24EBA59B-9D67-4398-BA02-966CE0ADADC8}"/>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8" name="Freeform: Shape 17">
            <a:extLst>
              <a:ext uri="{FF2B5EF4-FFF2-40B4-BE49-F238E27FC236}">
                <a16:creationId xmlns:a16="http://schemas.microsoft.com/office/drawing/2014/main" id="{1C981A62-111F-4621-880F-9C03D1BA04B2}"/>
              </a:ext>
            </a:extLst>
          </p:cNvPr>
          <p:cNvSpPr/>
          <p:nvPr userDrawn="1"/>
        </p:nvSpPr>
        <p:spPr>
          <a:xfrm>
            <a:off x="294023" y="31318"/>
            <a:ext cx="11736397" cy="712858"/>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685015"/>
              <a:gd name="connsiteY0" fmla="*/ 164387 h 821933"/>
              <a:gd name="connsiteX1" fmla="*/ 4685015 w 4685015"/>
              <a:gd name="connsiteY1" fmla="*/ 0 h 821933"/>
              <a:gd name="connsiteX2" fmla="*/ 4623370 w 4685015"/>
              <a:gd name="connsiteY2" fmla="*/ 821933 h 821933"/>
              <a:gd name="connsiteX3" fmla="*/ 10274 w 4685015"/>
              <a:gd name="connsiteY3" fmla="*/ 493160 h 821933"/>
              <a:gd name="connsiteX0" fmla="*/ 0 w 4685015"/>
              <a:gd name="connsiteY0" fmla="*/ 164387 h 616450"/>
              <a:gd name="connsiteX1" fmla="*/ 4685015 w 4685015"/>
              <a:gd name="connsiteY1" fmla="*/ 0 h 616450"/>
              <a:gd name="connsiteX2" fmla="*/ 4561725 w 4685015"/>
              <a:gd name="connsiteY2" fmla="*/ 616450 h 616450"/>
              <a:gd name="connsiteX3" fmla="*/ 10274 w 4685015"/>
              <a:gd name="connsiteY3" fmla="*/ 493160 h 616450"/>
              <a:gd name="connsiteX0" fmla="*/ 0 w 4654193"/>
              <a:gd name="connsiteY0" fmla="*/ 123690 h 575753"/>
              <a:gd name="connsiteX1" fmla="*/ 4654193 w 4654193"/>
              <a:gd name="connsiteY1" fmla="*/ 0 h 575753"/>
              <a:gd name="connsiteX2" fmla="*/ 4561725 w 4654193"/>
              <a:gd name="connsiteY2" fmla="*/ 575753 h 575753"/>
              <a:gd name="connsiteX3" fmla="*/ 10274 w 4654193"/>
              <a:gd name="connsiteY3" fmla="*/ 452463 h 575753"/>
              <a:gd name="connsiteX0" fmla="*/ 0 w 4643918"/>
              <a:gd name="connsiteY0" fmla="*/ 77906 h 529969"/>
              <a:gd name="connsiteX1" fmla="*/ 4643918 w 4643918"/>
              <a:gd name="connsiteY1" fmla="*/ 0 h 529969"/>
              <a:gd name="connsiteX2" fmla="*/ 4561725 w 4643918"/>
              <a:gd name="connsiteY2" fmla="*/ 529969 h 529969"/>
              <a:gd name="connsiteX3" fmla="*/ 10274 w 4643918"/>
              <a:gd name="connsiteY3" fmla="*/ 406679 h 529969"/>
              <a:gd name="connsiteX0" fmla="*/ 0 w 4643918"/>
              <a:gd name="connsiteY0" fmla="*/ 77906 h 423139"/>
              <a:gd name="connsiteX1" fmla="*/ 4643918 w 4643918"/>
              <a:gd name="connsiteY1" fmla="*/ 0 h 423139"/>
              <a:gd name="connsiteX2" fmla="*/ 4561725 w 4643918"/>
              <a:gd name="connsiteY2" fmla="*/ 423139 h 423139"/>
              <a:gd name="connsiteX3" fmla="*/ 10274 w 4643918"/>
              <a:gd name="connsiteY3" fmla="*/ 406679 h 423139"/>
              <a:gd name="connsiteX0" fmla="*/ 0 w 4643918"/>
              <a:gd name="connsiteY0" fmla="*/ 77906 h 406679"/>
              <a:gd name="connsiteX1" fmla="*/ 4643918 w 4643918"/>
              <a:gd name="connsiteY1" fmla="*/ 0 h 406679"/>
              <a:gd name="connsiteX2" fmla="*/ 4561725 w 4643918"/>
              <a:gd name="connsiteY2" fmla="*/ 372267 h 406679"/>
              <a:gd name="connsiteX3" fmla="*/ 10274 w 4643918"/>
              <a:gd name="connsiteY3" fmla="*/ 406679 h 406679"/>
              <a:gd name="connsiteX0" fmla="*/ 0 w 4643918"/>
              <a:gd name="connsiteY0" fmla="*/ 77906 h 381243"/>
              <a:gd name="connsiteX1" fmla="*/ 4643918 w 4643918"/>
              <a:gd name="connsiteY1" fmla="*/ 0 h 381243"/>
              <a:gd name="connsiteX2" fmla="*/ 4561725 w 4643918"/>
              <a:gd name="connsiteY2" fmla="*/ 372267 h 381243"/>
              <a:gd name="connsiteX3" fmla="*/ 10274 w 4643918"/>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55097 w 4688741"/>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23495 w 4688741"/>
              <a:gd name="connsiteY3" fmla="*/ 381243 h 381243"/>
            </a:gdLst>
            <a:ahLst/>
            <a:cxnLst>
              <a:cxn ang="0">
                <a:pos x="connsiteX0" y="connsiteY0"/>
              </a:cxn>
              <a:cxn ang="0">
                <a:pos x="connsiteX1" y="connsiteY1"/>
              </a:cxn>
              <a:cxn ang="0">
                <a:pos x="connsiteX2" y="connsiteY2"/>
              </a:cxn>
              <a:cxn ang="0">
                <a:pos x="connsiteX3" y="connsiteY3"/>
              </a:cxn>
            </a:cxnLst>
            <a:rect l="l" t="t" r="r" b="b"/>
            <a:pathLst>
              <a:path w="4688741" h="381243">
                <a:moveTo>
                  <a:pt x="0" y="108978"/>
                </a:moveTo>
                <a:lnTo>
                  <a:pt x="4688741" y="0"/>
                </a:lnTo>
                <a:lnTo>
                  <a:pt x="4606548" y="372267"/>
                </a:lnTo>
                <a:lnTo>
                  <a:pt x="23495" y="381243"/>
                </a:lnTo>
              </a:path>
            </a:pathLst>
          </a:cu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p>
        </p:txBody>
      </p:sp>
      <p:sp>
        <p:nvSpPr>
          <p:cNvPr id="22" name="Oval 21">
            <a:extLst>
              <a:ext uri="{FF2B5EF4-FFF2-40B4-BE49-F238E27FC236}">
                <a16:creationId xmlns:a16="http://schemas.microsoft.com/office/drawing/2014/main" id="{B0BC1F6C-8D95-473C-BCC3-216485630EC7}"/>
              </a:ext>
            </a:extLst>
          </p:cNvPr>
          <p:cNvSpPr>
            <a:spLocks noChangeAspect="1"/>
          </p:cNvSpPr>
          <p:nvPr userDrawn="1"/>
        </p:nvSpPr>
        <p:spPr>
          <a:xfrm>
            <a:off x="161580" y="44067"/>
            <a:ext cx="1158240" cy="868680"/>
          </a:xfrm>
          <a:prstGeom prst="ellipse">
            <a:avLst/>
          </a:prstGeom>
          <a:solidFill>
            <a:srgbClr val="3B7A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6600" dirty="0">
                <a:solidFill>
                  <a:srgbClr val="B4F4F2"/>
                </a:solidFill>
                <a:latin typeface="Arial Black" panose="020B0A04020102020204" pitchFamily="34" charset="0"/>
              </a:rPr>
              <a:t>?</a:t>
            </a:r>
          </a:p>
        </p:txBody>
      </p:sp>
    </p:spTree>
    <p:extLst>
      <p:ext uri="{BB962C8B-B14F-4D97-AF65-F5344CB8AC3E}">
        <p14:creationId xmlns:p14="http://schemas.microsoft.com/office/powerpoint/2010/main" val="370816700"/>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0667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754"/>
          <a:stretch/>
        </p:blipFill>
        <p:spPr>
          <a:xfrm>
            <a:off x="0" y="5575248"/>
            <a:ext cx="12192000" cy="1282752"/>
          </a:xfrm>
          <a:prstGeom prst="rect">
            <a:avLst/>
          </a:prstGeom>
        </p:spPr>
      </p:pic>
    </p:spTree>
    <p:extLst>
      <p:ext uri="{BB962C8B-B14F-4D97-AF65-F5344CB8AC3E}">
        <p14:creationId xmlns:p14="http://schemas.microsoft.com/office/powerpoint/2010/main" val="3338111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Picture and Title">
  <p:cSld name="5_Picture and Title">
    <p:bg>
      <p:bgPr>
        <a:solidFill>
          <a:schemeClr val="lt1"/>
        </a:solidFill>
        <a:effectLst/>
      </p:bgPr>
    </p:bg>
    <p:spTree>
      <p:nvGrpSpPr>
        <p:cNvPr id="1" name="Shape 401"/>
        <p:cNvGrpSpPr/>
        <p:nvPr/>
      </p:nvGrpSpPr>
      <p:grpSpPr>
        <a:xfrm>
          <a:off x="0" y="0"/>
          <a:ext cx="0" cy="0"/>
          <a:chOff x="0" y="0"/>
          <a:chExt cx="0" cy="0"/>
        </a:xfrm>
      </p:grpSpPr>
      <p:sp>
        <p:nvSpPr>
          <p:cNvPr id="402" name="Google Shape;402;g25c4d6869fc_1_392"/>
          <p:cNvSpPr>
            <a:spLocks noGrp="1"/>
          </p:cNvSpPr>
          <p:nvPr>
            <p:ph type="pic" idx="2"/>
          </p:nvPr>
        </p:nvSpPr>
        <p:spPr>
          <a:xfrm>
            <a:off x="0" y="0"/>
            <a:ext cx="12192000" cy="4251300"/>
          </a:xfrm>
          <a:prstGeom prst="rect">
            <a:avLst/>
          </a:prstGeom>
          <a:solidFill>
            <a:schemeClr val="lt1">
              <a:alpha val="49803"/>
            </a:schemeClr>
          </a:solidFill>
          <a:ln>
            <a:noFill/>
          </a:ln>
        </p:spPr>
      </p:sp>
      <p:sp>
        <p:nvSpPr>
          <p:cNvPr id="403" name="Google Shape;403;g25c4d6869fc_1_392"/>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4" name="Google Shape;404;g25c4d6869fc_1_392"/>
          <p:cNvSpPr txBox="1">
            <a:spLocks noGrp="1"/>
          </p:cNvSpPr>
          <p:nvPr>
            <p:ph type="ctrTitle"/>
          </p:nvPr>
        </p:nvSpPr>
        <p:spPr>
          <a:xfrm>
            <a:off x="1694227" y="4435638"/>
            <a:ext cx="8807100" cy="157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g25c4d6869fc_1_39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g25c4d6869fc_1_392"/>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g25c4d6869fc_1_39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08" name="Google Shape;408;g25c4d6869fc_1_39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09" name="Google Shape;409;g25c4d6869fc_1_392"/>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0" name="Google Shape;410;g25c4d6869fc_1_39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1" name="Google Shape;411;g25c4d6869fc_1_392"/>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11/14/2024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11172218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11/14/2024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11693907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7266989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5722542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11/14/2024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239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6051278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576681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491" t="2115" b="-1349"/>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27960074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491" t="2115" b="-1349"/>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45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3000" i="1">
                <a:solidFill>
                  <a:srgbClr val="32476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3" y="2718566"/>
            <a:ext cx="8537575" cy="482600"/>
          </a:xfrm>
        </p:spPr>
        <p:txBody>
          <a:bodyPr>
            <a:noAutofit/>
          </a:bodyPr>
          <a:lstStyle>
            <a:lvl1pPr marL="0" indent="0">
              <a:buNone/>
              <a:defRPr sz="1875">
                <a:solidFill>
                  <a:srgbClr val="32476E"/>
                </a:solidFill>
              </a:defRPr>
            </a:lvl1pPr>
          </a:lstStyle>
          <a:p>
            <a:pPr lvl="0"/>
            <a:r>
              <a:rPr lang="en-US"/>
              <a:t>Date</a:t>
            </a:r>
          </a:p>
        </p:txBody>
      </p:sp>
    </p:spTree>
    <p:extLst>
      <p:ext uri="{BB962C8B-B14F-4D97-AF65-F5344CB8AC3E}">
        <p14:creationId xmlns:p14="http://schemas.microsoft.com/office/powerpoint/2010/main" val="14483609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userDrawn="1"/>
        </p:nvPicPr>
        <p:blipFill>
          <a:blip r:embed="rId2"/>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8907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g25c4d6869fc_1_403"/>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4" name="Google Shape;414;g25c4d6869fc_1_403"/>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5" name="Google Shape;415;g25c4d6869fc_1_40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g25c4d6869fc_1_40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g25c4d6869fc_1_40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g25c4d6869fc_1_403"/>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9" name="Google Shape;419;g25c4d6869fc_1_403"/>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0" name="Google Shape;420;g25c4d6869fc_1_403"/>
          <p:cNvSpPr txBox="1">
            <a:spLocks noGrp="1"/>
          </p:cNvSpPr>
          <p:nvPr>
            <p:ph type="body" idx="2"/>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g25c4d6869fc_1_403"/>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2" name="Google Shape;422;g25c4d6869fc_1_403"/>
          <p:cNvSpPr txBox="1">
            <a:spLocks noGrp="1"/>
          </p:cNvSpPr>
          <p:nvPr>
            <p:ph type="body" idx="4"/>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3" name="Google Shape;423;g25c4d6869fc_1_403"/>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24" name="Google Shape;424;g25c4d6869fc_1_403"/>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25" name="Google Shape;425;g25c4d6869fc_1_40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26" name="Google Shape;426;g25c4d6869fc_1_403"/>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7" name="Google Shape;427;g25c4d6869fc_1_40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28" name="Google Shape;428;g25c4d6869fc_1_40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heme Marker">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76A87B-F4D0-49BE-9BE2-F23626F0E65A}"/>
              </a:ext>
            </a:extLst>
          </p:cNvPr>
          <p:cNvSpPr txBox="1"/>
          <p:nvPr/>
        </p:nvSpPr>
        <p:spPr>
          <a:xfrm>
            <a:off x="0" y="2190756"/>
            <a:ext cx="12192000" cy="1384995"/>
          </a:xfrm>
          <a:prstGeom prst="rect">
            <a:avLst/>
          </a:prstGeom>
        </p:spPr>
        <p:txBody>
          <a:bodyPr vert="horz" wrap="square" lIns="0" tIns="0" rIns="0" bIns="0" rtlCol="0">
            <a:spAutoFit/>
          </a:bodyPr>
          <a:lstStyle/>
          <a:p>
            <a:pPr algn="ctr"/>
            <a:r>
              <a:rPr lang="en-US" sz="5400" b="1"/>
              <a:t>Training</a:t>
            </a:r>
            <a:r>
              <a:rPr lang="en-US" sz="3600"/>
              <a:t> </a:t>
            </a:r>
            <a:br>
              <a:rPr lang="en-US" sz="5400" b="1" kern="1200">
                <a:solidFill>
                  <a:schemeClr val="tx1"/>
                </a:solidFill>
                <a:latin typeface="+mn-lt"/>
                <a:ea typeface="+mn-ea"/>
                <a:cs typeface="+mn-cs"/>
              </a:rPr>
            </a:br>
            <a:r>
              <a:rPr lang="en-US" sz="3600"/>
              <a:t>Layouts</a:t>
            </a:r>
          </a:p>
        </p:txBody>
      </p:sp>
      <p:sp>
        <p:nvSpPr>
          <p:cNvPr id="2" name="Date Placeholder 1">
            <a:extLst>
              <a:ext uri="{FF2B5EF4-FFF2-40B4-BE49-F238E27FC236}">
                <a16:creationId xmlns:a16="http://schemas.microsoft.com/office/drawing/2014/main" id="{9CC39787-021C-4CDC-9253-F21DC0E2684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2432FA-A6B9-447C-A4E9-E7D56E797978}"/>
              </a:ext>
            </a:extLst>
          </p:cNvPr>
          <p:cNvSpPr>
            <a:spLocks noGrp="1"/>
          </p:cNvSpPr>
          <p:nvPr>
            <p:ph type="ftr" sz="quarter" idx="11"/>
          </p:nvPr>
        </p:nvSpPr>
        <p:spPr/>
        <p:txBody>
          <a:bodyPr/>
          <a:lstStyle/>
          <a:p>
            <a:r>
              <a:rPr lang="en-US"/>
              <a:t>2022 Code Breaker: Talking With Clients About Electrification </a:t>
            </a:r>
          </a:p>
        </p:txBody>
      </p:sp>
      <p:sp>
        <p:nvSpPr>
          <p:cNvPr id="5" name="Slide Number Placeholder 4">
            <a:extLst>
              <a:ext uri="{FF2B5EF4-FFF2-40B4-BE49-F238E27FC236}">
                <a16:creationId xmlns:a16="http://schemas.microsoft.com/office/drawing/2014/main" id="{B486763A-B6B9-4577-AE06-E19D69C80F20}"/>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6" name="Title 5">
            <a:extLst>
              <a:ext uri="{FF2B5EF4-FFF2-40B4-BE49-F238E27FC236}">
                <a16:creationId xmlns:a16="http://schemas.microsoft.com/office/drawing/2014/main" id="{086AC81E-A669-4A17-91DF-104114B1C340}"/>
              </a:ext>
            </a:extLst>
          </p:cNvPr>
          <p:cNvSpPr>
            <a:spLocks noGrp="1"/>
          </p:cNvSpPr>
          <p:nvPr>
            <p:ph type="title" hasCustomPrompt="1"/>
          </p:nvPr>
        </p:nvSpPr>
        <p:spPr>
          <a:xfrm>
            <a:off x="453402" y="369009"/>
            <a:ext cx="11285199" cy="485967"/>
          </a:xfrm>
        </p:spPr>
        <p:txBody>
          <a:bodyPr/>
          <a:lstStyle>
            <a:lvl1pPr algn="ctr">
              <a:defRPr/>
            </a:lvl1pPr>
          </a:lstStyle>
          <a:p>
            <a:r>
              <a:rPr lang="en-US"/>
              <a:t>&lt; Theme Marker &gt;</a:t>
            </a:r>
          </a:p>
        </p:txBody>
      </p:sp>
    </p:spTree>
    <p:extLst>
      <p:ext uri="{BB962C8B-B14F-4D97-AF65-F5344CB8AC3E}">
        <p14:creationId xmlns:p14="http://schemas.microsoft.com/office/powerpoint/2010/main" val="27446435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4" name="Title 3">
            <a:extLst>
              <a:ext uri="{FF2B5EF4-FFF2-40B4-BE49-F238E27FC236}">
                <a16:creationId xmlns:a16="http://schemas.microsoft.com/office/drawing/2014/main" id="{1A35007A-CA1E-4756-8559-EFE63A62DEA4}"/>
              </a:ext>
            </a:extLst>
          </p:cNvPr>
          <p:cNvSpPr>
            <a:spLocks noGrp="1"/>
          </p:cNvSpPr>
          <p:nvPr>
            <p:ph type="title" hasCustomPrompt="1"/>
          </p:nvPr>
        </p:nvSpPr>
        <p:spPr>
          <a:xfrm>
            <a:off x="609600" y="369010"/>
            <a:ext cx="10972800" cy="485967"/>
          </a:xfrm>
        </p:spPr>
        <p:txBody>
          <a:bodyPr/>
          <a:lstStyle>
            <a:lvl1pPr>
              <a:defRPr/>
            </a:lvl1pPr>
          </a:lstStyle>
          <a:p>
            <a:r>
              <a:rPr lang="en-US"/>
              <a:t>&lt; Title and Content &gt; (Training) Click to enter title</a:t>
            </a:r>
          </a:p>
        </p:txBody>
      </p:sp>
    </p:spTree>
    <p:extLst>
      <p:ext uri="{BB962C8B-B14F-4D97-AF65-F5344CB8AC3E}">
        <p14:creationId xmlns:p14="http://schemas.microsoft.com/office/powerpoint/2010/main" val="1727669705"/>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967303"/>
            <a:ext cx="10972800" cy="462399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4" name="Text Placeholder 3">
            <a:extLst>
              <a:ext uri="{FF2B5EF4-FFF2-40B4-BE49-F238E27FC236}">
                <a16:creationId xmlns:a16="http://schemas.microsoft.com/office/drawing/2014/main" id="{D1905E74-AD7D-4403-A214-08DB8E223892}"/>
              </a:ext>
            </a:extLst>
          </p:cNvPr>
          <p:cNvSpPr>
            <a:spLocks noGrp="1"/>
          </p:cNvSpPr>
          <p:nvPr>
            <p:ph type="body" sz="quarter" idx="13" hasCustomPrompt="1"/>
          </p:nvPr>
        </p:nvSpPr>
        <p:spPr>
          <a:xfrm>
            <a:off x="609600" y="1045380"/>
            <a:ext cx="10972801" cy="731520"/>
          </a:xfrm>
        </p:spPr>
        <p:txBody>
          <a:bodyPr wrap="square" anchor="ctr" anchorCtr="0">
            <a:spAutoFit/>
          </a:bodyPr>
          <a:lstStyle>
            <a:lvl1pPr marL="0" indent="0">
              <a:lnSpc>
                <a:spcPct val="100000"/>
              </a:lnSpc>
              <a:spcBef>
                <a:spcPts val="0"/>
              </a:spcBef>
              <a:buNone/>
              <a:defRPr sz="2400" b="1">
                <a:solidFill>
                  <a:schemeClr val="accent3"/>
                </a:solidFill>
              </a:defRPr>
            </a:lvl1pPr>
            <a:lvl2pPr marL="258359" indent="0">
              <a:buNone/>
              <a:defRPr sz="1500" b="1"/>
            </a:lvl2pPr>
            <a:lvl3pPr marL="517909" indent="0">
              <a:buNone/>
              <a:defRPr sz="1500" b="1"/>
            </a:lvl3pPr>
            <a:lvl4pPr marL="731026" indent="0">
              <a:buNone/>
              <a:defRPr sz="1500" b="1"/>
            </a:lvl4pPr>
            <a:lvl5pPr marL="898900" indent="0">
              <a:buNone/>
              <a:defRPr sz="1500" b="1"/>
            </a:lvl5pPr>
          </a:lstStyle>
          <a:p>
            <a:pPr lvl="0"/>
            <a:r>
              <a:rPr lang="en-US"/>
              <a:t>Click to enter </a:t>
            </a:r>
          </a:p>
          <a:p>
            <a:pPr lvl="0"/>
            <a:r>
              <a:rPr lang="en-US"/>
              <a:t>subtitle</a:t>
            </a:r>
          </a:p>
        </p:txBody>
      </p:sp>
      <p:sp>
        <p:nvSpPr>
          <p:cNvPr id="5" name="Title 4">
            <a:extLst>
              <a:ext uri="{FF2B5EF4-FFF2-40B4-BE49-F238E27FC236}">
                <a16:creationId xmlns:a16="http://schemas.microsoft.com/office/drawing/2014/main" id="{B49E93E9-145E-4000-AD14-CE27C37A5FCC}"/>
              </a:ext>
            </a:extLst>
          </p:cNvPr>
          <p:cNvSpPr>
            <a:spLocks noGrp="1"/>
          </p:cNvSpPr>
          <p:nvPr>
            <p:ph type="title" hasCustomPrompt="1"/>
          </p:nvPr>
        </p:nvSpPr>
        <p:spPr>
          <a:xfrm>
            <a:off x="609600" y="369010"/>
            <a:ext cx="10972800" cy="485967"/>
          </a:xfrm>
        </p:spPr>
        <p:txBody>
          <a:bodyPr/>
          <a:lstStyle>
            <a:lvl1pPr>
              <a:defRPr/>
            </a:lvl1pPr>
          </a:lstStyle>
          <a:p>
            <a:r>
              <a:rPr lang="en-US"/>
              <a:t>&lt; Title, Subtitle &amp; Content &gt;  (Training) Click to enter title</a:t>
            </a:r>
          </a:p>
        </p:txBody>
      </p:sp>
    </p:spTree>
    <p:extLst>
      <p:ext uri="{BB962C8B-B14F-4D97-AF65-F5344CB8AC3E}">
        <p14:creationId xmlns:p14="http://schemas.microsoft.com/office/powerpoint/2010/main" val="3756403852"/>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g on left">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09272F7-C622-4474-9D2F-50495A741C2E}"/>
              </a:ext>
            </a:extLst>
          </p:cNvPr>
          <p:cNvSpPr>
            <a:spLocks noGrp="1"/>
          </p:cNvSpPr>
          <p:nvPr>
            <p:ph sz="quarter" idx="14" hasCustomPrompt="1"/>
          </p:nvPr>
        </p:nvSpPr>
        <p:spPr>
          <a:xfrm>
            <a:off x="260261" y="1153350"/>
            <a:ext cx="3730752" cy="3474720"/>
          </a:xfrm>
          <a:solidFill>
            <a:schemeClr val="accent1">
              <a:lumMod val="20000"/>
              <a:lumOff val="80000"/>
            </a:schemeClr>
          </a:solidFill>
        </p:spPr>
        <p:txBody>
          <a:bodyPr tIns="365760"/>
          <a:lstStyle>
            <a:lvl1pPr marL="0" indent="0" algn="ctr">
              <a:buNone/>
              <a:defRPr/>
            </a:lvl1pPr>
          </a:lstStyle>
          <a:p>
            <a:pPr lvl="0"/>
            <a:r>
              <a:rPr lang="en-US"/>
              <a:t>Placeholder</a:t>
            </a:r>
          </a:p>
        </p:txBody>
      </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4251959"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12C36244-95D3-49FF-8131-ABA73BF9B813}"/>
              </a:ext>
            </a:extLst>
          </p:cNvPr>
          <p:cNvSpPr>
            <a:spLocks noGrp="1"/>
          </p:cNvSpPr>
          <p:nvPr>
            <p:ph type="body" sz="quarter" idx="15" hasCustomPrompt="1"/>
          </p:nvPr>
        </p:nvSpPr>
        <p:spPr>
          <a:xfrm>
            <a:off x="260261" y="4628071"/>
            <a:ext cx="3729824" cy="553998"/>
          </a:xfrm>
        </p:spPr>
        <p:txBody>
          <a:bodyPr wrap="square" tIns="137160">
            <a:spAutoFit/>
          </a:bodyPr>
          <a:lstStyle>
            <a:lvl1pPr marL="0" indent="0">
              <a:lnSpc>
                <a:spcPct val="90000"/>
              </a:lnSpc>
              <a:spcBef>
                <a:spcPts val="450"/>
              </a:spcBef>
              <a:buNone/>
              <a:defRPr sz="1000" i="1">
                <a:solidFill>
                  <a:schemeClr val="accent1"/>
                </a:solidFill>
              </a:defRPr>
            </a:lvl1pPr>
            <a:lvl2pPr marL="258359" indent="0">
              <a:lnSpc>
                <a:spcPct val="90000"/>
              </a:lnSpc>
              <a:spcBef>
                <a:spcPts val="450"/>
              </a:spcBef>
              <a:buNone/>
              <a:defRPr sz="825" i="1">
                <a:solidFill>
                  <a:schemeClr val="accent5">
                    <a:lumMod val="75000"/>
                  </a:schemeClr>
                </a:solidFill>
              </a:defRPr>
            </a:lvl2pPr>
            <a:lvl3pPr marL="517909" indent="0">
              <a:lnSpc>
                <a:spcPct val="90000"/>
              </a:lnSpc>
              <a:spcBef>
                <a:spcPts val="450"/>
              </a:spcBef>
              <a:buNone/>
              <a:defRPr sz="825" i="1">
                <a:solidFill>
                  <a:schemeClr val="accent5">
                    <a:lumMod val="75000"/>
                  </a:schemeClr>
                </a:solidFill>
              </a:defRPr>
            </a:lvl3pPr>
            <a:lvl4pPr marL="731026" indent="0">
              <a:lnSpc>
                <a:spcPct val="90000"/>
              </a:lnSpc>
              <a:spcBef>
                <a:spcPts val="450"/>
              </a:spcBef>
              <a:buNone/>
              <a:defRPr sz="825" i="1">
                <a:solidFill>
                  <a:schemeClr val="accent5">
                    <a:lumMod val="75000"/>
                  </a:schemeClr>
                </a:solidFill>
              </a:defRPr>
            </a:lvl4pPr>
            <a:lvl5pPr marL="898900" indent="0">
              <a:lnSpc>
                <a:spcPct val="90000"/>
              </a:lnSpc>
              <a:spcBef>
                <a:spcPts val="450"/>
              </a:spcBef>
              <a:buNone/>
              <a:defRPr sz="825" i="1">
                <a:solidFill>
                  <a:schemeClr val="accent5">
                    <a:lumMod val="75000"/>
                  </a:schemeClr>
                </a:solidFill>
              </a:defRPr>
            </a:lvl5pPr>
          </a:lstStyle>
          <a:p>
            <a:pPr lvl="0"/>
            <a:r>
              <a:rPr lang="en-US"/>
              <a:t>Click to enter image source info, if applicable — format = “Source:” and whatever credits are required; including website if applicable… And note the top of this should align with bottom of picture</a:t>
            </a:r>
          </a:p>
        </p:txBody>
      </p:sp>
      <p:sp>
        <p:nvSpPr>
          <p:cNvPr id="2" name="Date Placeholder 1">
            <a:extLst>
              <a:ext uri="{FF2B5EF4-FFF2-40B4-BE49-F238E27FC236}">
                <a16:creationId xmlns:a16="http://schemas.microsoft.com/office/drawing/2014/main" id="{C4F9EF0F-E7FE-466B-80A7-7C17CB512446}"/>
              </a:ext>
            </a:extLst>
          </p:cNvPr>
          <p:cNvSpPr>
            <a:spLocks noGrp="1"/>
          </p:cNvSpPr>
          <p:nvPr>
            <p:ph type="dt" sz="half" idx="16"/>
          </p:nvPr>
        </p:nvSpPr>
        <p:spPr/>
        <p:txBody>
          <a:bodyPr/>
          <a:lstStyle/>
          <a:p>
            <a:endParaRPr lang="en-US"/>
          </a:p>
        </p:txBody>
      </p:sp>
      <p:sp>
        <p:nvSpPr>
          <p:cNvPr id="5" name="Footer Placeholder 4">
            <a:extLst>
              <a:ext uri="{FF2B5EF4-FFF2-40B4-BE49-F238E27FC236}">
                <a16:creationId xmlns:a16="http://schemas.microsoft.com/office/drawing/2014/main" id="{F12C3F4E-E3D8-4E0A-93BF-F87BE6A35DAB}"/>
              </a:ext>
            </a:extLst>
          </p:cNvPr>
          <p:cNvSpPr>
            <a:spLocks noGrp="1"/>
          </p:cNvSpPr>
          <p:nvPr>
            <p:ph type="ftr" sz="quarter" idx="17"/>
          </p:nvPr>
        </p:nvSpPr>
        <p:spPr/>
        <p:txBody>
          <a:bodyPr/>
          <a:lstStyle/>
          <a:p>
            <a:r>
              <a:rPr lang="en-US"/>
              <a:t>2022 Code Breaker: Talking With Clients About Electrification </a:t>
            </a:r>
          </a:p>
        </p:txBody>
      </p:sp>
      <p:sp>
        <p:nvSpPr>
          <p:cNvPr id="6" name="Slide Number Placeholder 5">
            <a:extLst>
              <a:ext uri="{FF2B5EF4-FFF2-40B4-BE49-F238E27FC236}">
                <a16:creationId xmlns:a16="http://schemas.microsoft.com/office/drawing/2014/main" id="{08C9EF87-38EE-4FBB-A077-0BEFCC12AF9E}"/>
              </a:ext>
            </a:extLst>
          </p:cNvPr>
          <p:cNvSpPr>
            <a:spLocks noGrp="1"/>
          </p:cNvSpPr>
          <p:nvPr>
            <p:ph type="sldNum" sz="quarter" idx="18"/>
          </p:nvPr>
        </p:nvSpPr>
        <p:spPr/>
        <p:txBody>
          <a:bodyPr/>
          <a:lstStyle/>
          <a:p>
            <a:fld id="{2D546CA2-C1D2-4324-9E39-7858381B15B9}" type="slidenum">
              <a:rPr lang="en-US" smtClean="0"/>
              <a:pPr/>
              <a:t>‹#›</a:t>
            </a:fld>
            <a:endParaRPr lang="en-US"/>
          </a:p>
        </p:txBody>
      </p:sp>
      <p:sp>
        <p:nvSpPr>
          <p:cNvPr id="4" name="Title 3">
            <a:extLst>
              <a:ext uri="{FF2B5EF4-FFF2-40B4-BE49-F238E27FC236}">
                <a16:creationId xmlns:a16="http://schemas.microsoft.com/office/drawing/2014/main" id="{82D88255-3A1E-495D-B98A-87F9B9E4D272}"/>
              </a:ext>
            </a:extLst>
          </p:cNvPr>
          <p:cNvSpPr>
            <a:spLocks noGrp="1"/>
          </p:cNvSpPr>
          <p:nvPr>
            <p:ph type="title" hasCustomPrompt="1"/>
          </p:nvPr>
        </p:nvSpPr>
        <p:spPr>
          <a:xfrm>
            <a:off x="609600" y="369011"/>
            <a:ext cx="10972800" cy="485967"/>
          </a:xfrm>
        </p:spPr>
        <p:txBody>
          <a:bodyPr/>
          <a:lstStyle>
            <a:lvl1pPr>
              <a:defRPr/>
            </a:lvl1pPr>
          </a:lstStyle>
          <a:p>
            <a:r>
              <a:rPr lang="en-US"/>
              <a:t>&lt; </a:t>
            </a:r>
            <a:r>
              <a:rPr lang="en-US" err="1"/>
              <a:t>Img</a:t>
            </a:r>
            <a:r>
              <a:rPr lang="en-US"/>
              <a:t> on left &gt;  (Training) Click to enter title</a:t>
            </a:r>
          </a:p>
        </p:txBody>
      </p:sp>
    </p:spTree>
    <p:extLst>
      <p:ext uri="{BB962C8B-B14F-4D97-AF65-F5344CB8AC3E}">
        <p14:creationId xmlns:p14="http://schemas.microsoft.com/office/powerpoint/2010/main" val="2817349295"/>
      </p:ext>
    </p:extLst>
  </p:cSld>
  <p:clrMapOvr>
    <a:masterClrMapping/>
  </p:clrMapOvr>
  <p:extLst>
    <p:ext uri="{DCECCB84-F9BA-43D5-87BE-67443E8EF086}">
      <p15:sldGuideLst xmlns:p15="http://schemas.microsoft.com/office/powerpoint/2012/main">
        <p15:guide id="1" orient="horz" pos="792">
          <p15:clr>
            <a:srgbClr val="FBAE40"/>
          </p15:clr>
        </p15:guide>
        <p15:guide id="2" pos="1548">
          <p15:clr>
            <a:srgbClr val="FBAE40"/>
          </p15:clr>
        </p15:guide>
        <p15:guide id="3" pos="174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mg on righ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645964-5BCC-454A-B0BB-ABAA90141787}"/>
              </a:ext>
            </a:extLst>
          </p:cNvPr>
          <p:cNvSpPr>
            <a:spLocks noGrp="1"/>
          </p:cNvSpPr>
          <p:nvPr>
            <p:ph sz="quarter" idx="14" hasCustomPrompt="1"/>
          </p:nvPr>
        </p:nvSpPr>
        <p:spPr>
          <a:xfrm>
            <a:off x="8081177" y="1153350"/>
            <a:ext cx="3729824" cy="3474720"/>
          </a:xfrm>
          <a:solidFill>
            <a:schemeClr val="accent1">
              <a:lumMod val="20000"/>
              <a:lumOff val="80000"/>
            </a:schemeClr>
          </a:solidFill>
        </p:spPr>
        <p:txBody>
          <a:bodyPr tIns="365760"/>
          <a:lstStyle>
            <a:lvl1pPr marL="0" indent="0" algn="ctr">
              <a:buNone/>
              <a:defRPr/>
            </a:lvl1pPr>
          </a:lstStyle>
          <a:p>
            <a:pPr lvl="0"/>
            <a:r>
              <a:rPr lang="en-US"/>
              <a:t>Placeholder</a:t>
            </a:r>
          </a:p>
        </p:txBody>
      </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2022 Code Breaker: Talking With Clients About Electrification </a:t>
            </a:r>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5" name="Text Placeholder 4">
            <a:extLst>
              <a:ext uri="{FF2B5EF4-FFF2-40B4-BE49-F238E27FC236}">
                <a16:creationId xmlns:a16="http://schemas.microsoft.com/office/drawing/2014/main" id="{10C082B4-36F3-401F-9D90-33055A1D858A}"/>
              </a:ext>
            </a:extLst>
          </p:cNvPr>
          <p:cNvSpPr>
            <a:spLocks noGrp="1"/>
          </p:cNvSpPr>
          <p:nvPr>
            <p:ph type="body" sz="quarter" idx="15" hasCustomPrompt="1"/>
          </p:nvPr>
        </p:nvSpPr>
        <p:spPr>
          <a:xfrm>
            <a:off x="8081177" y="4634253"/>
            <a:ext cx="3729824" cy="553998"/>
          </a:xfrm>
        </p:spPr>
        <p:txBody>
          <a:bodyPr wrap="square" tIns="137160">
            <a:spAutoFit/>
          </a:bodyPr>
          <a:lstStyle>
            <a:lvl1pPr marL="0" indent="0">
              <a:lnSpc>
                <a:spcPct val="90000"/>
              </a:lnSpc>
              <a:spcBef>
                <a:spcPts val="450"/>
              </a:spcBef>
              <a:buNone/>
              <a:defRPr sz="1000" i="1">
                <a:solidFill>
                  <a:schemeClr val="accent1"/>
                </a:solidFill>
              </a:defRPr>
            </a:lvl1pPr>
            <a:lvl2pPr marL="258359" indent="0">
              <a:lnSpc>
                <a:spcPct val="90000"/>
              </a:lnSpc>
              <a:spcBef>
                <a:spcPts val="450"/>
              </a:spcBef>
              <a:buNone/>
              <a:defRPr sz="825" i="1">
                <a:solidFill>
                  <a:schemeClr val="accent5">
                    <a:lumMod val="75000"/>
                  </a:schemeClr>
                </a:solidFill>
              </a:defRPr>
            </a:lvl2pPr>
            <a:lvl3pPr marL="517909" indent="0">
              <a:lnSpc>
                <a:spcPct val="90000"/>
              </a:lnSpc>
              <a:spcBef>
                <a:spcPts val="450"/>
              </a:spcBef>
              <a:buNone/>
              <a:defRPr sz="825" i="1">
                <a:solidFill>
                  <a:schemeClr val="accent5">
                    <a:lumMod val="75000"/>
                  </a:schemeClr>
                </a:solidFill>
              </a:defRPr>
            </a:lvl3pPr>
            <a:lvl4pPr marL="731026" indent="0">
              <a:lnSpc>
                <a:spcPct val="90000"/>
              </a:lnSpc>
              <a:spcBef>
                <a:spcPts val="450"/>
              </a:spcBef>
              <a:buNone/>
              <a:defRPr sz="825" i="1">
                <a:solidFill>
                  <a:schemeClr val="accent5">
                    <a:lumMod val="75000"/>
                  </a:schemeClr>
                </a:solidFill>
              </a:defRPr>
            </a:lvl4pPr>
            <a:lvl5pPr marL="898900" indent="0">
              <a:lnSpc>
                <a:spcPct val="90000"/>
              </a:lnSpc>
              <a:spcBef>
                <a:spcPts val="450"/>
              </a:spcBef>
              <a:buNone/>
              <a:defRPr sz="825" i="1">
                <a:solidFill>
                  <a:schemeClr val="accent5">
                    <a:lumMod val="75000"/>
                  </a:schemeClr>
                </a:solidFill>
              </a:defRPr>
            </a:lvl5pPr>
          </a:lstStyle>
          <a:p>
            <a:pPr lvl="0"/>
            <a:r>
              <a:rPr lang="en-US"/>
              <a:t>Click to enter image source info, if applicable — format = “Source:” and whatever credits are required; including website if applicable… And note the top of this should align with bottom of picture</a:t>
            </a:r>
          </a:p>
        </p:txBody>
      </p:sp>
      <p:sp>
        <p:nvSpPr>
          <p:cNvPr id="7" name="Title 6">
            <a:extLst>
              <a:ext uri="{FF2B5EF4-FFF2-40B4-BE49-F238E27FC236}">
                <a16:creationId xmlns:a16="http://schemas.microsoft.com/office/drawing/2014/main" id="{87A882F2-02A4-498D-881C-55F567A49B82}"/>
              </a:ext>
            </a:extLst>
          </p:cNvPr>
          <p:cNvSpPr>
            <a:spLocks noGrp="1"/>
          </p:cNvSpPr>
          <p:nvPr>
            <p:ph type="title" hasCustomPrompt="1"/>
          </p:nvPr>
        </p:nvSpPr>
        <p:spPr>
          <a:xfrm>
            <a:off x="609600" y="386103"/>
            <a:ext cx="10972800" cy="485967"/>
          </a:xfrm>
        </p:spPr>
        <p:txBody>
          <a:bodyPr/>
          <a:lstStyle/>
          <a:p>
            <a:r>
              <a:rPr lang="en-US"/>
              <a:t>&lt; </a:t>
            </a:r>
            <a:r>
              <a:rPr lang="en-US" err="1"/>
              <a:t>Img</a:t>
            </a:r>
            <a:r>
              <a:rPr lang="en-US"/>
              <a:t> on right &gt;  (Training) Click to enter title</a:t>
            </a:r>
          </a:p>
        </p:txBody>
      </p:sp>
    </p:spTree>
    <p:extLst>
      <p:ext uri="{BB962C8B-B14F-4D97-AF65-F5344CB8AC3E}">
        <p14:creationId xmlns:p14="http://schemas.microsoft.com/office/powerpoint/2010/main" val="3319184302"/>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Hig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658026"/>
            <a:ext cx="10972800" cy="5913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5">
            <a:extLst>
              <a:ext uri="{FF2B5EF4-FFF2-40B4-BE49-F238E27FC236}">
                <a16:creationId xmlns:a16="http://schemas.microsoft.com/office/drawing/2014/main" id="{42E917CD-C7F4-410D-9D81-5F00C0879D2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4" name="Title 3">
            <a:extLst>
              <a:ext uri="{FF2B5EF4-FFF2-40B4-BE49-F238E27FC236}">
                <a16:creationId xmlns:a16="http://schemas.microsoft.com/office/drawing/2014/main" id="{DE7B2798-07C7-47D8-B13C-F9B79D73255F}"/>
              </a:ext>
            </a:extLst>
          </p:cNvPr>
          <p:cNvSpPr>
            <a:spLocks noGrp="1"/>
          </p:cNvSpPr>
          <p:nvPr>
            <p:ph type="title" hasCustomPrompt="1"/>
          </p:nvPr>
        </p:nvSpPr>
        <p:spPr>
          <a:xfrm>
            <a:off x="609600" y="-28762"/>
            <a:ext cx="10972800" cy="485967"/>
          </a:xfrm>
        </p:spPr>
        <p:txBody>
          <a:bodyPr>
            <a:normAutofit/>
          </a:bodyPr>
          <a:lstStyle/>
          <a:p>
            <a:r>
              <a:rPr lang="en-US"/>
              <a:t>&lt; High Title &gt;  (Training) Click to enter title</a:t>
            </a:r>
          </a:p>
        </p:txBody>
      </p:sp>
      <p:sp>
        <p:nvSpPr>
          <p:cNvPr id="2" name="Date Placeholder 1">
            <a:extLst>
              <a:ext uri="{FF2B5EF4-FFF2-40B4-BE49-F238E27FC236}">
                <a16:creationId xmlns:a16="http://schemas.microsoft.com/office/drawing/2014/main" id="{3FC99A0E-E4D5-44F8-8754-D21538DCED6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FAD5752-4087-4B63-9059-6AB601D953C1}"/>
              </a:ext>
            </a:extLst>
          </p:cNvPr>
          <p:cNvSpPr>
            <a:spLocks noGrp="1"/>
          </p:cNvSpPr>
          <p:nvPr>
            <p:ph type="ftr" sz="quarter" idx="11"/>
          </p:nvPr>
        </p:nvSpPr>
        <p:spPr/>
        <p:txBody>
          <a:bodyPr/>
          <a:lstStyle/>
          <a:p>
            <a:r>
              <a:rPr lang="en-US"/>
              <a:t>2022 Code Breaker: Talking With Clients About Electrification </a:t>
            </a:r>
          </a:p>
        </p:txBody>
      </p:sp>
      <p:sp>
        <p:nvSpPr>
          <p:cNvPr id="10" name="Slide Number Placeholder 9">
            <a:extLst>
              <a:ext uri="{FF2B5EF4-FFF2-40B4-BE49-F238E27FC236}">
                <a16:creationId xmlns:a16="http://schemas.microsoft.com/office/drawing/2014/main" id="{1B35D423-4B21-484A-A88F-15B24619A6E9}"/>
              </a:ext>
            </a:extLst>
          </p:cNvPr>
          <p:cNvSpPr>
            <a:spLocks noGrp="1"/>
          </p:cNvSpPr>
          <p:nvPr>
            <p:ph type="sldNum" sz="quarter" idx="12"/>
          </p:nvPr>
        </p:nvSpPr>
        <p:spPr/>
        <p:txBody>
          <a:bodyPr/>
          <a:lstStyle/>
          <a:p>
            <a:fld id="{2D546CA2-C1D2-4324-9E39-7858381B15B9}" type="slidenum">
              <a:rPr lang="en-US" smtClean="0"/>
              <a:pPr/>
              <a:t>‹#›</a:t>
            </a:fld>
            <a:endParaRPr lang="en-US"/>
          </a:p>
        </p:txBody>
      </p:sp>
      <p:pic>
        <p:nvPicPr>
          <p:cNvPr id="12" name="Picture 11">
            <a:extLst>
              <a:ext uri="{FF2B5EF4-FFF2-40B4-BE49-F238E27FC236}">
                <a16:creationId xmlns:a16="http://schemas.microsoft.com/office/drawing/2014/main" id="{F182763F-63EA-4689-B79C-2E23972BDD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7204"/>
            <a:ext cx="12192000" cy="83969"/>
          </a:xfrm>
          <a:prstGeom prst="rect">
            <a:avLst/>
          </a:prstGeom>
        </p:spPr>
      </p:pic>
    </p:spTree>
    <p:extLst>
      <p:ext uri="{BB962C8B-B14F-4D97-AF65-F5344CB8AC3E}">
        <p14:creationId xmlns:p14="http://schemas.microsoft.com/office/powerpoint/2010/main" val="2771091259"/>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Left-Hand Color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589660"/>
            <a:ext cx="11308933" cy="6001644"/>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5">
            <a:extLst>
              <a:ext uri="{FF2B5EF4-FFF2-40B4-BE49-F238E27FC236}">
                <a16:creationId xmlns:a16="http://schemas.microsoft.com/office/drawing/2014/main" id="{D39A7CF9-E170-4B8C-BDA2-932AFF5F316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Date Placeholder 1">
            <a:extLst>
              <a:ext uri="{FF2B5EF4-FFF2-40B4-BE49-F238E27FC236}">
                <a16:creationId xmlns:a16="http://schemas.microsoft.com/office/drawing/2014/main" id="{D711E3D3-9D1E-459F-B3D2-8F5BA9B94B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DE8ECF-2168-4080-B811-78C36766F7B0}"/>
              </a:ext>
            </a:extLst>
          </p:cNvPr>
          <p:cNvSpPr>
            <a:spLocks noGrp="1"/>
          </p:cNvSpPr>
          <p:nvPr>
            <p:ph type="ftr" sz="quarter" idx="11"/>
          </p:nvPr>
        </p:nvSpPr>
        <p:spPr/>
        <p:txBody>
          <a:bodyPr/>
          <a:lstStyle/>
          <a:p>
            <a:r>
              <a:rPr lang="en-US"/>
              <a:t>2022 Code Breaker: Talking With Clients About Electrification </a:t>
            </a:r>
          </a:p>
        </p:txBody>
      </p:sp>
      <p:sp>
        <p:nvSpPr>
          <p:cNvPr id="5" name="Slide Number Placeholder 4">
            <a:extLst>
              <a:ext uri="{FF2B5EF4-FFF2-40B4-BE49-F238E27FC236}">
                <a16:creationId xmlns:a16="http://schemas.microsoft.com/office/drawing/2014/main" id="{475A8820-CE89-46F0-B86B-3E70D43A15C7}"/>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6" name="Title 5">
            <a:extLst>
              <a:ext uri="{FF2B5EF4-FFF2-40B4-BE49-F238E27FC236}">
                <a16:creationId xmlns:a16="http://schemas.microsoft.com/office/drawing/2014/main" id="{57F10E54-7A4F-45B3-A110-F8190F9DC1EA}"/>
              </a:ext>
            </a:extLst>
          </p:cNvPr>
          <p:cNvSpPr>
            <a:spLocks noGrp="1"/>
          </p:cNvSpPr>
          <p:nvPr>
            <p:ph type="title" hasCustomPrompt="1"/>
          </p:nvPr>
        </p:nvSpPr>
        <p:spPr>
          <a:xfrm>
            <a:off x="609599" y="1"/>
            <a:ext cx="11308935" cy="459741"/>
          </a:xfrm>
        </p:spPr>
        <p:txBody>
          <a:bodyPr>
            <a:normAutofit/>
          </a:bodyPr>
          <a:lstStyle>
            <a:lvl1pPr>
              <a:defRPr sz="2800"/>
            </a:lvl1pPr>
          </a:lstStyle>
          <a:p>
            <a:r>
              <a:rPr lang="en-US"/>
              <a:t>&lt; Left-Hand Color Bar &gt;  (Training) Click to enter </a:t>
            </a:r>
          </a:p>
        </p:txBody>
      </p:sp>
      <p:pic>
        <p:nvPicPr>
          <p:cNvPr id="9" name="Picture 8">
            <a:extLst>
              <a:ext uri="{FF2B5EF4-FFF2-40B4-BE49-F238E27FC236}">
                <a16:creationId xmlns:a16="http://schemas.microsoft.com/office/drawing/2014/main" id="{1FA9415B-7AA8-44D6-86D3-EE37B5933F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30736" cy="6858000"/>
          </a:xfrm>
          <a:prstGeom prst="rect">
            <a:avLst/>
          </a:prstGeom>
        </p:spPr>
      </p:pic>
    </p:spTree>
    <p:extLst>
      <p:ext uri="{BB962C8B-B14F-4D97-AF65-F5344CB8AC3E}">
        <p14:creationId xmlns:p14="http://schemas.microsoft.com/office/powerpoint/2010/main" val="1924115752"/>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EEDD66-2ECA-4CEB-A0C9-C78B0B01B7E7}"/>
              </a:ext>
            </a:extLst>
          </p:cNvPr>
          <p:cNvSpPr>
            <a:spLocks noGrp="1"/>
          </p:cNvSpPr>
          <p:nvPr>
            <p:ph type="body" sz="quarter" idx="15"/>
          </p:nvPr>
        </p:nvSpPr>
        <p:spPr>
          <a:xfrm>
            <a:off x="609599" y="1948442"/>
            <a:ext cx="5242560" cy="4540549"/>
          </a:xfrm>
          <a:solidFill>
            <a:schemeClr val="accent2">
              <a:alpha val="68000"/>
            </a:schemeClr>
          </a:solidFill>
          <a:ln w="9525">
            <a:noFill/>
          </a:ln>
        </p:spPr>
        <p:txBody>
          <a:bodyPr lIns="91440" tIns="182880" rIns="45720" bIns="91440">
            <a:noAutofit/>
          </a:bodyPr>
          <a:lstStyle>
            <a:lvl1pPr marL="282575" indent="-282575">
              <a:lnSpc>
                <a:spcPct val="100000"/>
              </a:lnSpc>
              <a:spcBef>
                <a:spcPts val="1200"/>
              </a:spcBef>
              <a:defRPr sz="1600"/>
            </a:lvl1pPr>
            <a:lvl2pPr marL="512763" indent="-230188">
              <a:lnSpc>
                <a:spcPct val="100000"/>
              </a:lnSpc>
              <a:spcBef>
                <a:spcPts val="675"/>
              </a:spcBef>
              <a:defRPr sz="1600"/>
            </a:lvl2pPr>
            <a:lvl3pPr marL="742950" indent="-230188">
              <a:lnSpc>
                <a:spcPct val="100000"/>
              </a:lnSpc>
              <a:spcBef>
                <a:spcPts val="450"/>
              </a:spcBef>
              <a:defRPr sz="1600"/>
            </a:lvl3pPr>
            <a:lvl4pPr marL="914400" indent="-171450">
              <a:lnSpc>
                <a:spcPct val="100000"/>
              </a:lnSpc>
              <a:spcBef>
                <a:spcPts val="450"/>
              </a:spcBef>
              <a:defRPr sz="1600"/>
            </a:lvl4pPr>
            <a:lvl5pPr marL="1085850" indent="-171450">
              <a:lnSpc>
                <a:spcPct val="100000"/>
              </a:lnSpc>
              <a:spcBef>
                <a:spcPts val="45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2B7168A4-B66D-436A-8909-7249EF1F6C4D}"/>
              </a:ext>
            </a:extLst>
          </p:cNvPr>
          <p:cNvSpPr>
            <a:spLocks noGrp="1"/>
          </p:cNvSpPr>
          <p:nvPr>
            <p:ph type="body" sz="quarter" idx="17"/>
          </p:nvPr>
        </p:nvSpPr>
        <p:spPr>
          <a:xfrm>
            <a:off x="6339840" y="1948442"/>
            <a:ext cx="5242560" cy="4540548"/>
          </a:xfrm>
          <a:solidFill>
            <a:schemeClr val="bg2">
              <a:lumMod val="40000"/>
              <a:lumOff val="60000"/>
              <a:alpha val="75000"/>
            </a:schemeClr>
          </a:solidFill>
          <a:ln w="9525">
            <a:noFill/>
          </a:ln>
        </p:spPr>
        <p:txBody>
          <a:bodyPr lIns="73152" tIns="182880" rIns="91440" bIns="91440">
            <a:noAutofit/>
          </a:bodyPr>
          <a:lstStyle>
            <a:lvl1pPr marL="282575" indent="-282575">
              <a:lnSpc>
                <a:spcPct val="100000"/>
              </a:lnSpc>
              <a:spcBef>
                <a:spcPts val="1200"/>
              </a:spcBef>
              <a:buClr>
                <a:schemeClr val="bg2">
                  <a:lumMod val="75000"/>
                </a:schemeClr>
              </a:buClr>
              <a:defRPr sz="1600"/>
            </a:lvl1pPr>
            <a:lvl2pPr marL="512763" indent="-230188">
              <a:lnSpc>
                <a:spcPct val="100000"/>
              </a:lnSpc>
              <a:spcBef>
                <a:spcPts val="675"/>
              </a:spcBef>
              <a:buClr>
                <a:schemeClr val="bg2">
                  <a:lumMod val="50000"/>
                </a:schemeClr>
              </a:buClr>
              <a:defRPr sz="1600"/>
            </a:lvl2pPr>
            <a:lvl3pPr marL="742950" indent="-230188">
              <a:lnSpc>
                <a:spcPct val="100000"/>
              </a:lnSpc>
              <a:spcBef>
                <a:spcPts val="450"/>
              </a:spcBef>
              <a:buClr>
                <a:schemeClr val="bg2">
                  <a:lumMod val="75000"/>
                </a:schemeClr>
              </a:buClr>
              <a:defRPr sz="1600"/>
            </a:lvl3pPr>
            <a:lvl4pPr marL="914400" indent="-171450">
              <a:lnSpc>
                <a:spcPct val="100000"/>
              </a:lnSpc>
              <a:spcBef>
                <a:spcPts val="450"/>
              </a:spcBef>
              <a:buClr>
                <a:schemeClr val="bg2">
                  <a:lumMod val="50000"/>
                </a:schemeClr>
              </a:buClr>
              <a:defRPr sz="1600"/>
            </a:lvl4pPr>
            <a:lvl5pPr marL="1085850" indent="-171450">
              <a:lnSpc>
                <a:spcPct val="100000"/>
              </a:lnSpc>
              <a:spcBef>
                <a:spcPts val="450"/>
              </a:spcBef>
              <a:buClr>
                <a:schemeClr val="bg2">
                  <a:lumMod val="75000"/>
                </a:schemeClr>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2B785-707F-4256-9CEA-A35E96E6352C}"/>
              </a:ext>
            </a:extLst>
          </p:cNvPr>
          <p:cNvSpPr>
            <a:spLocks noGrp="1"/>
          </p:cNvSpPr>
          <p:nvPr>
            <p:ph type="dt" sz="half" idx="18"/>
          </p:nvPr>
        </p:nvSpPr>
        <p:spPr/>
        <p:txBody>
          <a:bodyPr/>
          <a:lstStyle/>
          <a:p>
            <a:endParaRPr lang="en-US"/>
          </a:p>
        </p:txBody>
      </p:sp>
      <p:sp>
        <p:nvSpPr>
          <p:cNvPr id="7" name="Footer Placeholder 6">
            <a:extLst>
              <a:ext uri="{FF2B5EF4-FFF2-40B4-BE49-F238E27FC236}">
                <a16:creationId xmlns:a16="http://schemas.microsoft.com/office/drawing/2014/main" id="{C23E7B02-06F1-48D7-BF18-3AC3FC65F687}"/>
              </a:ext>
            </a:extLst>
          </p:cNvPr>
          <p:cNvSpPr>
            <a:spLocks noGrp="1"/>
          </p:cNvSpPr>
          <p:nvPr>
            <p:ph type="ftr" sz="quarter" idx="19"/>
          </p:nvPr>
        </p:nvSpPr>
        <p:spPr/>
        <p:txBody>
          <a:bodyPr/>
          <a:lstStyle/>
          <a:p>
            <a:r>
              <a:rPr lang="en-US"/>
              <a:t>2022 Code Breaker: Talking With Clients About Electrification </a:t>
            </a:r>
          </a:p>
        </p:txBody>
      </p:sp>
      <p:sp>
        <p:nvSpPr>
          <p:cNvPr id="8" name="Slide Number Placeholder 7">
            <a:extLst>
              <a:ext uri="{FF2B5EF4-FFF2-40B4-BE49-F238E27FC236}">
                <a16:creationId xmlns:a16="http://schemas.microsoft.com/office/drawing/2014/main" id="{82A96D50-5C38-4912-B47C-9DDA76A6D0D5}"/>
              </a:ext>
            </a:extLst>
          </p:cNvPr>
          <p:cNvSpPr>
            <a:spLocks noGrp="1"/>
          </p:cNvSpPr>
          <p:nvPr>
            <p:ph type="sldNum" sz="quarter" idx="20"/>
          </p:nvPr>
        </p:nvSpPr>
        <p:spPr/>
        <p:txBody>
          <a:bodyPr/>
          <a:lstStyle/>
          <a:p>
            <a:fld id="{2D546CA2-C1D2-4324-9E39-7858381B15B9}" type="slidenum">
              <a:rPr lang="en-US" smtClean="0"/>
              <a:pPr/>
              <a:t>‹#›</a:t>
            </a:fld>
            <a:endParaRPr lang="en-US"/>
          </a:p>
        </p:txBody>
      </p:sp>
      <p:sp>
        <p:nvSpPr>
          <p:cNvPr id="3" name="Title 2">
            <a:extLst>
              <a:ext uri="{FF2B5EF4-FFF2-40B4-BE49-F238E27FC236}">
                <a16:creationId xmlns:a16="http://schemas.microsoft.com/office/drawing/2014/main" id="{56B5B5E8-7AA3-4CA0-8C11-6DD59B6F5166}"/>
              </a:ext>
            </a:extLst>
          </p:cNvPr>
          <p:cNvSpPr>
            <a:spLocks noGrp="1"/>
          </p:cNvSpPr>
          <p:nvPr>
            <p:ph type="title" hasCustomPrompt="1"/>
          </p:nvPr>
        </p:nvSpPr>
        <p:spPr>
          <a:xfrm>
            <a:off x="609600" y="369011"/>
            <a:ext cx="10972800" cy="485967"/>
          </a:xfrm>
        </p:spPr>
        <p:txBody>
          <a:bodyPr/>
          <a:lstStyle>
            <a:lvl1pPr>
              <a:defRPr/>
            </a:lvl1pPr>
          </a:lstStyle>
          <a:p>
            <a:r>
              <a:rPr lang="en-US"/>
              <a:t>&lt; Comparison &gt;  (Training) Click to enter title</a:t>
            </a:r>
          </a:p>
        </p:txBody>
      </p:sp>
      <p:sp>
        <p:nvSpPr>
          <p:cNvPr id="5" name="Text Placeholder 4">
            <a:extLst>
              <a:ext uri="{FF2B5EF4-FFF2-40B4-BE49-F238E27FC236}">
                <a16:creationId xmlns:a16="http://schemas.microsoft.com/office/drawing/2014/main" id="{76CA0285-4BC5-4AE8-9C3B-873397CAFC0D}"/>
              </a:ext>
            </a:extLst>
          </p:cNvPr>
          <p:cNvSpPr>
            <a:spLocks noGrp="1"/>
          </p:cNvSpPr>
          <p:nvPr>
            <p:ph type="body" sz="quarter" idx="22" hasCustomPrompt="1"/>
          </p:nvPr>
        </p:nvSpPr>
        <p:spPr>
          <a:xfrm>
            <a:off x="609599" y="1185523"/>
            <a:ext cx="5242559" cy="655057"/>
          </a:xfrm>
          <a:solidFill>
            <a:schemeClr val="accent1"/>
          </a:solidFill>
        </p:spPr>
        <p:txBody>
          <a:bodyPr lIns="182880" rIns="91440" anchor="ctr" anchorCtr="0">
            <a:normAutofit/>
          </a:bodyPr>
          <a:lstStyle>
            <a:lvl1pPr marL="0" indent="0">
              <a:lnSpc>
                <a:spcPct val="90000"/>
              </a:lnSpc>
              <a:spcBef>
                <a:spcPts val="0"/>
              </a:spcBef>
              <a:buNone/>
              <a:defRPr sz="1800">
                <a:solidFill>
                  <a:schemeClr val="bg1"/>
                </a:solidFill>
                <a:latin typeface="+mj-lt"/>
              </a:defRPr>
            </a:lvl1pPr>
          </a:lstStyle>
          <a:p>
            <a:pPr lvl="0"/>
            <a:r>
              <a:rPr lang="en-US"/>
              <a:t>&lt; Enter up to two lines of text in these title bars  &gt;</a:t>
            </a:r>
          </a:p>
        </p:txBody>
      </p:sp>
      <p:sp>
        <p:nvSpPr>
          <p:cNvPr id="16" name="Text Placeholder 4">
            <a:extLst>
              <a:ext uri="{FF2B5EF4-FFF2-40B4-BE49-F238E27FC236}">
                <a16:creationId xmlns:a16="http://schemas.microsoft.com/office/drawing/2014/main" id="{DF67CCA2-5906-4592-B7F2-359745327079}"/>
              </a:ext>
            </a:extLst>
          </p:cNvPr>
          <p:cNvSpPr>
            <a:spLocks noGrp="1"/>
          </p:cNvSpPr>
          <p:nvPr>
            <p:ph type="body" sz="quarter" idx="23" hasCustomPrompt="1"/>
          </p:nvPr>
        </p:nvSpPr>
        <p:spPr>
          <a:xfrm>
            <a:off x="6339841" y="1185523"/>
            <a:ext cx="5242559" cy="655057"/>
          </a:xfrm>
          <a:solidFill>
            <a:srgbClr val="C39203"/>
          </a:solidFill>
        </p:spPr>
        <p:txBody>
          <a:bodyPr lIns="182880" rIns="91440" anchor="ctr" anchorCtr="0">
            <a:normAutofit/>
          </a:bodyPr>
          <a:lstStyle>
            <a:lvl1pPr marL="0" indent="0">
              <a:lnSpc>
                <a:spcPct val="90000"/>
              </a:lnSpc>
              <a:spcBef>
                <a:spcPts val="0"/>
              </a:spcBef>
              <a:buNone/>
              <a:defRPr sz="1800">
                <a:solidFill>
                  <a:schemeClr val="bg1"/>
                </a:solidFill>
                <a:latin typeface="+mj-lt"/>
              </a:defRPr>
            </a:lvl1pPr>
          </a:lstStyle>
          <a:p>
            <a:pPr lvl="0"/>
            <a:r>
              <a:rPr lang="en-US"/>
              <a:t>&lt; Enter up to two lines of text in these title bars  &gt;</a:t>
            </a:r>
          </a:p>
        </p:txBody>
      </p:sp>
    </p:spTree>
    <p:extLst>
      <p:ext uri="{BB962C8B-B14F-4D97-AF65-F5344CB8AC3E}">
        <p14:creationId xmlns:p14="http://schemas.microsoft.com/office/powerpoint/2010/main" val="14137415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rrows &amp; Content">
    <p:spTree>
      <p:nvGrpSpPr>
        <p:cNvPr id="1" name=""/>
        <p:cNvGrpSpPr/>
        <p:nvPr/>
      </p:nvGrpSpPr>
      <p:grpSpPr>
        <a:xfrm>
          <a:off x="0" y="0"/>
          <a:ext cx="0" cy="0"/>
          <a:chOff x="0" y="0"/>
          <a:chExt cx="0" cy="0"/>
        </a:xfrm>
      </p:grpSpPr>
      <p:sp>
        <p:nvSpPr>
          <p:cNvPr id="41" name="Text Placeholder 16">
            <a:extLst>
              <a:ext uri="{FF2B5EF4-FFF2-40B4-BE49-F238E27FC236}">
                <a16:creationId xmlns:a16="http://schemas.microsoft.com/office/drawing/2014/main" id="{19847F75-A76A-4433-8281-9554D9DFC57D}"/>
              </a:ext>
            </a:extLst>
          </p:cNvPr>
          <p:cNvSpPr>
            <a:spLocks noGrp="1"/>
          </p:cNvSpPr>
          <p:nvPr>
            <p:ph type="body" sz="quarter" idx="27"/>
          </p:nvPr>
        </p:nvSpPr>
        <p:spPr>
          <a:xfrm>
            <a:off x="4189450" y="5324481"/>
            <a:ext cx="7392949" cy="1266825"/>
          </a:xfrm>
          <a:solidFill>
            <a:schemeClr val="accent3">
              <a:lumMod val="40000"/>
              <a:lumOff val="60000"/>
              <a:alpha val="90000"/>
            </a:schemeClr>
          </a:solidFill>
        </p:spPr>
        <p:txBody>
          <a:bodyPr lIns="228600" tIns="91440" rIns="91440" bIns="91440" anchor="ctr" anchorCtr="0">
            <a:noAutofit/>
          </a:bodyPr>
          <a:lstStyle>
            <a:lvl1pPr marL="230188" indent="-230188">
              <a:lnSpc>
                <a:spcPct val="90000"/>
              </a:lnSpc>
              <a:spcBef>
                <a:spcPts val="900"/>
              </a:spcBef>
              <a:buClr>
                <a:schemeClr val="accent3"/>
              </a:buClr>
              <a:defRPr sz="1700"/>
            </a:lvl1pPr>
            <a:lvl2pPr marL="461963" indent="-231775">
              <a:lnSpc>
                <a:spcPct val="90000"/>
              </a:lnSpc>
              <a:spcBef>
                <a:spcPts val="450"/>
              </a:spcBef>
              <a:buClr>
                <a:schemeClr val="accent3">
                  <a:lumMod val="75000"/>
                </a:schemeClr>
              </a:buClr>
              <a:tabLst/>
              <a:defRPr sz="1700"/>
            </a:lvl2pPr>
            <a:lvl3pPr marL="684213" indent="-222250">
              <a:lnSpc>
                <a:spcPct val="90000"/>
              </a:lnSpc>
              <a:spcBef>
                <a:spcPts val="225"/>
              </a:spcBef>
              <a:buClr>
                <a:schemeClr val="accent3"/>
              </a:buClr>
              <a:defRPr sz="1700"/>
            </a:lvl3pPr>
            <a:lvl4pPr marL="854075" indent="-169863">
              <a:lnSpc>
                <a:spcPct val="90000"/>
              </a:lnSpc>
              <a:spcBef>
                <a:spcPts val="225"/>
              </a:spcBef>
              <a:buClr>
                <a:schemeClr val="accent3">
                  <a:lumMod val="75000"/>
                </a:schemeClr>
              </a:buClr>
              <a:defRPr sz="1700"/>
            </a:lvl4pPr>
            <a:lvl5pPr marL="1025525" indent="-177800">
              <a:lnSpc>
                <a:spcPct val="90000"/>
              </a:lnSpc>
              <a:spcBef>
                <a:spcPts val="225"/>
              </a:spcBef>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ext Placeholder 16">
            <a:extLst>
              <a:ext uri="{FF2B5EF4-FFF2-40B4-BE49-F238E27FC236}">
                <a16:creationId xmlns:a16="http://schemas.microsoft.com/office/drawing/2014/main" id="{25DE4945-939B-4E8C-9737-6CB14B9E665C}"/>
              </a:ext>
            </a:extLst>
          </p:cNvPr>
          <p:cNvSpPr>
            <a:spLocks noGrp="1"/>
          </p:cNvSpPr>
          <p:nvPr>
            <p:ph type="body" sz="quarter" idx="28"/>
          </p:nvPr>
        </p:nvSpPr>
        <p:spPr>
          <a:xfrm>
            <a:off x="4189448" y="3915492"/>
            <a:ext cx="7392949" cy="1266825"/>
          </a:xfrm>
          <a:solidFill>
            <a:schemeClr val="tx2">
              <a:lumMod val="20000"/>
              <a:lumOff val="80000"/>
              <a:alpha val="75000"/>
            </a:schemeClr>
          </a:solidFill>
        </p:spPr>
        <p:txBody>
          <a:bodyPr lIns="228600" tIns="91440" rIns="91440" bIns="91440" anchor="ctr" anchorCtr="0">
            <a:noAutofit/>
          </a:bodyPr>
          <a:lstStyle>
            <a:lvl1pPr marL="230188" indent="-230188">
              <a:lnSpc>
                <a:spcPct val="90000"/>
              </a:lnSpc>
              <a:spcBef>
                <a:spcPts val="900"/>
              </a:spcBef>
              <a:buClr>
                <a:schemeClr val="tx2">
                  <a:lumMod val="60000"/>
                  <a:lumOff val="40000"/>
                </a:schemeClr>
              </a:buClr>
              <a:defRPr sz="1700"/>
            </a:lvl1pPr>
            <a:lvl2pPr marL="461963" indent="-231775">
              <a:lnSpc>
                <a:spcPct val="90000"/>
              </a:lnSpc>
              <a:spcBef>
                <a:spcPts val="450"/>
              </a:spcBef>
              <a:buClr>
                <a:schemeClr val="tx2"/>
              </a:buClr>
              <a:tabLst/>
              <a:defRPr sz="1700"/>
            </a:lvl2pPr>
            <a:lvl3pPr marL="684213" indent="-222250">
              <a:lnSpc>
                <a:spcPct val="90000"/>
              </a:lnSpc>
              <a:spcBef>
                <a:spcPts val="225"/>
              </a:spcBef>
              <a:buClr>
                <a:schemeClr val="tx2">
                  <a:lumMod val="60000"/>
                  <a:lumOff val="40000"/>
                </a:schemeClr>
              </a:buClr>
              <a:defRPr sz="1700"/>
            </a:lvl3pPr>
            <a:lvl4pPr marL="854075" indent="-169863">
              <a:lnSpc>
                <a:spcPct val="90000"/>
              </a:lnSpc>
              <a:spcBef>
                <a:spcPts val="225"/>
              </a:spcBef>
              <a:buClr>
                <a:schemeClr val="tx2"/>
              </a:buClr>
              <a:defRPr sz="1700"/>
            </a:lvl4pPr>
            <a:lvl5pPr marL="1025525" indent="-177800">
              <a:lnSpc>
                <a:spcPct val="90000"/>
              </a:lnSpc>
              <a:spcBef>
                <a:spcPts val="225"/>
              </a:spcBef>
              <a:buClr>
                <a:schemeClr val="tx2">
                  <a:lumMod val="60000"/>
                  <a:lumOff val="4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74C73980-CAB5-491D-9E13-6191170D398B}"/>
              </a:ext>
            </a:extLst>
          </p:cNvPr>
          <p:cNvSpPr>
            <a:spLocks noGrp="1"/>
          </p:cNvSpPr>
          <p:nvPr>
            <p:ph type="body" sz="quarter" idx="24"/>
          </p:nvPr>
        </p:nvSpPr>
        <p:spPr>
          <a:xfrm>
            <a:off x="4189449" y="1097511"/>
            <a:ext cx="7392951" cy="1266825"/>
          </a:xfrm>
          <a:solidFill>
            <a:schemeClr val="accent2">
              <a:alpha val="85000"/>
            </a:schemeClr>
          </a:solidFill>
        </p:spPr>
        <p:txBody>
          <a:bodyPr lIns="228600" anchor="ctr" anchorCtr="0">
            <a:noAutofit/>
          </a:bodyPr>
          <a:lstStyle>
            <a:lvl1pPr marL="230188" indent="-230188">
              <a:lnSpc>
                <a:spcPct val="90000"/>
              </a:lnSpc>
              <a:spcBef>
                <a:spcPts val="900"/>
              </a:spcBef>
              <a:defRPr sz="1700"/>
            </a:lvl1pPr>
            <a:lvl2pPr marL="461963" indent="-231775">
              <a:lnSpc>
                <a:spcPct val="90000"/>
              </a:lnSpc>
              <a:spcBef>
                <a:spcPts val="450"/>
              </a:spcBef>
              <a:defRPr sz="1700"/>
            </a:lvl2pPr>
            <a:lvl3pPr marL="684213" indent="-222250">
              <a:lnSpc>
                <a:spcPct val="90000"/>
              </a:lnSpc>
              <a:spcBef>
                <a:spcPts val="225"/>
              </a:spcBef>
              <a:defRPr sz="1700"/>
            </a:lvl3pPr>
            <a:lvl4pPr marL="854075" indent="-169863">
              <a:lnSpc>
                <a:spcPct val="90000"/>
              </a:lnSpc>
              <a:spcBef>
                <a:spcPts val="225"/>
              </a:spcBef>
              <a:defRPr sz="1700"/>
            </a:lvl4pPr>
            <a:lvl5pPr marL="1025525" indent="-177800">
              <a:lnSpc>
                <a:spcPct val="90000"/>
              </a:lnSpc>
              <a:spcBef>
                <a:spcPts val="225"/>
              </a:spcBef>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6560E4-AC77-49CF-A340-127D1D0E1214}"/>
              </a:ext>
            </a:extLst>
          </p:cNvPr>
          <p:cNvSpPr>
            <a:spLocks noGrp="1"/>
          </p:cNvSpPr>
          <p:nvPr>
            <p:ph type="ftr" sz="quarter" idx="11"/>
          </p:nvPr>
        </p:nvSpPr>
        <p:spPr/>
        <p:txBody>
          <a:bodyPr/>
          <a:lstStyle/>
          <a:p>
            <a:r>
              <a:rPr lang="en-US"/>
              <a:t>2022 Code Breaker: Talking With Clients About Electrification </a:t>
            </a:r>
          </a:p>
        </p:txBody>
      </p:sp>
      <p:sp>
        <p:nvSpPr>
          <p:cNvPr id="6" name="Slide Number Placeholder 5">
            <a:extLst>
              <a:ext uri="{FF2B5EF4-FFF2-40B4-BE49-F238E27FC236}">
                <a16:creationId xmlns:a16="http://schemas.microsoft.com/office/drawing/2014/main" id="{0F0AF284-5A4E-4C7C-A0E0-6BD1F44FF648}"/>
              </a:ext>
            </a:extLst>
          </p:cNvPr>
          <p:cNvSpPr>
            <a:spLocks noGrp="1"/>
          </p:cNvSpPr>
          <p:nvPr>
            <p:ph type="sldNum" sz="quarter" idx="12"/>
          </p:nvPr>
        </p:nvSpPr>
        <p:spPr/>
        <p:txBody>
          <a:bodyPr/>
          <a:lstStyle/>
          <a:p>
            <a:fld id="{E037D623-0E27-4E53-AEF9-245E870B97EC}" type="slidenum">
              <a:rPr lang="en-US" smtClean="0"/>
              <a:t>‹#›</a:t>
            </a:fld>
            <a:endParaRPr lang="en-US"/>
          </a:p>
        </p:txBody>
      </p:sp>
      <p:sp>
        <p:nvSpPr>
          <p:cNvPr id="3" name="Date Placeholder 2">
            <a:extLst>
              <a:ext uri="{FF2B5EF4-FFF2-40B4-BE49-F238E27FC236}">
                <a16:creationId xmlns:a16="http://schemas.microsoft.com/office/drawing/2014/main" id="{76C35FA5-6EDA-41AC-B1BE-0FB09867D730}"/>
              </a:ext>
            </a:extLst>
          </p:cNvPr>
          <p:cNvSpPr>
            <a:spLocks noGrp="1"/>
          </p:cNvSpPr>
          <p:nvPr>
            <p:ph type="dt" sz="half" idx="13"/>
          </p:nvPr>
        </p:nvSpPr>
        <p:spPr>
          <a:xfrm>
            <a:off x="9038605" y="6694079"/>
            <a:ext cx="1462043" cy="138499"/>
          </a:xfrm>
          <a:prstGeom prst="rect">
            <a:avLst/>
          </a:prstGeom>
        </p:spPr>
        <p:txBody>
          <a:bodyPr/>
          <a:lstStyle/>
          <a:p>
            <a:endParaRPr lang="en-US"/>
          </a:p>
        </p:txBody>
      </p:sp>
      <p:sp>
        <p:nvSpPr>
          <p:cNvPr id="33" name="Text Placeholder 16">
            <a:extLst>
              <a:ext uri="{FF2B5EF4-FFF2-40B4-BE49-F238E27FC236}">
                <a16:creationId xmlns:a16="http://schemas.microsoft.com/office/drawing/2014/main" id="{9C90E90E-425C-48D9-868F-44AC8FA2CE78}"/>
              </a:ext>
            </a:extLst>
          </p:cNvPr>
          <p:cNvSpPr>
            <a:spLocks noGrp="1"/>
          </p:cNvSpPr>
          <p:nvPr>
            <p:ph type="body" sz="quarter" idx="18"/>
          </p:nvPr>
        </p:nvSpPr>
        <p:spPr>
          <a:xfrm>
            <a:off x="4189450" y="2506503"/>
            <a:ext cx="7392949" cy="1266825"/>
          </a:xfrm>
          <a:solidFill>
            <a:schemeClr val="bg2">
              <a:lumMod val="60000"/>
              <a:lumOff val="40000"/>
              <a:alpha val="70000"/>
            </a:schemeClr>
          </a:solidFill>
        </p:spPr>
        <p:txBody>
          <a:bodyPr lIns="228600" tIns="91440" rIns="91440" bIns="91440" anchor="ctr" anchorCtr="0">
            <a:noAutofit/>
          </a:bodyPr>
          <a:lstStyle>
            <a:lvl1pPr marL="230188" indent="-230188">
              <a:lnSpc>
                <a:spcPct val="90000"/>
              </a:lnSpc>
              <a:spcBef>
                <a:spcPts val="900"/>
              </a:spcBef>
              <a:buClr>
                <a:srgbClr val="C39203"/>
              </a:buClr>
              <a:defRPr sz="1700"/>
            </a:lvl1pPr>
            <a:lvl2pPr marL="461963" indent="-231775">
              <a:lnSpc>
                <a:spcPct val="90000"/>
              </a:lnSpc>
              <a:spcBef>
                <a:spcPts val="450"/>
              </a:spcBef>
              <a:buClr>
                <a:schemeClr val="bg2">
                  <a:lumMod val="50000"/>
                </a:schemeClr>
              </a:buClr>
              <a:tabLst/>
              <a:defRPr sz="1700"/>
            </a:lvl2pPr>
            <a:lvl3pPr marL="684213" indent="-222250">
              <a:lnSpc>
                <a:spcPct val="90000"/>
              </a:lnSpc>
              <a:spcBef>
                <a:spcPts val="225"/>
              </a:spcBef>
              <a:buClr>
                <a:srgbClr val="C39203"/>
              </a:buClr>
              <a:defRPr sz="1700"/>
            </a:lvl3pPr>
            <a:lvl4pPr marL="854075" indent="-169863">
              <a:lnSpc>
                <a:spcPct val="90000"/>
              </a:lnSpc>
              <a:spcBef>
                <a:spcPts val="225"/>
              </a:spcBef>
              <a:buClr>
                <a:schemeClr val="bg2">
                  <a:lumMod val="50000"/>
                </a:schemeClr>
              </a:buClr>
              <a:defRPr sz="1700"/>
            </a:lvl4pPr>
            <a:lvl5pPr marL="847725" indent="0">
              <a:lnSpc>
                <a:spcPct val="90000"/>
              </a:lnSpc>
              <a:spcBef>
                <a:spcPts val="225"/>
              </a:spcBef>
              <a:buClr>
                <a:srgbClr val="C39203"/>
              </a:buClr>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9">
            <a:extLst>
              <a:ext uri="{FF2B5EF4-FFF2-40B4-BE49-F238E27FC236}">
                <a16:creationId xmlns:a16="http://schemas.microsoft.com/office/drawing/2014/main" id="{B5A8E0F9-03ED-4158-8075-0522A786D9B1}"/>
              </a:ext>
            </a:extLst>
          </p:cNvPr>
          <p:cNvSpPr>
            <a:spLocks noGrp="1"/>
          </p:cNvSpPr>
          <p:nvPr>
            <p:ph type="body" sz="quarter" idx="19"/>
          </p:nvPr>
        </p:nvSpPr>
        <p:spPr>
          <a:xfrm>
            <a:off x="113943" y="2506496"/>
            <a:ext cx="4364052" cy="1005840"/>
          </a:xfrm>
          <a:prstGeom prst="rightArrow">
            <a:avLst>
              <a:gd name="adj1" fmla="val 63208"/>
              <a:gd name="adj2" fmla="val 65094"/>
            </a:avLst>
          </a:prstGeom>
          <a:solidFill>
            <a:srgbClr val="C39203"/>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36" name="Text Placeholder 19">
            <a:extLst>
              <a:ext uri="{FF2B5EF4-FFF2-40B4-BE49-F238E27FC236}">
                <a16:creationId xmlns:a16="http://schemas.microsoft.com/office/drawing/2014/main" id="{6F4C170F-63BB-4C7D-8891-02CB88514F34}"/>
              </a:ext>
            </a:extLst>
          </p:cNvPr>
          <p:cNvSpPr>
            <a:spLocks noGrp="1"/>
          </p:cNvSpPr>
          <p:nvPr>
            <p:ph type="body" sz="quarter" idx="21"/>
          </p:nvPr>
        </p:nvSpPr>
        <p:spPr>
          <a:xfrm>
            <a:off x="113943" y="3915485"/>
            <a:ext cx="4364052" cy="1005840"/>
          </a:xfrm>
          <a:prstGeom prst="rightArrow">
            <a:avLst>
              <a:gd name="adj1" fmla="val 63208"/>
              <a:gd name="adj2" fmla="val 65094"/>
            </a:avLst>
          </a:prstGeom>
          <a:solidFill>
            <a:srgbClr val="4287D2"/>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38" name="Text Placeholder 19">
            <a:extLst>
              <a:ext uri="{FF2B5EF4-FFF2-40B4-BE49-F238E27FC236}">
                <a16:creationId xmlns:a16="http://schemas.microsoft.com/office/drawing/2014/main" id="{1C037E77-9F02-4BF9-B180-7BEB2ABE875B}"/>
              </a:ext>
            </a:extLst>
          </p:cNvPr>
          <p:cNvSpPr>
            <a:spLocks noGrp="1"/>
          </p:cNvSpPr>
          <p:nvPr>
            <p:ph type="body" sz="quarter" idx="23"/>
          </p:nvPr>
        </p:nvSpPr>
        <p:spPr>
          <a:xfrm>
            <a:off x="113943" y="5324474"/>
            <a:ext cx="4364052" cy="1005840"/>
          </a:xfrm>
          <a:prstGeom prst="rightArrow">
            <a:avLst>
              <a:gd name="adj1" fmla="val 63208"/>
              <a:gd name="adj2" fmla="val 65094"/>
            </a:avLst>
          </a:prstGeom>
          <a:solidFill>
            <a:schemeClr val="accent3"/>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43" name="Text Placeholder 19">
            <a:extLst>
              <a:ext uri="{FF2B5EF4-FFF2-40B4-BE49-F238E27FC236}">
                <a16:creationId xmlns:a16="http://schemas.microsoft.com/office/drawing/2014/main" id="{E3420677-434A-45D0-90CA-EB33BC55C511}"/>
              </a:ext>
            </a:extLst>
          </p:cNvPr>
          <p:cNvSpPr>
            <a:spLocks noGrp="1"/>
          </p:cNvSpPr>
          <p:nvPr>
            <p:ph type="body" sz="quarter" idx="29"/>
          </p:nvPr>
        </p:nvSpPr>
        <p:spPr>
          <a:xfrm>
            <a:off x="113943" y="1097507"/>
            <a:ext cx="4364052" cy="1005840"/>
          </a:xfrm>
          <a:prstGeom prst="rightArrow">
            <a:avLst>
              <a:gd name="adj1" fmla="val 63208"/>
              <a:gd name="adj2" fmla="val 65094"/>
            </a:avLst>
          </a:prstGeom>
          <a:solidFill>
            <a:schemeClr val="accent1"/>
          </a:solidFill>
          <a:ln>
            <a:noFill/>
          </a:ln>
        </p:spPr>
        <p:txBody>
          <a:bodyPr lIns="91440" rIns="91440" anchor="ctr" anchorCtr="0">
            <a:noAutofit/>
          </a:bodyPr>
          <a:lstStyle>
            <a:lvl1pPr marL="0" indent="0" algn="ctr">
              <a:lnSpc>
                <a:spcPct val="85000"/>
              </a:lnSpc>
              <a:spcBef>
                <a:spcPts val="0"/>
              </a:spcBef>
              <a:buNone/>
              <a:defRPr sz="1900" b="1">
                <a:solidFill>
                  <a:schemeClr val="bg1"/>
                </a:solidFill>
              </a:defRPr>
            </a:lvl1pPr>
            <a:lvl2pPr marL="258359" indent="0">
              <a:lnSpc>
                <a:spcPct val="85000"/>
              </a:lnSpc>
              <a:spcBef>
                <a:spcPts val="0"/>
              </a:spcBef>
              <a:buNone/>
              <a:defRPr sz="1500" b="1"/>
            </a:lvl2pPr>
            <a:lvl3pPr marL="517909" indent="0">
              <a:lnSpc>
                <a:spcPct val="85000"/>
              </a:lnSpc>
              <a:spcBef>
                <a:spcPts val="0"/>
              </a:spcBef>
              <a:buNone/>
              <a:defRPr sz="1500" b="1"/>
            </a:lvl3pPr>
            <a:lvl4pPr marL="731026" indent="0">
              <a:lnSpc>
                <a:spcPct val="85000"/>
              </a:lnSpc>
              <a:spcBef>
                <a:spcPts val="0"/>
              </a:spcBef>
              <a:buNone/>
              <a:defRPr sz="1500" b="1"/>
            </a:lvl4pPr>
            <a:lvl5pPr marL="898900" indent="0">
              <a:lnSpc>
                <a:spcPct val="85000"/>
              </a:lnSpc>
              <a:spcBef>
                <a:spcPts val="0"/>
              </a:spcBef>
              <a:buNone/>
              <a:defRPr sz="1500" b="1"/>
            </a:lvl5pPr>
          </a:lstStyle>
          <a:p>
            <a:pPr lvl="0"/>
            <a:r>
              <a:rPr lang="en-US"/>
              <a:t>Click to edit Master text styles</a:t>
            </a:r>
          </a:p>
        </p:txBody>
      </p:sp>
      <p:sp>
        <p:nvSpPr>
          <p:cNvPr id="4" name="Title 3">
            <a:extLst>
              <a:ext uri="{FF2B5EF4-FFF2-40B4-BE49-F238E27FC236}">
                <a16:creationId xmlns:a16="http://schemas.microsoft.com/office/drawing/2014/main" id="{045CA451-7634-4FDE-9ED8-79B4DB5E6A77}"/>
              </a:ext>
            </a:extLst>
          </p:cNvPr>
          <p:cNvSpPr>
            <a:spLocks noGrp="1"/>
          </p:cNvSpPr>
          <p:nvPr>
            <p:ph type="title" hasCustomPrompt="1"/>
          </p:nvPr>
        </p:nvSpPr>
        <p:spPr>
          <a:xfrm>
            <a:off x="609600" y="369010"/>
            <a:ext cx="10972800" cy="485967"/>
          </a:xfrm>
        </p:spPr>
        <p:txBody>
          <a:bodyPr/>
          <a:lstStyle/>
          <a:p>
            <a:r>
              <a:rPr lang="en-US"/>
              <a:t>&lt; Arrows &amp; Content &gt;  (Training) Click to enter title</a:t>
            </a:r>
          </a:p>
        </p:txBody>
      </p:sp>
    </p:spTree>
    <p:extLst>
      <p:ext uri="{BB962C8B-B14F-4D97-AF65-F5344CB8AC3E}">
        <p14:creationId xmlns:p14="http://schemas.microsoft.com/office/powerpoint/2010/main" val="23786709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519F142-E28B-4B4C-8981-5233F9CF67A4}"/>
              </a:ext>
            </a:extLst>
          </p:cNvPr>
          <p:cNvSpPr>
            <a:spLocks noGrp="1"/>
          </p:cNvSpPr>
          <p:nvPr>
            <p:ph type="body" sz="quarter" idx="16"/>
          </p:nvPr>
        </p:nvSpPr>
        <p:spPr>
          <a:xfrm>
            <a:off x="8358554" y="1378890"/>
            <a:ext cx="3434644" cy="5104267"/>
          </a:xfrm>
          <a:noFill/>
          <a:ln w="12700">
            <a:solidFill>
              <a:schemeClr val="accent1"/>
            </a:solidFill>
          </a:ln>
        </p:spPr>
        <p:txBody>
          <a:bodyPr lIns="91440" tIns="1097280" rIns="91440">
            <a:noAutofit/>
          </a:bodyPr>
          <a:lstStyle>
            <a:lvl1pPr marL="171446" indent="-171446">
              <a:lnSpc>
                <a:spcPct val="90000"/>
              </a:lnSpc>
              <a:spcBef>
                <a:spcPts val="1200"/>
              </a:spcBef>
              <a:defRPr sz="1400">
                <a:solidFill>
                  <a:schemeClr val="tx1"/>
                </a:solidFill>
              </a:defRPr>
            </a:lvl1pPr>
            <a:lvl2pPr marL="342892" indent="-171446">
              <a:lnSpc>
                <a:spcPct val="90000"/>
              </a:lnSpc>
              <a:spcBef>
                <a:spcPts val="600"/>
              </a:spcBef>
              <a:defRPr sz="1400">
                <a:solidFill>
                  <a:schemeClr val="tx1"/>
                </a:solidFill>
              </a:defRPr>
            </a:lvl2pPr>
            <a:lvl3pPr marL="475048" indent="-132157">
              <a:lnSpc>
                <a:spcPct val="90000"/>
              </a:lnSpc>
              <a:spcBef>
                <a:spcPts val="300"/>
              </a:spcBef>
              <a:defRPr sz="1400">
                <a:solidFill>
                  <a:schemeClr val="tx1"/>
                </a:solidFill>
              </a:defRPr>
            </a:lvl3pPr>
            <a:lvl4pPr marL="600060" indent="-125013">
              <a:lnSpc>
                <a:spcPct val="90000"/>
              </a:lnSpc>
              <a:spcBef>
                <a:spcPts val="300"/>
              </a:spcBef>
              <a:defRPr sz="1400">
                <a:solidFill>
                  <a:schemeClr val="tx1"/>
                </a:solidFill>
              </a:defRPr>
            </a:lvl4pPr>
            <a:lvl5pPr marL="732217" indent="-132157">
              <a:lnSpc>
                <a:spcPct val="90000"/>
              </a:lnSpc>
              <a:spcBef>
                <a:spcPts val="3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41E0756-BBD3-4BFB-BA3C-DC38DF8E0472}"/>
              </a:ext>
            </a:extLst>
          </p:cNvPr>
          <p:cNvGrpSpPr/>
          <p:nvPr/>
        </p:nvGrpSpPr>
        <p:grpSpPr>
          <a:xfrm>
            <a:off x="8361205" y="1378890"/>
            <a:ext cx="3431993" cy="990901"/>
            <a:chOff x="8171101" y="1378884"/>
            <a:chExt cx="2895600" cy="990901"/>
          </a:xfrm>
        </p:grpSpPr>
        <p:sp>
          <p:nvSpPr>
            <p:cNvPr id="13" name="Freeform: Shape 12">
              <a:extLst>
                <a:ext uri="{FF2B5EF4-FFF2-40B4-BE49-F238E27FC236}">
                  <a16:creationId xmlns:a16="http://schemas.microsoft.com/office/drawing/2014/main" id="{B2D9CB6F-35C6-4C31-89D2-FE2FB29E616A}"/>
                </a:ext>
              </a:extLst>
            </p:cNvPr>
            <p:cNvSpPr/>
            <p:nvPr/>
          </p:nvSpPr>
          <p:spPr>
            <a:xfrm>
              <a:off x="8171101" y="1378884"/>
              <a:ext cx="2895600" cy="937446"/>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indent="85723" algn="ctr">
                <a:lnSpc>
                  <a:spcPct val="85000"/>
                </a:lnSpc>
              </a:pPr>
              <a:endParaRPr lang="en-US" sz="1200">
                <a:latin typeface="+mj-lt"/>
              </a:endParaRPr>
            </a:p>
          </p:txBody>
        </p:sp>
        <p:sp>
          <p:nvSpPr>
            <p:cNvPr id="14" name="Freeform: Shape 13">
              <a:extLst>
                <a:ext uri="{FF2B5EF4-FFF2-40B4-BE49-F238E27FC236}">
                  <a16:creationId xmlns:a16="http://schemas.microsoft.com/office/drawing/2014/main" id="{65127E9A-7473-4117-AE01-DF83C51C89E3}"/>
                </a:ext>
              </a:extLst>
            </p:cNvPr>
            <p:cNvSpPr/>
            <p:nvPr/>
          </p:nvSpPr>
          <p:spPr>
            <a:xfrm>
              <a:off x="8220177" y="1432338"/>
              <a:ext cx="2798439" cy="937447"/>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 name="connsiteX0" fmla="*/ 1260 w 2878931"/>
                <a:gd name="connsiteY0" fmla="*/ 0 h 856986"/>
                <a:gd name="connsiteX1" fmla="*/ 2878931 w 2878931"/>
                <a:gd name="connsiteY1" fmla="*/ 0 h 856986"/>
                <a:gd name="connsiteX2" fmla="*/ 2878931 w 2878931"/>
                <a:gd name="connsiteY2" fmla="*/ 493059 h 856986"/>
                <a:gd name="connsiteX3" fmla="*/ 0 w 2878931"/>
                <a:gd name="connsiteY3" fmla="*/ 856986 h 856986"/>
                <a:gd name="connsiteX4" fmla="*/ 1260 w 2878931"/>
                <a:gd name="connsiteY4" fmla="*/ 0 h 85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56986">
                  <a:moveTo>
                    <a:pt x="1260" y="0"/>
                  </a:moveTo>
                  <a:lnTo>
                    <a:pt x="2878931" y="0"/>
                  </a:lnTo>
                  <a:lnTo>
                    <a:pt x="2878931" y="493059"/>
                  </a:lnTo>
                  <a:lnTo>
                    <a:pt x="0" y="856986"/>
                  </a:lnTo>
                  <a:cubicBezTo>
                    <a:pt x="2007" y="562178"/>
                    <a:pt x="-747" y="294808"/>
                    <a:pt x="1260" y="0"/>
                  </a:cubicBez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1409700"/>
            <a:ext cx="7437120" cy="51816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2022 Code Breaker: Talking With Clients About Electrification </a:t>
            </a:r>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17" name="Text Placeholder 16">
            <a:extLst>
              <a:ext uri="{FF2B5EF4-FFF2-40B4-BE49-F238E27FC236}">
                <a16:creationId xmlns:a16="http://schemas.microsoft.com/office/drawing/2014/main" id="{0BD4D8FC-80CE-4418-9D39-54DFEF5C5101}"/>
              </a:ext>
            </a:extLst>
          </p:cNvPr>
          <p:cNvSpPr>
            <a:spLocks noGrp="1"/>
          </p:cNvSpPr>
          <p:nvPr>
            <p:ph type="body" sz="quarter" idx="17" hasCustomPrompt="1"/>
          </p:nvPr>
        </p:nvSpPr>
        <p:spPr>
          <a:xfrm flipH="1">
            <a:off x="8419371" y="1470516"/>
            <a:ext cx="3282357" cy="581698"/>
          </a:xfrm>
          <a:prstGeom prst="rect">
            <a:avLst/>
          </a:prstGeom>
          <a:noFill/>
          <a:ln>
            <a:noFill/>
          </a:ln>
        </p:spPr>
        <p:txBody>
          <a:bodyPr lIns="91440" tIns="91440" rIns="91440" bIns="0">
            <a:normAutofit/>
          </a:bodyPr>
          <a:lstStyle>
            <a:lvl1pPr marL="0" indent="0">
              <a:lnSpc>
                <a:spcPct val="90000"/>
              </a:lnSpc>
              <a:spcBef>
                <a:spcPts val="0"/>
              </a:spcBef>
              <a:buFont typeface="Arial" panose="020B0604020202020204" pitchFamily="34" charset="0"/>
              <a:buNone/>
              <a:defRPr sz="1600">
                <a:solidFill>
                  <a:schemeClr val="bg1"/>
                </a:solidFill>
                <a:latin typeface="+mj-lt"/>
              </a:defRPr>
            </a:lvl1pPr>
            <a:lvl2pPr marL="258359" indent="0">
              <a:buNone/>
              <a:defRPr sz="1200">
                <a:latin typeface="+mj-lt"/>
              </a:defRPr>
            </a:lvl2pPr>
            <a:lvl3pPr marL="517909" indent="0">
              <a:buNone/>
              <a:defRPr sz="1200">
                <a:latin typeface="+mj-lt"/>
              </a:defRPr>
            </a:lvl3pPr>
            <a:lvl4pPr marL="731026" indent="0">
              <a:buNone/>
              <a:defRPr sz="1200">
                <a:latin typeface="+mj-lt"/>
              </a:defRPr>
            </a:lvl4pPr>
            <a:lvl5pPr marL="898900" indent="0">
              <a:buNone/>
              <a:defRPr sz="1200">
                <a:latin typeface="+mj-lt"/>
              </a:defRPr>
            </a:lvl5pPr>
          </a:lstStyle>
          <a:p>
            <a:pPr lvl="0"/>
            <a:r>
              <a:rPr lang="en-US"/>
              <a:t>Click to</a:t>
            </a:r>
            <a:br>
              <a:rPr lang="en-US"/>
            </a:br>
            <a:r>
              <a:rPr lang="en-US"/>
              <a:t>edit Sidebar Title</a:t>
            </a:r>
          </a:p>
        </p:txBody>
      </p:sp>
      <p:sp>
        <p:nvSpPr>
          <p:cNvPr id="4" name="Title 3">
            <a:extLst>
              <a:ext uri="{FF2B5EF4-FFF2-40B4-BE49-F238E27FC236}">
                <a16:creationId xmlns:a16="http://schemas.microsoft.com/office/drawing/2014/main" id="{1055F213-1494-445C-971E-F4C86B812F6D}"/>
              </a:ext>
            </a:extLst>
          </p:cNvPr>
          <p:cNvSpPr>
            <a:spLocks noGrp="1"/>
          </p:cNvSpPr>
          <p:nvPr>
            <p:ph type="title" hasCustomPrompt="1"/>
          </p:nvPr>
        </p:nvSpPr>
        <p:spPr>
          <a:xfrm>
            <a:off x="609600" y="386103"/>
            <a:ext cx="10972800" cy="485967"/>
          </a:xfrm>
        </p:spPr>
        <p:txBody>
          <a:bodyPr/>
          <a:lstStyle/>
          <a:p>
            <a:r>
              <a:rPr lang="en-US"/>
              <a:t>&lt; Sidebar 1 &gt;  (Training) Click to enter title</a:t>
            </a:r>
          </a:p>
        </p:txBody>
      </p:sp>
    </p:spTree>
    <p:extLst>
      <p:ext uri="{BB962C8B-B14F-4D97-AF65-F5344CB8AC3E}">
        <p14:creationId xmlns:p14="http://schemas.microsoft.com/office/powerpoint/2010/main" val="1655134910"/>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g25c4d6869fc_1_6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3" name="Google Shape;73;g25c4d6869fc_1_62"/>
          <p:cNvSpPr txBox="1">
            <a:spLocks noGrp="1"/>
          </p:cNvSpPr>
          <p:nvPr>
            <p:ph type="title"/>
          </p:nvPr>
        </p:nvSpPr>
        <p:spPr>
          <a:xfrm>
            <a:off x="928800" y="652069"/>
            <a:ext cx="39321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g25c4d6869fc_1_62"/>
          <p:cNvSpPr>
            <a:spLocks noGrp="1"/>
          </p:cNvSpPr>
          <p:nvPr>
            <p:ph type="pic" idx="2"/>
          </p:nvPr>
        </p:nvSpPr>
        <p:spPr>
          <a:xfrm>
            <a:off x="5231566" y="0"/>
            <a:ext cx="5231700" cy="6858000"/>
          </a:xfrm>
          <a:prstGeom prst="rect">
            <a:avLst/>
          </a:prstGeom>
          <a:solidFill>
            <a:schemeClr val="lt1">
              <a:alpha val="34901"/>
            </a:schemeClr>
          </a:solidFill>
          <a:ln>
            <a:noFill/>
          </a:ln>
        </p:spPr>
      </p:sp>
      <p:sp>
        <p:nvSpPr>
          <p:cNvPr id="75" name="Google Shape;75;g25c4d6869fc_1_62"/>
          <p:cNvSpPr txBox="1">
            <a:spLocks noGrp="1"/>
          </p:cNvSpPr>
          <p:nvPr>
            <p:ph type="body" idx="1"/>
          </p:nvPr>
        </p:nvSpPr>
        <p:spPr>
          <a:xfrm>
            <a:off x="928800" y="3283710"/>
            <a:ext cx="39321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g25c4d6869fc_1_6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g25c4d6869fc_1_6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g25c4d6869fc_1_6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g25c4d6869fc_1_62"/>
          <p:cNvSpPr/>
          <p:nvPr/>
        </p:nvSpPr>
        <p:spPr>
          <a:xfrm>
            <a:off x="687289" y="0"/>
            <a:ext cx="72000" cy="28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80" name="Google Shape;80;g25c4d6869fc_1_62"/>
          <p:cNvCxnSpPr/>
          <p:nvPr/>
        </p:nvCxnSpPr>
        <p:spPr>
          <a:xfrm>
            <a:off x="106886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81" name="Google Shape;81;g25c4d6869fc_1_6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82" name="Google Shape;82;g25c4d6869fc_1_62"/>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 name="Google Shape;83;g25c4d6869fc_1_62"/>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84" name="Google Shape;84;g25c4d6869fc_1_6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429"/>
        <p:cNvGrpSpPr/>
        <p:nvPr/>
      </p:nvGrpSpPr>
      <p:grpSpPr>
        <a:xfrm>
          <a:off x="0" y="0"/>
          <a:ext cx="0" cy="0"/>
          <a:chOff x="0" y="0"/>
          <a:chExt cx="0" cy="0"/>
        </a:xfrm>
      </p:grpSpPr>
      <p:sp>
        <p:nvSpPr>
          <p:cNvPr id="430" name="Google Shape;430;g25c4d6869fc_1_420"/>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1" name="Google Shape;431;g25c4d6869fc_1_420"/>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g25c4d6869fc_1_42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g25c4d6869fc_1_42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g25c4d6869fc_1_42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5" name="Google Shape;435;g25c4d6869fc_1_420"/>
          <p:cNvSpPr/>
          <p:nvPr/>
        </p:nvSpPr>
        <p:spPr>
          <a:xfrm>
            <a:off x="687289" y="0"/>
            <a:ext cx="72000" cy="1289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6" name="Google Shape;436;g25c4d6869fc_1_420"/>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7" name="Google Shape;437;g25c4d6869fc_1_420"/>
          <p:cNvSpPr txBox="1">
            <a:spLocks noGrp="1"/>
          </p:cNvSpPr>
          <p:nvPr>
            <p:ph type="body" idx="2"/>
          </p:nvPr>
        </p:nvSpPr>
        <p:spPr>
          <a:xfrm>
            <a:off x="928800" y="3431112"/>
            <a:ext cx="5157900" cy="201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Font typeface="Arial"/>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g25c4d6869fc_1_420"/>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9" name="Google Shape;439;g25c4d6869fc_1_420"/>
          <p:cNvSpPr txBox="1">
            <a:spLocks noGrp="1"/>
          </p:cNvSpPr>
          <p:nvPr>
            <p:ph type="body" idx="4"/>
          </p:nvPr>
        </p:nvSpPr>
        <p:spPr>
          <a:xfrm>
            <a:off x="6224784" y="2516716"/>
            <a:ext cx="5183100" cy="2931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3F3F3F"/>
              </a:buClr>
              <a:buSzPts val="1600"/>
              <a:buChar char="•"/>
              <a:defRPr sz="1600" i="0">
                <a:solidFill>
                  <a:srgbClr val="3F3F3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0" name="Google Shape;440;g25c4d6869fc_1_420"/>
          <p:cNvCxnSpPr/>
          <p:nvPr/>
        </p:nvCxnSpPr>
        <p:spPr>
          <a:xfrm>
            <a:off x="1068863" y="327193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441" name="Google Shape;441;g25c4d6869fc_1_420"/>
          <p:cNvCxnSpPr/>
          <p:nvPr/>
        </p:nvCxnSpPr>
        <p:spPr>
          <a:xfrm>
            <a:off x="6352281" y="2357538"/>
            <a:ext cx="630900" cy="0"/>
          </a:xfrm>
          <a:prstGeom prst="straightConnector1">
            <a:avLst/>
          </a:prstGeom>
          <a:noFill/>
          <a:ln w="19050" cap="flat" cmpd="sng">
            <a:solidFill>
              <a:schemeClr val="accent1"/>
            </a:solidFill>
            <a:prstDash val="solid"/>
            <a:miter lim="800000"/>
            <a:headEnd type="none" w="sm" len="sm"/>
            <a:tailEnd type="none" w="sm" len="sm"/>
          </a:ln>
        </p:spPr>
      </p:cxnSp>
      <p:cxnSp>
        <p:nvCxnSpPr>
          <p:cNvPr id="442" name="Google Shape;442;g25c4d6869fc_1_420"/>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443" name="Google Shape;443;g25c4d6869fc_1_420"/>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4" name="Google Shape;444;g25c4d6869fc_1_420"/>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45" name="Google Shape;445;g25c4d6869fc_1_42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1" y="1409700"/>
            <a:ext cx="7320212" cy="51816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p:ph type="ftr" sz="quarter" idx="11"/>
          </p:nvPr>
        </p:nvSpPr>
        <p:spPr/>
        <p:txBody>
          <a:bodyPr/>
          <a:lstStyle/>
          <a:p>
            <a:r>
              <a:rPr lang="en-US"/>
              <a:t>2022 Code Breaker: Talking With Clients About Electrification </a:t>
            </a:r>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2" name="Title 1">
            <a:extLst>
              <a:ext uri="{FF2B5EF4-FFF2-40B4-BE49-F238E27FC236}">
                <a16:creationId xmlns:a16="http://schemas.microsoft.com/office/drawing/2014/main" id="{FC849E65-8564-4924-93C1-D0574F8BAD46}"/>
              </a:ext>
            </a:extLst>
          </p:cNvPr>
          <p:cNvSpPr>
            <a:spLocks noGrp="1"/>
          </p:cNvSpPr>
          <p:nvPr>
            <p:ph type="title" hasCustomPrompt="1"/>
          </p:nvPr>
        </p:nvSpPr>
        <p:spPr>
          <a:xfrm>
            <a:off x="609600" y="369012"/>
            <a:ext cx="11183597" cy="485967"/>
          </a:xfrm>
        </p:spPr>
        <p:txBody>
          <a:bodyPr/>
          <a:lstStyle>
            <a:lvl1pPr>
              <a:defRPr/>
            </a:lvl1pPr>
          </a:lstStyle>
          <a:p>
            <a:r>
              <a:rPr lang="en-US"/>
              <a:t>&lt; Sidebar 2 &gt;  (Training) Click to enter title</a:t>
            </a:r>
          </a:p>
        </p:txBody>
      </p:sp>
      <p:sp>
        <p:nvSpPr>
          <p:cNvPr id="16" name="Tools frame 2">
            <a:extLst>
              <a:ext uri="{FF2B5EF4-FFF2-40B4-BE49-F238E27FC236}">
                <a16:creationId xmlns:a16="http://schemas.microsoft.com/office/drawing/2014/main" id="{B0695011-8010-4094-A05C-09E326741B82}"/>
              </a:ext>
            </a:extLst>
          </p:cNvPr>
          <p:cNvSpPr/>
          <p:nvPr/>
        </p:nvSpPr>
        <p:spPr bwMode="gray">
          <a:xfrm>
            <a:off x="8143213" y="1244391"/>
            <a:ext cx="3768651" cy="5381984"/>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 name="connsiteX0" fmla="*/ 0 w 2469768"/>
              <a:gd name="connsiteY0" fmla="*/ 89876 h 3031775"/>
              <a:gd name="connsiteX1" fmla="*/ 2359240 w 2469768"/>
              <a:gd name="connsiteY1" fmla="*/ 0 h 3031775"/>
              <a:gd name="connsiteX2" fmla="*/ 2469768 w 2469768"/>
              <a:gd name="connsiteY2" fmla="*/ 2923370 h 3031775"/>
              <a:gd name="connsiteX3" fmla="*/ 206480 w 2469768"/>
              <a:gd name="connsiteY3" fmla="*/ 3031775 h 3031775"/>
              <a:gd name="connsiteX4" fmla="*/ 0 w 2469768"/>
              <a:gd name="connsiteY4" fmla="*/ 89876 h 3031775"/>
              <a:gd name="connsiteX0" fmla="*/ 0 w 2469768"/>
              <a:gd name="connsiteY0" fmla="*/ 70742 h 3012641"/>
              <a:gd name="connsiteX1" fmla="*/ 2359240 w 2469768"/>
              <a:gd name="connsiteY1" fmla="*/ 0 h 3012641"/>
              <a:gd name="connsiteX2" fmla="*/ 2469768 w 2469768"/>
              <a:gd name="connsiteY2" fmla="*/ 2904236 h 3012641"/>
              <a:gd name="connsiteX3" fmla="*/ 206480 w 2469768"/>
              <a:gd name="connsiteY3" fmla="*/ 3012641 h 3012641"/>
              <a:gd name="connsiteX4" fmla="*/ 0 w 2469768"/>
              <a:gd name="connsiteY4" fmla="*/ 70742 h 3012641"/>
              <a:gd name="connsiteX0" fmla="*/ 0 w 2447568"/>
              <a:gd name="connsiteY0" fmla="*/ 70742 h 3012641"/>
              <a:gd name="connsiteX1" fmla="*/ 2359240 w 2447568"/>
              <a:gd name="connsiteY1" fmla="*/ 0 h 3012641"/>
              <a:gd name="connsiteX2" fmla="*/ 2447568 w 2447568"/>
              <a:gd name="connsiteY2" fmla="*/ 2885102 h 3012641"/>
              <a:gd name="connsiteX3" fmla="*/ 206480 w 2447568"/>
              <a:gd name="connsiteY3" fmla="*/ 3012641 h 3012641"/>
              <a:gd name="connsiteX4" fmla="*/ 0 w 2447568"/>
              <a:gd name="connsiteY4" fmla="*/ 70742 h 301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68" h="3012641">
                <a:moveTo>
                  <a:pt x="0" y="70742"/>
                </a:moveTo>
                <a:lnTo>
                  <a:pt x="2359240" y="0"/>
                </a:lnTo>
                <a:lnTo>
                  <a:pt x="2447568" y="2885102"/>
                </a:lnTo>
                <a:lnTo>
                  <a:pt x="206480" y="3012641"/>
                </a:lnTo>
                <a:lnTo>
                  <a:pt x="0" y="70742"/>
                </a:lnTo>
                <a:close/>
              </a:path>
            </a:pathLst>
          </a:custGeom>
          <a:solidFill>
            <a:schemeClr val="accent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ools frame 1">
            <a:extLst>
              <a:ext uri="{FF2B5EF4-FFF2-40B4-BE49-F238E27FC236}">
                <a16:creationId xmlns:a16="http://schemas.microsoft.com/office/drawing/2014/main" id="{392690E1-4DA5-403E-AF79-1FE183104EAA}"/>
              </a:ext>
            </a:extLst>
          </p:cNvPr>
          <p:cNvSpPr/>
          <p:nvPr/>
        </p:nvSpPr>
        <p:spPr bwMode="gray">
          <a:xfrm>
            <a:off x="8074858" y="1299054"/>
            <a:ext cx="3837105" cy="5395024"/>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492027"/>
              <a:gd name="connsiteY0" fmla="*/ 189084 h 3019940"/>
              <a:gd name="connsiteX1" fmla="*/ 2492027 w 2492027"/>
              <a:gd name="connsiteY1" fmla="*/ 0 h 3019940"/>
              <a:gd name="connsiteX2" fmla="*/ 2431861 w 2492027"/>
              <a:gd name="connsiteY2" fmla="*/ 2778509 h 3019940"/>
              <a:gd name="connsiteX3" fmla="*/ 390087 w 2492027"/>
              <a:gd name="connsiteY3" fmla="*/ 3019940 h 3019940"/>
              <a:gd name="connsiteX4" fmla="*/ 0 w 2492027"/>
              <a:gd name="connsiteY4" fmla="*/ 189084 h 3019940"/>
              <a:gd name="connsiteX0" fmla="*/ 0 w 2492027"/>
              <a:gd name="connsiteY0" fmla="*/ 189084 h 3019940"/>
              <a:gd name="connsiteX1" fmla="*/ 2492027 w 2492027"/>
              <a:gd name="connsiteY1" fmla="*/ 0 h 3019940"/>
              <a:gd name="connsiteX2" fmla="*/ 2409661 w 2492027"/>
              <a:gd name="connsiteY2" fmla="*/ 2783293 h 3019940"/>
              <a:gd name="connsiteX3" fmla="*/ 390087 w 2492027"/>
              <a:gd name="connsiteY3" fmla="*/ 3019940 h 3019940"/>
              <a:gd name="connsiteX4" fmla="*/ 0 w 2492027"/>
              <a:gd name="connsiteY4" fmla="*/ 189084 h 301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027" h="3019940">
                <a:moveTo>
                  <a:pt x="0" y="189084"/>
                </a:moveTo>
                <a:lnTo>
                  <a:pt x="2492027" y="0"/>
                </a:lnTo>
                <a:lnTo>
                  <a:pt x="2409661" y="2783293"/>
                </a:lnTo>
                <a:lnTo>
                  <a:pt x="390087" y="3019940"/>
                </a:lnTo>
                <a:lnTo>
                  <a:pt x="0" y="189084"/>
                </a:lnTo>
                <a:close/>
              </a:path>
            </a:pathLst>
          </a:cu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1">
            <a:extLst>
              <a:ext uri="{FF2B5EF4-FFF2-40B4-BE49-F238E27FC236}">
                <a16:creationId xmlns:a16="http://schemas.microsoft.com/office/drawing/2014/main" id="{DA4C1EAB-0D02-4625-91D3-F1A68F7D10C1}"/>
              </a:ext>
            </a:extLst>
          </p:cNvPr>
          <p:cNvSpPr>
            <a:spLocks noGrp="1"/>
          </p:cNvSpPr>
          <p:nvPr userDrawn="1">
            <p:ph type="body" sz="quarter" idx="16"/>
          </p:nvPr>
        </p:nvSpPr>
        <p:spPr>
          <a:xfrm>
            <a:off x="8257925" y="1390417"/>
            <a:ext cx="3474720" cy="5170272"/>
          </a:xfrm>
          <a:solidFill>
            <a:schemeClr val="bg1"/>
          </a:solidFill>
          <a:ln w="12700">
            <a:solidFill>
              <a:schemeClr val="accent1"/>
            </a:solidFill>
          </a:ln>
        </p:spPr>
        <p:txBody>
          <a:bodyPr lIns="91440" tIns="1005840" rIns="64008">
            <a:noAutofit/>
          </a:bodyPr>
          <a:lstStyle>
            <a:lvl1pPr marL="228600" indent="-228600">
              <a:lnSpc>
                <a:spcPct val="95000"/>
              </a:lnSpc>
              <a:spcBef>
                <a:spcPts val="900"/>
              </a:spcBef>
              <a:defRPr sz="1400">
                <a:solidFill>
                  <a:schemeClr val="tx1"/>
                </a:solidFill>
              </a:defRPr>
            </a:lvl1pPr>
            <a:lvl2pPr marL="457200" indent="-228600">
              <a:lnSpc>
                <a:spcPct val="95000"/>
              </a:lnSpc>
              <a:spcBef>
                <a:spcPts val="600"/>
              </a:spcBef>
              <a:defRPr sz="1400">
                <a:solidFill>
                  <a:schemeClr val="tx1"/>
                </a:solidFill>
              </a:defRPr>
            </a:lvl2pPr>
            <a:lvl3pPr marL="633413" indent="-176213">
              <a:lnSpc>
                <a:spcPct val="95000"/>
              </a:lnSpc>
              <a:spcBef>
                <a:spcPts val="300"/>
              </a:spcBef>
              <a:defRPr sz="1400">
                <a:solidFill>
                  <a:schemeClr val="tx1"/>
                </a:solidFill>
              </a:defRPr>
            </a:lvl3pPr>
            <a:lvl4pPr marL="800100" indent="-166688">
              <a:lnSpc>
                <a:spcPct val="95000"/>
              </a:lnSpc>
              <a:spcBef>
                <a:spcPts val="300"/>
              </a:spcBef>
              <a:defRPr sz="1400">
                <a:solidFill>
                  <a:schemeClr val="tx1"/>
                </a:solidFill>
              </a:defRPr>
            </a:lvl4pPr>
            <a:lvl5pPr marL="976313" indent="-176213">
              <a:lnSpc>
                <a:spcPct val="95000"/>
              </a:lnSpc>
              <a:spcBef>
                <a:spcPts val="3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6">
            <a:extLst>
              <a:ext uri="{FF2B5EF4-FFF2-40B4-BE49-F238E27FC236}">
                <a16:creationId xmlns:a16="http://schemas.microsoft.com/office/drawing/2014/main" id="{680E0B3F-2F68-49A3-A88D-5EBF31FD3062}"/>
              </a:ext>
            </a:extLst>
          </p:cNvPr>
          <p:cNvSpPr>
            <a:spLocks noGrp="1"/>
          </p:cNvSpPr>
          <p:nvPr userDrawn="1">
            <p:ph type="body" sz="quarter" idx="17" hasCustomPrompt="1"/>
          </p:nvPr>
        </p:nvSpPr>
        <p:spPr>
          <a:xfrm flipH="1">
            <a:off x="8290985" y="1390650"/>
            <a:ext cx="3407833" cy="895350"/>
          </a:xfrm>
          <a:prstGeom prst="rect">
            <a:avLst/>
          </a:prstGeom>
          <a:noFill/>
          <a:ln>
            <a:noFill/>
          </a:ln>
        </p:spPr>
        <p:txBody>
          <a:bodyPr lIns="137160" tIns="182880" rIns="91440" bIns="0">
            <a:normAutofit/>
          </a:bodyPr>
          <a:lstStyle>
            <a:lvl1pPr marL="0" indent="0">
              <a:lnSpc>
                <a:spcPct val="90000"/>
              </a:lnSpc>
              <a:spcBef>
                <a:spcPts val="0"/>
              </a:spcBef>
              <a:buFont typeface="Arial" panose="020B0604020202020204" pitchFamily="34" charset="0"/>
              <a:buNone/>
              <a:defRPr sz="1600">
                <a:solidFill>
                  <a:schemeClr val="tx1"/>
                </a:solidFill>
                <a:latin typeface="+mj-lt"/>
              </a:defRPr>
            </a:lvl1pPr>
            <a:lvl2pPr marL="344488" indent="0">
              <a:buNone/>
              <a:defRPr sz="1600">
                <a:latin typeface="+mj-lt"/>
              </a:defRPr>
            </a:lvl2pPr>
            <a:lvl3pPr marL="690562" indent="0">
              <a:buNone/>
              <a:defRPr sz="1600">
                <a:latin typeface="+mj-lt"/>
              </a:defRPr>
            </a:lvl3pPr>
            <a:lvl4pPr marL="974725" indent="0">
              <a:buNone/>
              <a:defRPr sz="1600">
                <a:latin typeface="+mj-lt"/>
              </a:defRPr>
            </a:lvl4pPr>
            <a:lvl5pPr marL="1198562" indent="0">
              <a:buNone/>
              <a:defRPr sz="1600">
                <a:latin typeface="+mj-lt"/>
              </a:defRPr>
            </a:lvl5pPr>
          </a:lstStyle>
          <a:p>
            <a:pPr lvl="0"/>
            <a:r>
              <a:rPr lang="en-US"/>
              <a:t>Click to</a:t>
            </a:r>
            <a:br>
              <a:rPr lang="en-US"/>
            </a:br>
            <a:r>
              <a:rPr lang="en-US"/>
              <a:t>edit Sidebar Title</a:t>
            </a:r>
          </a:p>
        </p:txBody>
      </p:sp>
    </p:spTree>
    <p:extLst>
      <p:ext uri="{BB962C8B-B14F-4D97-AF65-F5344CB8AC3E}">
        <p14:creationId xmlns:p14="http://schemas.microsoft.com/office/powerpoint/2010/main" val="1076970162"/>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oster 1">
    <p:spTree>
      <p:nvGrpSpPr>
        <p:cNvPr id="1" name=""/>
        <p:cNvGrpSpPr/>
        <p:nvPr/>
      </p:nvGrpSpPr>
      <p:grpSpPr>
        <a:xfrm>
          <a:off x="0" y="0"/>
          <a:ext cx="0" cy="0"/>
          <a:chOff x="0" y="0"/>
          <a:chExt cx="0" cy="0"/>
        </a:xfrm>
      </p:grpSpPr>
      <p:sp>
        <p:nvSpPr>
          <p:cNvPr id="9" name="Tools frame 2">
            <a:hlinkClick r:id="rId2"/>
            <a:extLst>
              <a:ext uri="{FF2B5EF4-FFF2-40B4-BE49-F238E27FC236}">
                <a16:creationId xmlns:a16="http://schemas.microsoft.com/office/drawing/2014/main" id="{829B1C47-7892-4E71-BFF9-3B20DBF406E2}"/>
              </a:ext>
            </a:extLst>
          </p:cNvPr>
          <p:cNvSpPr/>
          <p:nvPr userDrawn="1"/>
        </p:nvSpPr>
        <p:spPr bwMode="gray">
          <a:xfrm>
            <a:off x="182699" y="1126666"/>
            <a:ext cx="3809507" cy="3855306"/>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93658 h 2979244"/>
              <a:gd name="connsiteX1" fmla="*/ 2344205 w 2475506"/>
              <a:gd name="connsiteY1" fmla="*/ 0 h 2979244"/>
              <a:gd name="connsiteX2" fmla="*/ 2475506 w 2475506"/>
              <a:gd name="connsiteY2" fmla="*/ 2979244 h 2979244"/>
              <a:gd name="connsiteX3" fmla="*/ 176982 w 2475506"/>
              <a:gd name="connsiteY3" fmla="*/ 2977038 h 2979244"/>
              <a:gd name="connsiteX4" fmla="*/ 0 w 2475506"/>
              <a:gd name="connsiteY4" fmla="*/ 93658 h 2979244"/>
              <a:gd name="connsiteX0" fmla="*/ 0 w 2475506"/>
              <a:gd name="connsiteY0" fmla="*/ 67474 h 2953060"/>
              <a:gd name="connsiteX1" fmla="*/ 2344205 w 2475506"/>
              <a:gd name="connsiteY1" fmla="*/ 0 h 2953060"/>
              <a:gd name="connsiteX2" fmla="*/ 2475506 w 2475506"/>
              <a:gd name="connsiteY2" fmla="*/ 2953060 h 2953060"/>
              <a:gd name="connsiteX3" fmla="*/ 176982 w 2475506"/>
              <a:gd name="connsiteY3" fmla="*/ 2950854 h 2953060"/>
              <a:gd name="connsiteX4" fmla="*/ 0 w 2475506"/>
              <a:gd name="connsiteY4" fmla="*/ 67474 h 2953060"/>
              <a:gd name="connsiteX0" fmla="*/ 0 w 2460786"/>
              <a:gd name="connsiteY0" fmla="*/ 100203 h 2953060"/>
              <a:gd name="connsiteX1" fmla="*/ 2329485 w 2460786"/>
              <a:gd name="connsiteY1" fmla="*/ 0 h 2953060"/>
              <a:gd name="connsiteX2" fmla="*/ 2460786 w 2460786"/>
              <a:gd name="connsiteY2" fmla="*/ 2953060 h 2953060"/>
              <a:gd name="connsiteX3" fmla="*/ 162262 w 2460786"/>
              <a:gd name="connsiteY3" fmla="*/ 2950854 h 2953060"/>
              <a:gd name="connsiteX4" fmla="*/ 0 w 2460786"/>
              <a:gd name="connsiteY4" fmla="*/ 100203 h 295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786" h="2953060">
                <a:moveTo>
                  <a:pt x="0" y="100203"/>
                </a:moveTo>
                <a:lnTo>
                  <a:pt x="2329485" y="0"/>
                </a:lnTo>
                <a:lnTo>
                  <a:pt x="2460786" y="2953060"/>
                </a:lnTo>
                <a:lnTo>
                  <a:pt x="162262" y="2950854"/>
                </a:lnTo>
                <a:lnTo>
                  <a:pt x="0" y="100203"/>
                </a:lnTo>
                <a:close/>
              </a:path>
            </a:pathLst>
          </a:cu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tools frame 1">
            <a:hlinkClick r:id="rId2"/>
            <a:extLst>
              <a:ext uri="{FF2B5EF4-FFF2-40B4-BE49-F238E27FC236}">
                <a16:creationId xmlns:a16="http://schemas.microsoft.com/office/drawing/2014/main" id="{6DEDA0C6-618F-43EB-B59B-B5341E4604D5}"/>
              </a:ext>
            </a:extLst>
          </p:cNvPr>
          <p:cNvSpPr/>
          <p:nvPr userDrawn="1"/>
        </p:nvSpPr>
        <p:spPr bwMode="gray">
          <a:xfrm>
            <a:off x="79766" y="1196411"/>
            <a:ext cx="3809505" cy="3860735"/>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521627"/>
              <a:gd name="connsiteY0" fmla="*/ 219727 h 3012185"/>
              <a:gd name="connsiteX1" fmla="*/ 2521627 w 2521627"/>
              <a:gd name="connsiteY1" fmla="*/ 0 h 3012185"/>
              <a:gd name="connsiteX2" fmla="*/ 2461359 w 2521627"/>
              <a:gd name="connsiteY2" fmla="*/ 2758081 h 3012185"/>
              <a:gd name="connsiteX3" fmla="*/ 360304 w 2521627"/>
              <a:gd name="connsiteY3" fmla="*/ 3012185 h 3012185"/>
              <a:gd name="connsiteX4" fmla="*/ 0 w 2521627"/>
              <a:gd name="connsiteY4" fmla="*/ 219727 h 3012185"/>
              <a:gd name="connsiteX0" fmla="*/ 0 w 2506632"/>
              <a:gd name="connsiteY0" fmla="*/ 187252 h 2979710"/>
              <a:gd name="connsiteX1" fmla="*/ 2506632 w 2506632"/>
              <a:gd name="connsiteY1" fmla="*/ 0 h 2979710"/>
              <a:gd name="connsiteX2" fmla="*/ 2461359 w 2506632"/>
              <a:gd name="connsiteY2" fmla="*/ 2725606 h 2979710"/>
              <a:gd name="connsiteX3" fmla="*/ 360304 w 2506632"/>
              <a:gd name="connsiteY3" fmla="*/ 2979710 h 2979710"/>
              <a:gd name="connsiteX4" fmla="*/ 0 w 2506632"/>
              <a:gd name="connsiteY4" fmla="*/ 187252 h 2979710"/>
              <a:gd name="connsiteX0" fmla="*/ 0 w 2506632"/>
              <a:gd name="connsiteY0" fmla="*/ 187252 h 2934245"/>
              <a:gd name="connsiteX1" fmla="*/ 2506632 w 2506632"/>
              <a:gd name="connsiteY1" fmla="*/ 0 h 2934245"/>
              <a:gd name="connsiteX2" fmla="*/ 2461359 w 2506632"/>
              <a:gd name="connsiteY2" fmla="*/ 2725606 h 2934245"/>
              <a:gd name="connsiteX3" fmla="*/ 360304 w 2506632"/>
              <a:gd name="connsiteY3" fmla="*/ 2934245 h 2934245"/>
              <a:gd name="connsiteX4" fmla="*/ 0 w 2506632"/>
              <a:gd name="connsiteY4" fmla="*/ 187252 h 293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32" h="2934245">
                <a:moveTo>
                  <a:pt x="0" y="187252"/>
                </a:moveTo>
                <a:lnTo>
                  <a:pt x="2506632" y="0"/>
                </a:lnTo>
                <a:lnTo>
                  <a:pt x="2461359" y="2725606"/>
                </a:lnTo>
                <a:lnTo>
                  <a:pt x="360304" y="2934245"/>
                </a:lnTo>
                <a:lnTo>
                  <a:pt x="0" y="187252"/>
                </a:lnTo>
                <a:close/>
              </a:path>
            </a:pathLst>
          </a:custGeom>
          <a:noFill/>
          <a:ln w="12700">
            <a:solidFill>
              <a:srgbClr val="59A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3" name="Content Placeholder 10">
            <a:hlinkClick r:id="rId2"/>
            <a:extLst>
              <a:ext uri="{FF2B5EF4-FFF2-40B4-BE49-F238E27FC236}">
                <a16:creationId xmlns:a16="http://schemas.microsoft.com/office/drawing/2014/main" id="{A8F2E2E7-662A-45E9-9318-B5EBB1F2CEB5}"/>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bwMode="gray">
          <a:xfrm>
            <a:off x="291626" y="1274375"/>
            <a:ext cx="3442964" cy="3615113"/>
          </a:xfrm>
          <a:prstGeom prst="rect">
            <a:avLst/>
          </a:prstGeom>
          <a:ln w="6350">
            <a:solidFill>
              <a:schemeClr val="bg1"/>
            </a:solidFill>
          </a:ln>
        </p:spPr>
      </p:pic>
      <p:sp>
        <p:nvSpPr>
          <p:cNvPr id="3" name="Content Placeholder 2">
            <a:extLst>
              <a:ext uri="{FF2B5EF4-FFF2-40B4-BE49-F238E27FC236}">
                <a16:creationId xmlns:a16="http://schemas.microsoft.com/office/drawing/2014/main" id="{667AB6DD-F584-4065-BD0B-414A84EA4EB6}"/>
              </a:ext>
            </a:extLst>
          </p:cNvPr>
          <p:cNvSpPr>
            <a:spLocks noGrp="1"/>
          </p:cNvSpPr>
          <p:nvPr userDrawn="1">
            <p:ph idx="1"/>
          </p:nvPr>
        </p:nvSpPr>
        <p:spPr>
          <a:xfrm>
            <a:off x="4251959"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C4F9EF0F-E7FE-466B-80A7-7C17CB512446}"/>
              </a:ext>
            </a:extLst>
          </p:cNvPr>
          <p:cNvSpPr>
            <a:spLocks noGrp="1"/>
          </p:cNvSpPr>
          <p:nvPr userDrawn="1">
            <p:ph type="dt" sz="half" idx="16"/>
          </p:nvPr>
        </p:nvSpPr>
        <p:spPr/>
        <p:txBody>
          <a:bodyPr/>
          <a:lstStyle/>
          <a:p>
            <a:endParaRPr lang="en-US"/>
          </a:p>
        </p:txBody>
      </p:sp>
      <p:sp>
        <p:nvSpPr>
          <p:cNvPr id="5" name="Footer Placeholder 4">
            <a:extLst>
              <a:ext uri="{FF2B5EF4-FFF2-40B4-BE49-F238E27FC236}">
                <a16:creationId xmlns:a16="http://schemas.microsoft.com/office/drawing/2014/main" id="{F12C3F4E-E3D8-4E0A-93BF-F87BE6A35DAB}"/>
              </a:ext>
            </a:extLst>
          </p:cNvPr>
          <p:cNvSpPr>
            <a:spLocks noGrp="1"/>
          </p:cNvSpPr>
          <p:nvPr userDrawn="1">
            <p:ph type="ftr" sz="quarter" idx="17"/>
          </p:nvPr>
        </p:nvSpPr>
        <p:spPr/>
        <p:txBody>
          <a:bodyPr/>
          <a:lstStyle/>
          <a:p>
            <a:r>
              <a:rPr lang="en-US"/>
              <a:t>2022 Code Breaker: Talking With Clients About Electrification </a:t>
            </a:r>
          </a:p>
        </p:txBody>
      </p:sp>
      <p:sp>
        <p:nvSpPr>
          <p:cNvPr id="6" name="Slide Number Placeholder 5">
            <a:extLst>
              <a:ext uri="{FF2B5EF4-FFF2-40B4-BE49-F238E27FC236}">
                <a16:creationId xmlns:a16="http://schemas.microsoft.com/office/drawing/2014/main" id="{08C9EF87-38EE-4FBB-A077-0BEFCC12AF9E}"/>
              </a:ext>
            </a:extLst>
          </p:cNvPr>
          <p:cNvSpPr>
            <a:spLocks noGrp="1"/>
          </p:cNvSpPr>
          <p:nvPr userDrawn="1">
            <p:ph type="sldNum" sz="quarter" idx="18"/>
          </p:nvPr>
        </p:nvSpPr>
        <p:spPr/>
        <p:txBody>
          <a:bodyPr/>
          <a:lstStyle/>
          <a:p>
            <a:fld id="{2D546CA2-C1D2-4324-9E39-7858381B15B9}" type="slidenum">
              <a:rPr lang="en-US" smtClean="0"/>
              <a:pPr/>
              <a:t>‹#›</a:t>
            </a:fld>
            <a:endParaRPr lang="en-US"/>
          </a:p>
        </p:txBody>
      </p:sp>
      <p:sp>
        <p:nvSpPr>
          <p:cNvPr id="4" name="Title 3">
            <a:extLst>
              <a:ext uri="{FF2B5EF4-FFF2-40B4-BE49-F238E27FC236}">
                <a16:creationId xmlns:a16="http://schemas.microsoft.com/office/drawing/2014/main" id="{82D88255-3A1E-495D-B98A-87F9B9E4D272}"/>
              </a:ext>
            </a:extLst>
          </p:cNvPr>
          <p:cNvSpPr>
            <a:spLocks noGrp="1"/>
          </p:cNvSpPr>
          <p:nvPr userDrawn="1">
            <p:ph type="title" hasCustomPrompt="1"/>
          </p:nvPr>
        </p:nvSpPr>
        <p:spPr>
          <a:xfrm>
            <a:off x="609600" y="369011"/>
            <a:ext cx="10972800" cy="485967"/>
          </a:xfrm>
        </p:spPr>
        <p:txBody>
          <a:bodyPr/>
          <a:lstStyle>
            <a:lvl1pPr>
              <a:defRPr/>
            </a:lvl1pPr>
          </a:lstStyle>
          <a:p>
            <a:r>
              <a:rPr lang="en-US"/>
              <a:t>&lt; Poster 1 &gt; (Training) Click to enter title</a:t>
            </a:r>
          </a:p>
        </p:txBody>
      </p:sp>
      <p:sp>
        <p:nvSpPr>
          <p:cNvPr id="11" name="Rectangle 10">
            <a:extLst>
              <a:ext uri="{FF2B5EF4-FFF2-40B4-BE49-F238E27FC236}">
                <a16:creationId xmlns:a16="http://schemas.microsoft.com/office/drawing/2014/main" id="{7193F8C1-2FB5-4A58-94D5-E588121B0546}"/>
              </a:ext>
            </a:extLst>
          </p:cNvPr>
          <p:cNvSpPr/>
          <p:nvPr userDrawn="1"/>
        </p:nvSpPr>
        <p:spPr>
          <a:xfrm>
            <a:off x="12390930" y="1028050"/>
            <a:ext cx="2958135" cy="1720885"/>
          </a:xfrm>
          <a:prstGeom prst="rect">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r>
              <a:rPr lang="en-US" sz="1600" b="1">
                <a:solidFill>
                  <a:schemeClr val="bg1"/>
                </a:solidFill>
              </a:rPr>
              <a:t>Poster &amp; trapezoid art has link to ECA Training landing page</a:t>
            </a:r>
          </a:p>
        </p:txBody>
      </p:sp>
    </p:spTree>
    <p:extLst>
      <p:ext uri="{BB962C8B-B14F-4D97-AF65-F5344CB8AC3E}">
        <p14:creationId xmlns:p14="http://schemas.microsoft.com/office/powerpoint/2010/main" val="3704814110"/>
      </p:ext>
    </p:extLst>
  </p:cSld>
  <p:clrMapOvr>
    <a:masterClrMapping/>
  </p:clrMapOvr>
  <p:extLst>
    <p:ext uri="{DCECCB84-F9BA-43D5-87BE-67443E8EF086}">
      <p15:sldGuideLst xmlns:p15="http://schemas.microsoft.com/office/powerpoint/2012/main">
        <p15:guide id="1" orient="horz" pos="792">
          <p15:clr>
            <a:srgbClr val="FBAE40"/>
          </p15:clr>
        </p15:guide>
        <p15:guide id="2" pos="1548">
          <p15:clr>
            <a:srgbClr val="FBAE40"/>
          </p15:clr>
        </p15:guide>
        <p15:guide id="3" pos="174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Poster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A34586-CEAE-4654-AC6B-4B41E811962D}"/>
              </a:ext>
            </a:extLst>
          </p:cNvPr>
          <p:cNvSpPr/>
          <p:nvPr userDrawn="1"/>
        </p:nvSpPr>
        <p:spPr>
          <a:xfrm>
            <a:off x="1" y="22273"/>
            <a:ext cx="12192001" cy="855663"/>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a:solidFill>
                <a:schemeClr val="tx1"/>
              </a:solidFill>
            </a:endParaRPr>
          </a:p>
        </p:txBody>
      </p:sp>
      <p:sp>
        <p:nvSpPr>
          <p:cNvPr id="16" name="Isosceles Triangle 3">
            <a:extLst>
              <a:ext uri="{FF2B5EF4-FFF2-40B4-BE49-F238E27FC236}">
                <a16:creationId xmlns:a16="http://schemas.microsoft.com/office/drawing/2014/main" id="{6C21EBD3-5E42-4CCF-847B-17D0A06D1ADC}"/>
              </a:ext>
            </a:extLst>
          </p:cNvPr>
          <p:cNvSpPr/>
          <p:nvPr userDrawn="1"/>
        </p:nvSpPr>
        <p:spPr>
          <a:xfrm rot="5400000">
            <a:off x="5463180" y="-5458987"/>
            <a:ext cx="1282654" cy="12200627"/>
          </a:xfrm>
          <a:custGeom>
            <a:avLst/>
            <a:gdLst>
              <a:gd name="connsiteX0" fmla="*/ 0 w 854973"/>
              <a:gd name="connsiteY0" fmla="*/ 12325951 h 12325951"/>
              <a:gd name="connsiteX1" fmla="*/ 427487 w 854973"/>
              <a:gd name="connsiteY1" fmla="*/ 0 h 12325951"/>
              <a:gd name="connsiteX2" fmla="*/ 854973 w 854973"/>
              <a:gd name="connsiteY2" fmla="*/ 12325951 h 12325951"/>
              <a:gd name="connsiteX3" fmla="*/ 0 w 854973"/>
              <a:gd name="connsiteY3" fmla="*/ 12325951 h 12325951"/>
              <a:gd name="connsiteX0" fmla="*/ 0 w 1312173"/>
              <a:gd name="connsiteY0" fmla="*/ 12325951 h 12345001"/>
              <a:gd name="connsiteX1" fmla="*/ 427487 w 1312173"/>
              <a:gd name="connsiteY1" fmla="*/ 0 h 12345001"/>
              <a:gd name="connsiteX2" fmla="*/ 1312173 w 1312173"/>
              <a:gd name="connsiteY2" fmla="*/ 12345001 h 12345001"/>
              <a:gd name="connsiteX3" fmla="*/ 0 w 1312173"/>
              <a:gd name="connsiteY3" fmla="*/ 12325951 h 12345001"/>
              <a:gd name="connsiteX0" fmla="*/ 0 w 1312173"/>
              <a:gd name="connsiteY0" fmla="*/ 12345001 h 12345001"/>
              <a:gd name="connsiteX1" fmla="*/ 427487 w 1312173"/>
              <a:gd name="connsiteY1" fmla="*/ 0 h 12345001"/>
              <a:gd name="connsiteX2" fmla="*/ 1312173 w 1312173"/>
              <a:gd name="connsiteY2" fmla="*/ 12345001 h 12345001"/>
              <a:gd name="connsiteX3" fmla="*/ 0 w 1312173"/>
              <a:gd name="connsiteY3" fmla="*/ 12345001 h 12345001"/>
              <a:gd name="connsiteX0" fmla="*/ 0 w 1312173"/>
              <a:gd name="connsiteY0" fmla="*/ 12221176 h 12221176"/>
              <a:gd name="connsiteX1" fmla="*/ 8387 w 1312173"/>
              <a:gd name="connsiteY1" fmla="*/ 0 h 12221176"/>
              <a:gd name="connsiteX2" fmla="*/ 1312173 w 1312173"/>
              <a:gd name="connsiteY2" fmla="*/ 12221176 h 12221176"/>
              <a:gd name="connsiteX3" fmla="*/ 0 w 1312173"/>
              <a:gd name="connsiteY3" fmla="*/ 12221176 h 12221176"/>
              <a:gd name="connsiteX0" fmla="*/ 1833 w 1314006"/>
              <a:gd name="connsiteY0" fmla="*/ 12630754 h 12630754"/>
              <a:gd name="connsiteX1" fmla="*/ 695 w 1314006"/>
              <a:gd name="connsiteY1" fmla="*/ 0 h 12630754"/>
              <a:gd name="connsiteX2" fmla="*/ 1314006 w 1314006"/>
              <a:gd name="connsiteY2" fmla="*/ 12630754 h 12630754"/>
              <a:gd name="connsiteX3" fmla="*/ 1833 w 1314006"/>
              <a:gd name="connsiteY3" fmla="*/ 12630754 h 12630754"/>
              <a:gd name="connsiteX0" fmla="*/ 1833 w 1314006"/>
              <a:gd name="connsiteY0" fmla="*/ 12630754 h 12630754"/>
              <a:gd name="connsiteX1" fmla="*/ 695 w 1314006"/>
              <a:gd name="connsiteY1" fmla="*/ 0 h 12630754"/>
              <a:gd name="connsiteX2" fmla="*/ 68507 w 1314006"/>
              <a:gd name="connsiteY2" fmla="*/ 852522 h 12630754"/>
              <a:gd name="connsiteX3" fmla="*/ 1314006 w 1314006"/>
              <a:gd name="connsiteY3" fmla="*/ 12630754 h 12630754"/>
              <a:gd name="connsiteX4" fmla="*/ 1833 w 1314006"/>
              <a:gd name="connsiteY4" fmla="*/ 12630754 h 12630754"/>
              <a:gd name="connsiteX0" fmla="*/ 1833 w 1314006"/>
              <a:gd name="connsiteY0" fmla="*/ 12645007 h 12645007"/>
              <a:gd name="connsiteX1" fmla="*/ 695 w 1314006"/>
              <a:gd name="connsiteY1" fmla="*/ 14253 h 12645007"/>
              <a:gd name="connsiteX2" fmla="*/ 192332 w 1314006"/>
              <a:gd name="connsiteY2" fmla="*/ 0 h 12645007"/>
              <a:gd name="connsiteX3" fmla="*/ 1314006 w 1314006"/>
              <a:gd name="connsiteY3" fmla="*/ 12645007 h 12645007"/>
              <a:gd name="connsiteX4" fmla="*/ 1833 w 1314006"/>
              <a:gd name="connsiteY4" fmla="*/ 12645007 h 12645007"/>
              <a:gd name="connsiteX0" fmla="*/ 1833 w 1314006"/>
              <a:gd name="connsiteY0" fmla="*/ 12630754 h 12630754"/>
              <a:gd name="connsiteX1" fmla="*/ 695 w 1314006"/>
              <a:gd name="connsiteY1" fmla="*/ 0 h 12630754"/>
              <a:gd name="connsiteX2" fmla="*/ 244861 w 1314006"/>
              <a:gd name="connsiteY2" fmla="*/ 430128 h 12630754"/>
              <a:gd name="connsiteX3" fmla="*/ 1314006 w 1314006"/>
              <a:gd name="connsiteY3" fmla="*/ 12630754 h 12630754"/>
              <a:gd name="connsiteX4" fmla="*/ 1833 w 1314006"/>
              <a:gd name="connsiteY4" fmla="*/ 12630754 h 12630754"/>
              <a:gd name="connsiteX0" fmla="*/ 10233 w 1322406"/>
              <a:gd name="connsiteY0" fmla="*/ 12220557 h 12220557"/>
              <a:gd name="connsiteX1" fmla="*/ 339 w 1322406"/>
              <a:gd name="connsiteY1" fmla="*/ 0 h 12220557"/>
              <a:gd name="connsiteX2" fmla="*/ 253261 w 1322406"/>
              <a:gd name="connsiteY2" fmla="*/ 19931 h 12220557"/>
              <a:gd name="connsiteX3" fmla="*/ 1322406 w 1322406"/>
              <a:gd name="connsiteY3" fmla="*/ 12220557 h 12220557"/>
              <a:gd name="connsiteX4" fmla="*/ 10233 w 1322406"/>
              <a:gd name="connsiteY4" fmla="*/ 12220557 h 12220557"/>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 name="connsiteX0" fmla="*/ 1834 w 1314007"/>
              <a:gd name="connsiteY0" fmla="*/ 12200626 h 12200626"/>
              <a:gd name="connsiteX1" fmla="*/ 695 w 1314007"/>
              <a:gd name="connsiteY1" fmla="*/ 5707 h 12200626"/>
              <a:gd name="connsiteX2" fmla="*/ 244862 w 1314007"/>
              <a:gd name="connsiteY2" fmla="*/ 0 h 12200626"/>
              <a:gd name="connsiteX3" fmla="*/ 1314007 w 1314007"/>
              <a:gd name="connsiteY3" fmla="*/ 12200626 h 12200626"/>
              <a:gd name="connsiteX4" fmla="*/ 1834 w 1314007"/>
              <a:gd name="connsiteY4" fmla="*/ 12200626 h 1220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007" h="12200626">
                <a:moveTo>
                  <a:pt x="1834" y="12200626"/>
                </a:moveTo>
                <a:cubicBezTo>
                  <a:pt x="4630" y="8126901"/>
                  <a:pt x="-2101" y="4079432"/>
                  <a:pt x="695" y="5707"/>
                </a:cubicBezTo>
                <a:lnTo>
                  <a:pt x="244862" y="0"/>
                </a:lnTo>
                <a:cubicBezTo>
                  <a:pt x="601244" y="4066875"/>
                  <a:pt x="1035688" y="11359551"/>
                  <a:pt x="1314007" y="12200626"/>
                </a:cubicBezTo>
                <a:lnTo>
                  <a:pt x="1834" y="12200626"/>
                </a:lnTo>
                <a:close/>
              </a:path>
            </a:pathLst>
          </a:custGeom>
          <a:solidFill>
            <a:srgbClr val="3B7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a:solidFill>
                <a:schemeClr val="tx1"/>
              </a:solidFill>
            </a:endParaRPr>
          </a:p>
        </p:txBody>
      </p:sp>
      <p:sp>
        <p:nvSpPr>
          <p:cNvPr id="3" name="Content Placeholder 2">
            <a:extLst>
              <a:ext uri="{FF2B5EF4-FFF2-40B4-BE49-F238E27FC236}">
                <a16:creationId xmlns:a16="http://schemas.microsoft.com/office/drawing/2014/main" id="{667AB6DD-F584-4065-BD0B-414A84EA4EB6}"/>
              </a:ext>
            </a:extLst>
          </p:cNvPr>
          <p:cNvSpPr>
            <a:spLocks noGrp="1"/>
          </p:cNvSpPr>
          <p:nvPr userDrawn="1">
            <p:ph idx="1"/>
          </p:nvPr>
        </p:nvSpPr>
        <p:spPr>
          <a:xfrm>
            <a:off x="609600" y="1230595"/>
            <a:ext cx="7315200" cy="5360706"/>
          </a:xfrm>
        </p:spPr>
        <p:txBody>
          <a:bodyPr>
            <a:normAutofit/>
          </a:bodyPr>
          <a:lstStyle>
            <a:lvl1pPr marL="282575" indent="-282575">
              <a:defRPr sz="1800"/>
            </a:lvl1pPr>
            <a:lvl2pPr marL="512763" indent="-230188">
              <a:defRPr sz="1800"/>
            </a:lvl2pPr>
            <a:lvl3pPr marL="742950" indent="-230188">
              <a:defRPr sz="1800"/>
            </a:lvl3pPr>
            <a:lvl4pPr marL="974725" indent="-231775">
              <a:defRPr sz="1800"/>
            </a:lvl4pPr>
            <a:lvl5pPr marL="1196975" indent="-2222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7A1269B-CD62-4270-8B88-894D5D82EC6F}"/>
              </a:ext>
            </a:extLst>
          </p:cNvPr>
          <p:cNvSpPr>
            <a:spLocks noGrp="1"/>
          </p:cNvSpPr>
          <p:nvPr userDrawn="1">
            <p:ph type="dt" sz="half" idx="10"/>
          </p:nvPr>
        </p:nvSpPr>
        <p:spPr>
          <a:xfrm>
            <a:off x="9038605" y="6694079"/>
            <a:ext cx="1462043" cy="138499"/>
          </a:xfrm>
          <a:prstGeom prst="rect">
            <a:avLst/>
          </a:prstGeom>
        </p:spPr>
        <p:txBody>
          <a:bodyPr/>
          <a:lstStyle/>
          <a:p>
            <a:endParaRPr lang="en-US"/>
          </a:p>
        </p:txBody>
      </p:sp>
      <p:sp>
        <p:nvSpPr>
          <p:cNvPr id="9" name="Footer Placeholder 8">
            <a:extLst>
              <a:ext uri="{FF2B5EF4-FFF2-40B4-BE49-F238E27FC236}">
                <a16:creationId xmlns:a16="http://schemas.microsoft.com/office/drawing/2014/main" id="{31926733-CE61-482E-B609-AF12F94DA3DC}"/>
              </a:ext>
            </a:extLst>
          </p:cNvPr>
          <p:cNvSpPr>
            <a:spLocks noGrp="1"/>
          </p:cNvSpPr>
          <p:nvPr userDrawn="1">
            <p:ph type="ftr" sz="quarter" idx="11"/>
          </p:nvPr>
        </p:nvSpPr>
        <p:spPr/>
        <p:txBody>
          <a:bodyPr/>
          <a:lstStyle/>
          <a:p>
            <a:r>
              <a:rPr lang="en-US"/>
              <a:t>2022 Code Breaker: Talking With Clients About Electrification </a:t>
            </a:r>
          </a:p>
        </p:txBody>
      </p:sp>
      <p:sp>
        <p:nvSpPr>
          <p:cNvPr id="10" name="Slide Number Placeholder 9">
            <a:extLst>
              <a:ext uri="{FF2B5EF4-FFF2-40B4-BE49-F238E27FC236}">
                <a16:creationId xmlns:a16="http://schemas.microsoft.com/office/drawing/2014/main" id="{D4A40276-8223-474B-A300-E2D172D35D5E}"/>
              </a:ext>
            </a:extLst>
          </p:cNvPr>
          <p:cNvSpPr>
            <a:spLocks noGrp="1"/>
          </p:cNvSpPr>
          <p:nvPr userDrawn="1">
            <p:ph type="sldNum" sz="quarter" idx="12"/>
          </p:nvPr>
        </p:nvSpPr>
        <p:spPr/>
        <p:txBody>
          <a:bodyPr/>
          <a:lstStyle/>
          <a:p>
            <a:fld id="{2D546CA2-C1D2-4324-9E39-7858381B15B9}" type="slidenum">
              <a:rPr lang="en-US" smtClean="0"/>
              <a:pPr/>
              <a:t>‹#›</a:t>
            </a:fld>
            <a:endParaRPr lang="en-US"/>
          </a:p>
        </p:txBody>
      </p:sp>
      <p:sp>
        <p:nvSpPr>
          <p:cNvPr id="17" name="Rectangle 16">
            <a:extLst>
              <a:ext uri="{FF2B5EF4-FFF2-40B4-BE49-F238E27FC236}">
                <a16:creationId xmlns:a16="http://schemas.microsoft.com/office/drawing/2014/main" id="{C1FE1804-ECC7-4C9B-B0DD-D0A4FFC71AC0}"/>
              </a:ext>
            </a:extLst>
          </p:cNvPr>
          <p:cNvSpPr/>
          <p:nvPr userDrawn="1"/>
        </p:nvSpPr>
        <p:spPr>
          <a:xfrm>
            <a:off x="12191017" y="0"/>
            <a:ext cx="199913" cy="63238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a:solidFill>
                <a:schemeClr val="tx1"/>
              </a:solidFill>
            </a:endParaRPr>
          </a:p>
        </p:txBody>
      </p:sp>
      <p:sp>
        <p:nvSpPr>
          <p:cNvPr id="18" name="Title 1">
            <a:extLst>
              <a:ext uri="{FF2B5EF4-FFF2-40B4-BE49-F238E27FC236}">
                <a16:creationId xmlns:a16="http://schemas.microsoft.com/office/drawing/2014/main" id="{7575E94D-CC98-4242-8143-869239F3D66B}"/>
              </a:ext>
            </a:extLst>
          </p:cNvPr>
          <p:cNvSpPr>
            <a:spLocks noGrp="1"/>
          </p:cNvSpPr>
          <p:nvPr userDrawn="1">
            <p:ph type="title" hasCustomPrompt="1"/>
          </p:nvPr>
        </p:nvSpPr>
        <p:spPr bwMode="gray">
          <a:xfrm>
            <a:off x="609599" y="1"/>
            <a:ext cx="11183596" cy="879299"/>
          </a:xfrm>
        </p:spPr>
        <p:txBody>
          <a:bodyPr anchor="ctr" anchorCtr="0">
            <a:normAutofit/>
          </a:bodyPr>
          <a:lstStyle>
            <a:lvl1pPr algn="l">
              <a:defRPr>
                <a:solidFill>
                  <a:schemeClr val="bg1"/>
                </a:solidFill>
              </a:defRPr>
            </a:lvl1pPr>
          </a:lstStyle>
          <a:p>
            <a:r>
              <a:rPr lang="en-US"/>
              <a:t>&lt; Poster 2 &gt; (Training) Click to enter title</a:t>
            </a:r>
          </a:p>
        </p:txBody>
      </p:sp>
      <p:sp>
        <p:nvSpPr>
          <p:cNvPr id="19" name="Freeform 5">
            <a:extLst>
              <a:ext uri="{FF2B5EF4-FFF2-40B4-BE49-F238E27FC236}">
                <a16:creationId xmlns:a16="http://schemas.microsoft.com/office/drawing/2014/main" id="{8C9DAD72-3556-437C-9C0E-3D8F2A0351BD}"/>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Rectangle 10">
            <a:hlinkClick r:id="rId2"/>
            <a:extLst>
              <a:ext uri="{FF2B5EF4-FFF2-40B4-BE49-F238E27FC236}">
                <a16:creationId xmlns:a16="http://schemas.microsoft.com/office/drawing/2014/main" id="{E82D2297-3737-4D46-9AF0-5306EF2FDC6F}"/>
              </a:ext>
            </a:extLst>
          </p:cNvPr>
          <p:cNvSpPr/>
          <p:nvPr userDrawn="1"/>
        </p:nvSpPr>
        <p:spPr>
          <a:xfrm rot="21176958">
            <a:off x="8283725" y="1208376"/>
            <a:ext cx="4261943" cy="4192566"/>
          </a:xfrm>
          <a:custGeom>
            <a:avLst/>
            <a:gdLst>
              <a:gd name="connsiteX0" fmla="*/ 0 w 3732743"/>
              <a:gd name="connsiteY0" fmla="*/ 0 h 4717876"/>
              <a:gd name="connsiteX1" fmla="*/ 3732743 w 3732743"/>
              <a:gd name="connsiteY1" fmla="*/ 0 h 4717876"/>
              <a:gd name="connsiteX2" fmla="*/ 3732743 w 3732743"/>
              <a:gd name="connsiteY2" fmla="*/ 4717876 h 4717876"/>
              <a:gd name="connsiteX3" fmla="*/ 0 w 3732743"/>
              <a:gd name="connsiteY3" fmla="*/ 4717876 h 4717876"/>
              <a:gd name="connsiteX4" fmla="*/ 0 w 3732743"/>
              <a:gd name="connsiteY4" fmla="*/ 0 h 4717876"/>
              <a:gd name="connsiteX0" fmla="*/ 0 w 3732743"/>
              <a:gd name="connsiteY0" fmla="*/ 1438 h 4719314"/>
              <a:gd name="connsiteX1" fmla="*/ 3627645 w 3732743"/>
              <a:gd name="connsiteY1" fmla="*/ 0 h 4719314"/>
              <a:gd name="connsiteX2" fmla="*/ 3732743 w 3732743"/>
              <a:gd name="connsiteY2" fmla="*/ 1438 h 4719314"/>
              <a:gd name="connsiteX3" fmla="*/ 3732743 w 3732743"/>
              <a:gd name="connsiteY3" fmla="*/ 4719314 h 4719314"/>
              <a:gd name="connsiteX4" fmla="*/ 0 w 3732743"/>
              <a:gd name="connsiteY4" fmla="*/ 4719314 h 4719314"/>
              <a:gd name="connsiteX5" fmla="*/ 0 w 3732743"/>
              <a:gd name="connsiteY5" fmla="*/ 1438 h 4719314"/>
              <a:gd name="connsiteX0" fmla="*/ 0 w 3732743"/>
              <a:gd name="connsiteY0" fmla="*/ 1438 h 4735640"/>
              <a:gd name="connsiteX1" fmla="*/ 3627645 w 3732743"/>
              <a:gd name="connsiteY1" fmla="*/ 0 h 4735640"/>
              <a:gd name="connsiteX2" fmla="*/ 3732743 w 3732743"/>
              <a:gd name="connsiteY2" fmla="*/ 1438 h 4735640"/>
              <a:gd name="connsiteX3" fmla="*/ 3732743 w 3732743"/>
              <a:gd name="connsiteY3" fmla="*/ 4719314 h 4735640"/>
              <a:gd name="connsiteX4" fmla="*/ 3067760 w 3732743"/>
              <a:gd name="connsiteY4" fmla="*/ 4735640 h 4735640"/>
              <a:gd name="connsiteX5" fmla="*/ 0 w 3732743"/>
              <a:gd name="connsiteY5" fmla="*/ 4719314 h 4735640"/>
              <a:gd name="connsiteX6" fmla="*/ 0 w 3732743"/>
              <a:gd name="connsiteY6" fmla="*/ 1438 h 4735640"/>
              <a:gd name="connsiteX0" fmla="*/ 0 w 3732743"/>
              <a:gd name="connsiteY0" fmla="*/ 1438 h 4750505"/>
              <a:gd name="connsiteX1" fmla="*/ 3627645 w 3732743"/>
              <a:gd name="connsiteY1" fmla="*/ 0 h 4750505"/>
              <a:gd name="connsiteX2" fmla="*/ 3732743 w 3732743"/>
              <a:gd name="connsiteY2" fmla="*/ 1438 h 4750505"/>
              <a:gd name="connsiteX3" fmla="*/ 3732743 w 3732743"/>
              <a:gd name="connsiteY3" fmla="*/ 4719314 h 4750505"/>
              <a:gd name="connsiteX4" fmla="*/ 3048700 w 3732743"/>
              <a:gd name="connsiteY4" fmla="*/ 4750505 h 4750505"/>
              <a:gd name="connsiteX5" fmla="*/ 0 w 3732743"/>
              <a:gd name="connsiteY5" fmla="*/ 4719314 h 4750505"/>
              <a:gd name="connsiteX6" fmla="*/ 0 w 3732743"/>
              <a:gd name="connsiteY6" fmla="*/ 1438 h 4750505"/>
              <a:gd name="connsiteX0" fmla="*/ 0 w 3732743"/>
              <a:gd name="connsiteY0" fmla="*/ 1438 h 4750505"/>
              <a:gd name="connsiteX1" fmla="*/ 3627645 w 3732743"/>
              <a:gd name="connsiteY1" fmla="*/ 0 h 4750505"/>
              <a:gd name="connsiteX2" fmla="*/ 3732743 w 3732743"/>
              <a:gd name="connsiteY2" fmla="*/ 1438 h 4750505"/>
              <a:gd name="connsiteX3" fmla="*/ 3048700 w 3732743"/>
              <a:gd name="connsiteY3" fmla="*/ 4750505 h 4750505"/>
              <a:gd name="connsiteX4" fmla="*/ 0 w 3732743"/>
              <a:gd name="connsiteY4" fmla="*/ 4719314 h 4750505"/>
              <a:gd name="connsiteX5" fmla="*/ 0 w 3732743"/>
              <a:gd name="connsiteY5" fmla="*/ 1438 h 4750505"/>
              <a:gd name="connsiteX0" fmla="*/ 0 w 3627645"/>
              <a:gd name="connsiteY0" fmla="*/ 1438 h 4750505"/>
              <a:gd name="connsiteX1" fmla="*/ 3627645 w 3627645"/>
              <a:gd name="connsiteY1" fmla="*/ 0 h 4750505"/>
              <a:gd name="connsiteX2" fmla="*/ 3048700 w 3627645"/>
              <a:gd name="connsiteY2" fmla="*/ 4750505 h 4750505"/>
              <a:gd name="connsiteX3" fmla="*/ 0 w 3627645"/>
              <a:gd name="connsiteY3" fmla="*/ 4719314 h 4750505"/>
              <a:gd name="connsiteX4" fmla="*/ 0 w 3627645"/>
              <a:gd name="connsiteY4" fmla="*/ 1438 h 4750505"/>
              <a:gd name="connsiteX0" fmla="*/ 0 w 3636125"/>
              <a:gd name="connsiteY0" fmla="*/ 389 h 4749456"/>
              <a:gd name="connsiteX1" fmla="*/ 3636125 w 3636125"/>
              <a:gd name="connsiteY1" fmla="*/ 0 h 4749456"/>
              <a:gd name="connsiteX2" fmla="*/ 3048700 w 3636125"/>
              <a:gd name="connsiteY2" fmla="*/ 4749456 h 4749456"/>
              <a:gd name="connsiteX3" fmla="*/ 0 w 3636125"/>
              <a:gd name="connsiteY3" fmla="*/ 4718265 h 4749456"/>
              <a:gd name="connsiteX4" fmla="*/ 0 w 3636125"/>
              <a:gd name="connsiteY4" fmla="*/ 389 h 474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125" h="4749456">
                <a:moveTo>
                  <a:pt x="0" y="389"/>
                </a:moveTo>
                <a:lnTo>
                  <a:pt x="3636125" y="0"/>
                </a:lnTo>
                <a:lnTo>
                  <a:pt x="3048700" y="4749456"/>
                </a:lnTo>
                <a:lnTo>
                  <a:pt x="0" y="4718265"/>
                </a:lnTo>
                <a:lnTo>
                  <a:pt x="0" y="3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spcBef>
                <a:spcPts val="600"/>
              </a:spcBef>
            </a:pPr>
            <a:endParaRPr lang="en-US" sz="2200">
              <a:solidFill>
                <a:schemeClr val="tx1"/>
              </a:solidFill>
            </a:endParaRPr>
          </a:p>
        </p:txBody>
      </p:sp>
      <p:pic>
        <p:nvPicPr>
          <p:cNvPr id="14" name="Picture 13">
            <a:hlinkClick r:id="rId2"/>
            <a:extLst>
              <a:ext uri="{FF2B5EF4-FFF2-40B4-BE49-F238E27FC236}">
                <a16:creationId xmlns:a16="http://schemas.microsoft.com/office/drawing/2014/main" id="{7F1589B8-A9A7-439C-A751-D7F89F0184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21333413">
            <a:off x="8587446" y="1537479"/>
            <a:ext cx="3582149" cy="3663562"/>
          </a:xfrm>
          <a:prstGeom prst="rect">
            <a:avLst/>
          </a:prstGeom>
        </p:spPr>
      </p:pic>
    </p:spTree>
    <p:extLst>
      <p:ext uri="{BB962C8B-B14F-4D97-AF65-F5344CB8AC3E}">
        <p14:creationId xmlns:p14="http://schemas.microsoft.com/office/powerpoint/2010/main" val="4052870105"/>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6560E4-AC77-49CF-A340-127D1D0E1214}"/>
              </a:ext>
            </a:extLst>
          </p:cNvPr>
          <p:cNvSpPr>
            <a:spLocks noGrp="1"/>
          </p:cNvSpPr>
          <p:nvPr>
            <p:ph type="ftr" sz="quarter" idx="11"/>
          </p:nvPr>
        </p:nvSpPr>
        <p:spPr/>
        <p:txBody>
          <a:bodyPr/>
          <a:lstStyle/>
          <a:p>
            <a:r>
              <a:rPr lang="en-US"/>
              <a:t>2022 Code Breaker: Talking With Clients About Electrification </a:t>
            </a:r>
          </a:p>
        </p:txBody>
      </p:sp>
      <p:sp>
        <p:nvSpPr>
          <p:cNvPr id="6" name="Slide Number Placeholder 5">
            <a:extLst>
              <a:ext uri="{FF2B5EF4-FFF2-40B4-BE49-F238E27FC236}">
                <a16:creationId xmlns:a16="http://schemas.microsoft.com/office/drawing/2014/main" id="{0F0AF284-5A4E-4C7C-A0E0-6BD1F44FF648}"/>
              </a:ext>
            </a:extLst>
          </p:cNvPr>
          <p:cNvSpPr>
            <a:spLocks noGrp="1"/>
          </p:cNvSpPr>
          <p:nvPr>
            <p:ph type="sldNum" sz="quarter" idx="12"/>
          </p:nvPr>
        </p:nvSpPr>
        <p:spPr/>
        <p:txBody>
          <a:bodyPr/>
          <a:lstStyle/>
          <a:p>
            <a:fld id="{E037D623-0E27-4E53-AEF9-245E870B97EC}" type="slidenum">
              <a:rPr lang="en-US" smtClean="0"/>
              <a:t>‹#›</a:t>
            </a:fld>
            <a:endParaRPr lang="en-US"/>
          </a:p>
        </p:txBody>
      </p:sp>
      <p:sp>
        <p:nvSpPr>
          <p:cNvPr id="3" name="Date Placeholder 2">
            <a:extLst>
              <a:ext uri="{FF2B5EF4-FFF2-40B4-BE49-F238E27FC236}">
                <a16:creationId xmlns:a16="http://schemas.microsoft.com/office/drawing/2014/main" id="{76C35FA5-6EDA-41AC-B1BE-0FB09867D730}"/>
              </a:ext>
            </a:extLst>
          </p:cNvPr>
          <p:cNvSpPr>
            <a:spLocks noGrp="1"/>
          </p:cNvSpPr>
          <p:nvPr>
            <p:ph type="dt" sz="half" idx="13"/>
          </p:nvPr>
        </p:nvSpPr>
        <p:spPr>
          <a:xfrm>
            <a:off x="9038605" y="6694079"/>
            <a:ext cx="1462043" cy="138499"/>
          </a:xfrm>
          <a:prstGeom prst="rect">
            <a:avLst/>
          </a:prstGeom>
        </p:spPr>
        <p:txBody>
          <a:bodyPr/>
          <a:lstStyle/>
          <a:p>
            <a:endParaRPr lang="en-US"/>
          </a:p>
        </p:txBody>
      </p:sp>
      <p:sp>
        <p:nvSpPr>
          <p:cNvPr id="4" name="Title 3">
            <a:extLst>
              <a:ext uri="{FF2B5EF4-FFF2-40B4-BE49-F238E27FC236}">
                <a16:creationId xmlns:a16="http://schemas.microsoft.com/office/drawing/2014/main" id="{F5287450-35FD-4007-B4AE-8D5FB2A37CE5}"/>
              </a:ext>
            </a:extLst>
          </p:cNvPr>
          <p:cNvSpPr>
            <a:spLocks noGrp="1"/>
          </p:cNvSpPr>
          <p:nvPr>
            <p:ph type="title" hasCustomPrompt="1"/>
          </p:nvPr>
        </p:nvSpPr>
        <p:spPr>
          <a:xfrm>
            <a:off x="609600" y="386103"/>
            <a:ext cx="10972800" cy="485967"/>
          </a:xfrm>
        </p:spPr>
        <p:txBody>
          <a:bodyPr/>
          <a:lstStyle>
            <a:lvl1pPr>
              <a:defRPr/>
            </a:lvl1pPr>
          </a:lstStyle>
          <a:p>
            <a:r>
              <a:rPr lang="en-US"/>
              <a:t>&lt; Title Only &gt; (Training) Click to enter title</a:t>
            </a:r>
          </a:p>
        </p:txBody>
      </p:sp>
    </p:spTree>
    <p:extLst>
      <p:ext uri="{BB962C8B-B14F-4D97-AF65-F5344CB8AC3E}">
        <p14:creationId xmlns:p14="http://schemas.microsoft.com/office/powerpoint/2010/main" val="41593874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A5375AC5-E3B7-4DC1-BA55-8691A4767F98}"/>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3BD6031-836C-4C93-8104-0C3C53E27E88}"/>
              </a:ext>
            </a:extLst>
          </p:cNvPr>
          <p:cNvSpPr>
            <a:spLocks noGrp="1"/>
          </p:cNvSpPr>
          <p:nvPr>
            <p:ph type="ftr" sz="quarter" idx="11"/>
          </p:nvPr>
        </p:nvSpPr>
        <p:spPr/>
        <p:txBody>
          <a:bodyPr/>
          <a:lstStyle/>
          <a:p>
            <a:r>
              <a:rPr lang="en-US"/>
              <a:t>2022 Code Breaker: Talking With Clients About Electrification </a:t>
            </a:r>
          </a:p>
        </p:txBody>
      </p:sp>
      <p:sp>
        <p:nvSpPr>
          <p:cNvPr id="16" name="Slide Number Placeholder 15">
            <a:extLst>
              <a:ext uri="{FF2B5EF4-FFF2-40B4-BE49-F238E27FC236}">
                <a16:creationId xmlns:a16="http://schemas.microsoft.com/office/drawing/2014/main" id="{AB8C5E6E-28A4-48C3-8F05-A3969B21A7CA}"/>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6" name="Title 1">
            <a:extLst>
              <a:ext uri="{FF2B5EF4-FFF2-40B4-BE49-F238E27FC236}">
                <a16:creationId xmlns:a16="http://schemas.microsoft.com/office/drawing/2014/main" id="{0B251E20-1166-4587-B6AE-89CEC611E51D}"/>
              </a:ext>
            </a:extLst>
          </p:cNvPr>
          <p:cNvSpPr>
            <a:spLocks noGrp="1"/>
          </p:cNvSpPr>
          <p:nvPr>
            <p:ph type="title" hasCustomPrompt="1"/>
          </p:nvPr>
        </p:nvSpPr>
        <p:spPr>
          <a:xfrm>
            <a:off x="-1050202" y="5"/>
            <a:ext cx="1050203" cy="157479"/>
          </a:xfrm>
        </p:spPr>
        <p:txBody>
          <a:bodyPr tIns="0" rIns="45720" anchor="t" anchorCtr="0"/>
          <a:lstStyle>
            <a:lvl1pPr algn="r">
              <a:defRPr sz="1200">
                <a:solidFill>
                  <a:schemeClr val="tx1"/>
                </a:solidFill>
                <a:latin typeface="+mj-lt"/>
              </a:defRPr>
            </a:lvl1pPr>
          </a:lstStyle>
          <a:p>
            <a:r>
              <a:rPr lang="en-US"/>
              <a:t>&lt; Blank &gt;</a:t>
            </a:r>
          </a:p>
        </p:txBody>
      </p:sp>
    </p:spTree>
    <p:extLst>
      <p:ext uri="{BB962C8B-B14F-4D97-AF65-F5344CB8AC3E}">
        <p14:creationId xmlns:p14="http://schemas.microsoft.com/office/powerpoint/2010/main" val="21727235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cSld name="Blank mit leaf">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A5375AC5-E3B7-4DC1-BA55-8691A4767F98}"/>
              </a:ext>
            </a:extLst>
          </p:cNvPr>
          <p:cNvSpPr>
            <a:spLocks noGrp="1"/>
          </p:cNvSpPr>
          <p:nvPr>
            <p:ph type="dt" sz="half" idx="10"/>
          </p:nvPr>
        </p:nvSpPr>
        <p:spPr>
          <a:xfrm>
            <a:off x="9038605" y="6694079"/>
            <a:ext cx="1462043" cy="138499"/>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3BD6031-836C-4C93-8104-0C3C53E27E88}"/>
              </a:ext>
            </a:extLst>
          </p:cNvPr>
          <p:cNvSpPr>
            <a:spLocks noGrp="1"/>
          </p:cNvSpPr>
          <p:nvPr>
            <p:ph type="ftr" sz="quarter" idx="11"/>
          </p:nvPr>
        </p:nvSpPr>
        <p:spPr/>
        <p:txBody>
          <a:bodyPr/>
          <a:lstStyle/>
          <a:p>
            <a:r>
              <a:rPr lang="en-US"/>
              <a:t>2022 Code Breaker: Talking With Clients About Electrification </a:t>
            </a:r>
          </a:p>
        </p:txBody>
      </p:sp>
      <p:sp>
        <p:nvSpPr>
          <p:cNvPr id="16" name="Slide Number Placeholder 15">
            <a:extLst>
              <a:ext uri="{FF2B5EF4-FFF2-40B4-BE49-F238E27FC236}">
                <a16:creationId xmlns:a16="http://schemas.microsoft.com/office/drawing/2014/main" id="{AB8C5E6E-28A4-48C3-8F05-A3969B21A7CA}"/>
              </a:ext>
            </a:extLst>
          </p:cNvPr>
          <p:cNvSpPr>
            <a:spLocks noGrp="1"/>
          </p:cNvSpPr>
          <p:nvPr>
            <p:ph type="sldNum" sz="quarter" idx="12"/>
          </p:nvPr>
        </p:nvSpPr>
        <p:spPr/>
        <p:txBody>
          <a:bodyPr/>
          <a:lstStyle/>
          <a:p>
            <a:fld id="{2D546CA2-C1D2-4324-9E39-7858381B15B9}" type="slidenum">
              <a:rPr lang="en-US" smtClean="0"/>
              <a:pPr/>
              <a:t>‹#›</a:t>
            </a:fld>
            <a:endParaRPr lang="en-US"/>
          </a:p>
        </p:txBody>
      </p:sp>
      <p:sp>
        <p:nvSpPr>
          <p:cNvPr id="6" name="Title 1">
            <a:extLst>
              <a:ext uri="{FF2B5EF4-FFF2-40B4-BE49-F238E27FC236}">
                <a16:creationId xmlns:a16="http://schemas.microsoft.com/office/drawing/2014/main" id="{0B251E20-1166-4587-B6AE-89CEC611E51D}"/>
              </a:ext>
            </a:extLst>
          </p:cNvPr>
          <p:cNvSpPr>
            <a:spLocks noGrp="1"/>
          </p:cNvSpPr>
          <p:nvPr>
            <p:ph type="title" hasCustomPrompt="1"/>
          </p:nvPr>
        </p:nvSpPr>
        <p:spPr>
          <a:xfrm>
            <a:off x="-1050202" y="5"/>
            <a:ext cx="1050203" cy="157479"/>
          </a:xfrm>
        </p:spPr>
        <p:txBody>
          <a:bodyPr tIns="0" rIns="45720" anchor="t" anchorCtr="0"/>
          <a:lstStyle>
            <a:lvl1pPr algn="r">
              <a:defRPr sz="1200">
                <a:solidFill>
                  <a:schemeClr val="tx1"/>
                </a:solidFill>
                <a:latin typeface="+mj-lt"/>
              </a:defRPr>
            </a:lvl1pPr>
          </a:lstStyle>
          <a:p>
            <a:r>
              <a:rPr lang="en-US"/>
              <a:t>&lt; Blank &gt;</a:t>
            </a:r>
          </a:p>
        </p:txBody>
      </p:sp>
      <p:sp>
        <p:nvSpPr>
          <p:cNvPr id="7" name="Freeform 5">
            <a:extLst>
              <a:ext uri="{FF2B5EF4-FFF2-40B4-BE49-F238E27FC236}">
                <a16:creationId xmlns:a16="http://schemas.microsoft.com/office/drawing/2014/main" id="{B339A961-4EE7-427B-9DBC-6DB1062024ED}"/>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4970839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1 Section Title - NO ANIMATI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Freeform 9">
            <a:extLst>
              <a:ext uri="{FF2B5EF4-FFF2-40B4-BE49-F238E27FC236}">
                <a16:creationId xmlns:a16="http://schemas.microsoft.com/office/drawing/2014/main" id="{8ADEDB12-84BD-43AF-B1DB-C907E48D07D4}"/>
              </a:ext>
            </a:extLst>
          </p:cNvPr>
          <p:cNvSpPr>
            <a:spLocks/>
          </p:cNvSpPr>
          <p:nvPr/>
        </p:nvSpPr>
        <p:spPr bwMode="gray">
          <a:xfrm>
            <a:off x="2009681" y="5132393"/>
            <a:ext cx="411163" cy="1235075"/>
          </a:xfrm>
          <a:custGeom>
            <a:avLst/>
            <a:gdLst>
              <a:gd name="T0" fmla="*/ 0 w 1142"/>
              <a:gd name="T1" fmla="*/ 1700 h 3400"/>
              <a:gd name="T2" fmla="*/ 259 w 1142"/>
              <a:gd name="T3" fmla="*/ 1654 h 3400"/>
              <a:gd name="T4" fmla="*/ 414 w 1142"/>
              <a:gd name="T5" fmla="*/ 1640 h 3400"/>
              <a:gd name="T6" fmla="*/ 250 w 1142"/>
              <a:gd name="T7" fmla="*/ 1461 h 3400"/>
              <a:gd name="T8" fmla="*/ 44 w 1142"/>
              <a:gd name="T9" fmla="*/ 1204 h 3400"/>
              <a:gd name="T10" fmla="*/ 409 w 1142"/>
              <a:gd name="T11" fmla="*/ 1473 h 3400"/>
              <a:gd name="T12" fmla="*/ 507 w 1142"/>
              <a:gd name="T13" fmla="*/ 1555 h 3400"/>
              <a:gd name="T14" fmla="*/ 507 w 1142"/>
              <a:gd name="T15" fmla="*/ 1414 h 3400"/>
              <a:gd name="T16" fmla="*/ 571 w 1142"/>
              <a:gd name="T17" fmla="*/ 0 h 3400"/>
              <a:gd name="T18" fmla="*/ 634 w 1142"/>
              <a:gd name="T19" fmla="*/ 1414 h 3400"/>
              <a:gd name="T20" fmla="*/ 634 w 1142"/>
              <a:gd name="T21" fmla="*/ 1555 h 3400"/>
              <a:gd name="T22" fmla="*/ 732 w 1142"/>
              <a:gd name="T23" fmla="*/ 1473 h 3400"/>
              <a:gd name="T24" fmla="*/ 1097 w 1142"/>
              <a:gd name="T25" fmla="*/ 1204 h 3400"/>
              <a:gd name="T26" fmla="*/ 892 w 1142"/>
              <a:gd name="T27" fmla="*/ 1461 h 3400"/>
              <a:gd name="T28" fmla="*/ 727 w 1142"/>
              <a:gd name="T29" fmla="*/ 1640 h 3400"/>
              <a:gd name="T30" fmla="*/ 882 w 1142"/>
              <a:gd name="T31" fmla="*/ 1654 h 3400"/>
              <a:gd name="T32" fmla="*/ 1142 w 1142"/>
              <a:gd name="T33" fmla="*/ 1700 h 3400"/>
              <a:gd name="T34" fmla="*/ 882 w 1142"/>
              <a:gd name="T35" fmla="*/ 1746 h 3400"/>
              <a:gd name="T36" fmla="*/ 727 w 1142"/>
              <a:gd name="T37" fmla="*/ 1760 h 3400"/>
              <a:gd name="T38" fmla="*/ 892 w 1142"/>
              <a:gd name="T39" fmla="*/ 1939 h 3400"/>
              <a:gd name="T40" fmla="*/ 1097 w 1142"/>
              <a:gd name="T41" fmla="*/ 2196 h 3400"/>
              <a:gd name="T42" fmla="*/ 732 w 1142"/>
              <a:gd name="T43" fmla="*/ 1927 h 3400"/>
              <a:gd name="T44" fmla="*/ 634 w 1142"/>
              <a:gd name="T45" fmla="*/ 1845 h 3400"/>
              <a:gd name="T46" fmla="*/ 634 w 1142"/>
              <a:gd name="T47" fmla="*/ 1986 h 3400"/>
              <a:gd name="T48" fmla="*/ 571 w 1142"/>
              <a:gd name="T49" fmla="*/ 3400 h 3400"/>
              <a:gd name="T50" fmla="*/ 507 w 1142"/>
              <a:gd name="T51" fmla="*/ 1986 h 3400"/>
              <a:gd name="T52" fmla="*/ 507 w 1142"/>
              <a:gd name="T53" fmla="*/ 1845 h 3400"/>
              <a:gd name="T54" fmla="*/ 409 w 1142"/>
              <a:gd name="T55" fmla="*/ 1927 h 3400"/>
              <a:gd name="T56" fmla="*/ 44 w 1142"/>
              <a:gd name="T57" fmla="*/ 2196 h 3400"/>
              <a:gd name="T58" fmla="*/ 250 w 1142"/>
              <a:gd name="T59" fmla="*/ 1939 h 3400"/>
              <a:gd name="T60" fmla="*/ 414 w 1142"/>
              <a:gd name="T61" fmla="*/ 1760 h 3400"/>
              <a:gd name="T62" fmla="*/ 259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59" y="1654"/>
                </a:cubicBezTo>
                <a:cubicBezTo>
                  <a:pt x="311" y="1649"/>
                  <a:pt x="363" y="1645"/>
                  <a:pt x="414" y="1640"/>
                </a:cubicBezTo>
                <a:cubicBezTo>
                  <a:pt x="359" y="1581"/>
                  <a:pt x="304" y="1521"/>
                  <a:pt x="250" y="1461"/>
                </a:cubicBezTo>
                <a:cubicBezTo>
                  <a:pt x="177" y="1379"/>
                  <a:pt x="108" y="1295"/>
                  <a:pt x="44" y="1204"/>
                </a:cubicBezTo>
                <a:cubicBezTo>
                  <a:pt x="176" y="1293"/>
                  <a:pt x="286" y="1371"/>
                  <a:pt x="409" y="1473"/>
                </a:cubicBezTo>
                <a:lnTo>
                  <a:pt x="507" y="1555"/>
                </a:lnTo>
                <a:lnTo>
                  <a:pt x="507" y="1414"/>
                </a:lnTo>
                <a:cubicBezTo>
                  <a:pt x="506" y="926"/>
                  <a:pt x="538" y="499"/>
                  <a:pt x="571" y="0"/>
                </a:cubicBezTo>
                <a:cubicBezTo>
                  <a:pt x="603" y="499"/>
                  <a:pt x="635" y="926"/>
                  <a:pt x="634" y="1414"/>
                </a:cubicBezTo>
                <a:lnTo>
                  <a:pt x="634" y="1555"/>
                </a:lnTo>
                <a:lnTo>
                  <a:pt x="732" y="1473"/>
                </a:lnTo>
                <a:cubicBezTo>
                  <a:pt x="856" y="1371"/>
                  <a:pt x="965" y="1293"/>
                  <a:pt x="1097" y="1204"/>
                </a:cubicBezTo>
                <a:cubicBezTo>
                  <a:pt x="1034" y="1295"/>
                  <a:pt x="965" y="1379"/>
                  <a:pt x="892" y="1461"/>
                </a:cubicBezTo>
                <a:cubicBezTo>
                  <a:pt x="838" y="1521"/>
                  <a:pt x="782" y="1581"/>
                  <a:pt x="727" y="1640"/>
                </a:cubicBezTo>
                <a:cubicBezTo>
                  <a:pt x="779" y="1645"/>
                  <a:pt x="830" y="1649"/>
                  <a:pt x="882" y="1654"/>
                </a:cubicBezTo>
                <a:cubicBezTo>
                  <a:pt x="965" y="1663"/>
                  <a:pt x="1062" y="1679"/>
                  <a:pt x="1142" y="1700"/>
                </a:cubicBezTo>
                <a:cubicBezTo>
                  <a:pt x="1062" y="1721"/>
                  <a:pt x="965" y="1737"/>
                  <a:pt x="882" y="1746"/>
                </a:cubicBezTo>
                <a:cubicBezTo>
                  <a:pt x="830" y="1751"/>
                  <a:pt x="779" y="1755"/>
                  <a:pt x="727" y="1760"/>
                </a:cubicBezTo>
                <a:cubicBezTo>
                  <a:pt x="782" y="1819"/>
                  <a:pt x="838" y="1879"/>
                  <a:pt x="892" y="1939"/>
                </a:cubicBezTo>
                <a:cubicBezTo>
                  <a:pt x="965" y="2021"/>
                  <a:pt x="1034" y="2105"/>
                  <a:pt x="1097" y="2196"/>
                </a:cubicBezTo>
                <a:cubicBezTo>
                  <a:pt x="965" y="2107"/>
                  <a:pt x="856" y="2029"/>
                  <a:pt x="732" y="1927"/>
                </a:cubicBezTo>
                <a:lnTo>
                  <a:pt x="634" y="1845"/>
                </a:lnTo>
                <a:lnTo>
                  <a:pt x="634" y="1986"/>
                </a:lnTo>
                <a:cubicBezTo>
                  <a:pt x="635" y="2474"/>
                  <a:pt x="603" y="2901"/>
                  <a:pt x="571" y="3400"/>
                </a:cubicBezTo>
                <a:cubicBezTo>
                  <a:pt x="538" y="2901"/>
                  <a:pt x="506" y="2474"/>
                  <a:pt x="507" y="1986"/>
                </a:cubicBezTo>
                <a:lnTo>
                  <a:pt x="507" y="1845"/>
                </a:lnTo>
                <a:lnTo>
                  <a:pt x="409" y="1927"/>
                </a:lnTo>
                <a:cubicBezTo>
                  <a:pt x="286" y="2029"/>
                  <a:pt x="176" y="2107"/>
                  <a:pt x="44" y="2196"/>
                </a:cubicBezTo>
                <a:cubicBezTo>
                  <a:pt x="108" y="2105"/>
                  <a:pt x="177" y="2021"/>
                  <a:pt x="250" y="1939"/>
                </a:cubicBezTo>
                <a:cubicBezTo>
                  <a:pt x="304" y="1879"/>
                  <a:pt x="359" y="1819"/>
                  <a:pt x="414" y="1760"/>
                </a:cubicBezTo>
                <a:cubicBezTo>
                  <a:pt x="363" y="1755"/>
                  <a:pt x="311" y="1751"/>
                  <a:pt x="259" y="1746"/>
                </a:cubicBezTo>
                <a:cubicBezTo>
                  <a:pt x="177" y="1737"/>
                  <a:pt x="80" y="1721"/>
                  <a:pt x="0" y="1700"/>
                </a:cubicBez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6" name="Freeform 10">
            <a:extLst>
              <a:ext uri="{FF2B5EF4-FFF2-40B4-BE49-F238E27FC236}">
                <a16:creationId xmlns:a16="http://schemas.microsoft.com/office/drawing/2014/main" id="{0A87F078-2843-4B62-8A7A-F11DF5F9C187}"/>
              </a:ext>
            </a:extLst>
          </p:cNvPr>
          <p:cNvSpPr>
            <a:spLocks/>
          </p:cNvSpPr>
          <p:nvPr/>
        </p:nvSpPr>
        <p:spPr bwMode="gray">
          <a:xfrm>
            <a:off x="1307257" y="2508256"/>
            <a:ext cx="411163" cy="1235075"/>
          </a:xfrm>
          <a:custGeom>
            <a:avLst/>
            <a:gdLst>
              <a:gd name="T0" fmla="*/ 0 w 1142"/>
              <a:gd name="T1" fmla="*/ 1700 h 3400"/>
              <a:gd name="T2" fmla="*/ 260 w 1142"/>
              <a:gd name="T3" fmla="*/ 1655 h 3400"/>
              <a:gd name="T4" fmla="*/ 415 w 1142"/>
              <a:gd name="T5" fmla="*/ 1641 h 3400"/>
              <a:gd name="T6" fmla="*/ 250 w 1142"/>
              <a:gd name="T7" fmla="*/ 1461 h 3400"/>
              <a:gd name="T8" fmla="*/ 45 w 1142"/>
              <a:gd name="T9" fmla="*/ 1205 h 3400"/>
              <a:gd name="T10" fmla="*/ 409 w 1142"/>
              <a:gd name="T11" fmla="*/ 1473 h 3400"/>
              <a:gd name="T12" fmla="*/ 507 w 1142"/>
              <a:gd name="T13" fmla="*/ 1555 h 3400"/>
              <a:gd name="T14" fmla="*/ 507 w 1142"/>
              <a:gd name="T15" fmla="*/ 1414 h 3400"/>
              <a:gd name="T16" fmla="*/ 571 w 1142"/>
              <a:gd name="T17" fmla="*/ 0 h 3400"/>
              <a:gd name="T18" fmla="*/ 635 w 1142"/>
              <a:gd name="T19" fmla="*/ 1414 h 3400"/>
              <a:gd name="T20" fmla="*/ 635 w 1142"/>
              <a:gd name="T21" fmla="*/ 1555 h 3400"/>
              <a:gd name="T22" fmla="*/ 733 w 1142"/>
              <a:gd name="T23" fmla="*/ 1473 h 3400"/>
              <a:gd name="T24" fmla="*/ 1097 w 1142"/>
              <a:gd name="T25" fmla="*/ 1205 h 3400"/>
              <a:gd name="T26" fmla="*/ 892 w 1142"/>
              <a:gd name="T27" fmla="*/ 1461 h 3400"/>
              <a:gd name="T28" fmla="*/ 727 w 1142"/>
              <a:gd name="T29" fmla="*/ 1641 h 3400"/>
              <a:gd name="T30" fmla="*/ 882 w 1142"/>
              <a:gd name="T31" fmla="*/ 1655 h 3400"/>
              <a:gd name="T32" fmla="*/ 1142 w 1142"/>
              <a:gd name="T33" fmla="*/ 1700 h 3400"/>
              <a:gd name="T34" fmla="*/ 882 w 1142"/>
              <a:gd name="T35" fmla="*/ 1746 h 3400"/>
              <a:gd name="T36" fmla="*/ 727 w 1142"/>
              <a:gd name="T37" fmla="*/ 1760 h 3400"/>
              <a:gd name="T38" fmla="*/ 892 w 1142"/>
              <a:gd name="T39" fmla="*/ 1940 h 3400"/>
              <a:gd name="T40" fmla="*/ 1097 w 1142"/>
              <a:gd name="T41" fmla="*/ 2196 h 3400"/>
              <a:gd name="T42" fmla="*/ 733 w 1142"/>
              <a:gd name="T43" fmla="*/ 1927 h 3400"/>
              <a:gd name="T44" fmla="*/ 635 w 1142"/>
              <a:gd name="T45" fmla="*/ 1846 h 3400"/>
              <a:gd name="T46" fmla="*/ 635 w 1142"/>
              <a:gd name="T47" fmla="*/ 1987 h 3400"/>
              <a:gd name="T48" fmla="*/ 571 w 1142"/>
              <a:gd name="T49" fmla="*/ 3400 h 3400"/>
              <a:gd name="T50" fmla="*/ 507 w 1142"/>
              <a:gd name="T51" fmla="*/ 1987 h 3400"/>
              <a:gd name="T52" fmla="*/ 507 w 1142"/>
              <a:gd name="T53" fmla="*/ 1846 h 3400"/>
              <a:gd name="T54" fmla="*/ 409 w 1142"/>
              <a:gd name="T55" fmla="*/ 1927 h 3400"/>
              <a:gd name="T56" fmla="*/ 45 w 1142"/>
              <a:gd name="T57" fmla="*/ 2196 h 3400"/>
              <a:gd name="T58" fmla="*/ 250 w 1142"/>
              <a:gd name="T59" fmla="*/ 1940 h 3400"/>
              <a:gd name="T60" fmla="*/ 415 w 1142"/>
              <a:gd name="T61" fmla="*/ 1760 h 3400"/>
              <a:gd name="T62" fmla="*/ 260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60" y="1655"/>
                </a:cubicBezTo>
                <a:cubicBezTo>
                  <a:pt x="311" y="1649"/>
                  <a:pt x="363" y="1645"/>
                  <a:pt x="415" y="1641"/>
                </a:cubicBezTo>
                <a:cubicBezTo>
                  <a:pt x="360" y="1581"/>
                  <a:pt x="304" y="1522"/>
                  <a:pt x="250" y="1461"/>
                </a:cubicBezTo>
                <a:cubicBezTo>
                  <a:pt x="177" y="1379"/>
                  <a:pt x="108" y="1296"/>
                  <a:pt x="45" y="1205"/>
                </a:cubicBezTo>
                <a:cubicBezTo>
                  <a:pt x="177" y="1293"/>
                  <a:pt x="286" y="1371"/>
                  <a:pt x="409" y="1473"/>
                </a:cubicBezTo>
                <a:lnTo>
                  <a:pt x="507" y="1555"/>
                </a:lnTo>
                <a:lnTo>
                  <a:pt x="507" y="1414"/>
                </a:lnTo>
                <a:cubicBezTo>
                  <a:pt x="506" y="926"/>
                  <a:pt x="538" y="499"/>
                  <a:pt x="571" y="0"/>
                </a:cubicBezTo>
                <a:cubicBezTo>
                  <a:pt x="604" y="499"/>
                  <a:pt x="636" y="926"/>
                  <a:pt x="635" y="1414"/>
                </a:cubicBezTo>
                <a:lnTo>
                  <a:pt x="635" y="1555"/>
                </a:lnTo>
                <a:lnTo>
                  <a:pt x="733" y="1473"/>
                </a:lnTo>
                <a:cubicBezTo>
                  <a:pt x="856" y="1371"/>
                  <a:pt x="965" y="1293"/>
                  <a:pt x="1097" y="1205"/>
                </a:cubicBezTo>
                <a:cubicBezTo>
                  <a:pt x="1034" y="1296"/>
                  <a:pt x="965" y="1379"/>
                  <a:pt x="892" y="1461"/>
                </a:cubicBezTo>
                <a:cubicBezTo>
                  <a:pt x="838" y="1522"/>
                  <a:pt x="783" y="1581"/>
                  <a:pt x="727" y="1641"/>
                </a:cubicBezTo>
                <a:cubicBezTo>
                  <a:pt x="779" y="1645"/>
                  <a:pt x="831" y="1649"/>
                  <a:pt x="882" y="1655"/>
                </a:cubicBezTo>
                <a:cubicBezTo>
                  <a:pt x="965" y="1663"/>
                  <a:pt x="1062" y="1679"/>
                  <a:pt x="1142" y="1700"/>
                </a:cubicBezTo>
                <a:cubicBezTo>
                  <a:pt x="1062" y="1721"/>
                  <a:pt x="965" y="1737"/>
                  <a:pt x="882" y="1746"/>
                </a:cubicBezTo>
                <a:cubicBezTo>
                  <a:pt x="831" y="1751"/>
                  <a:pt x="779" y="1756"/>
                  <a:pt x="727" y="1760"/>
                </a:cubicBezTo>
                <a:cubicBezTo>
                  <a:pt x="783" y="1819"/>
                  <a:pt x="838" y="1879"/>
                  <a:pt x="892" y="1940"/>
                </a:cubicBezTo>
                <a:cubicBezTo>
                  <a:pt x="965" y="2021"/>
                  <a:pt x="1034" y="2105"/>
                  <a:pt x="1097" y="2196"/>
                </a:cubicBezTo>
                <a:cubicBezTo>
                  <a:pt x="965" y="2107"/>
                  <a:pt x="856" y="2029"/>
                  <a:pt x="733" y="1927"/>
                </a:cubicBezTo>
                <a:lnTo>
                  <a:pt x="635" y="1846"/>
                </a:lnTo>
                <a:lnTo>
                  <a:pt x="635" y="1987"/>
                </a:lnTo>
                <a:cubicBezTo>
                  <a:pt x="636" y="2474"/>
                  <a:pt x="604" y="2902"/>
                  <a:pt x="571" y="3400"/>
                </a:cubicBezTo>
                <a:cubicBezTo>
                  <a:pt x="538" y="2902"/>
                  <a:pt x="506" y="2474"/>
                  <a:pt x="507" y="1987"/>
                </a:cubicBezTo>
                <a:lnTo>
                  <a:pt x="507" y="1846"/>
                </a:lnTo>
                <a:lnTo>
                  <a:pt x="409" y="1927"/>
                </a:lnTo>
                <a:cubicBezTo>
                  <a:pt x="286" y="2029"/>
                  <a:pt x="177" y="2107"/>
                  <a:pt x="45" y="2196"/>
                </a:cubicBezTo>
                <a:cubicBezTo>
                  <a:pt x="108" y="2105"/>
                  <a:pt x="177" y="2021"/>
                  <a:pt x="250" y="1940"/>
                </a:cubicBezTo>
                <a:cubicBezTo>
                  <a:pt x="304" y="1879"/>
                  <a:pt x="360" y="1819"/>
                  <a:pt x="415" y="1760"/>
                </a:cubicBezTo>
                <a:cubicBezTo>
                  <a:pt x="363" y="1756"/>
                  <a:pt x="311" y="1751"/>
                  <a:pt x="260" y="1746"/>
                </a:cubicBezTo>
                <a:cubicBezTo>
                  <a:pt x="177" y="1737"/>
                  <a:pt x="80" y="1721"/>
                  <a:pt x="0" y="170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7" name="Freeform 5">
            <a:extLst>
              <a:ext uri="{FF2B5EF4-FFF2-40B4-BE49-F238E27FC236}">
                <a16:creationId xmlns:a16="http://schemas.microsoft.com/office/drawing/2014/main" id="{1E41ADA9-CB50-4257-87A2-6F65D9056183}"/>
              </a:ext>
            </a:extLst>
          </p:cNvPr>
          <p:cNvSpPr>
            <a:spLocks/>
          </p:cNvSpPr>
          <p:nvPr/>
        </p:nvSpPr>
        <p:spPr bwMode="auto">
          <a:xfrm>
            <a:off x="1561365" y="815975"/>
            <a:ext cx="10630635"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solidFill>
            <a:schemeClr val="accent2">
              <a:alpha val="88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8" name="Freeform 6">
            <a:extLst>
              <a:ext uri="{FF2B5EF4-FFF2-40B4-BE49-F238E27FC236}">
                <a16:creationId xmlns:a16="http://schemas.microsoft.com/office/drawing/2014/main" id="{051238B6-3B8C-44BC-8AF6-CB7979109FDA}"/>
              </a:ext>
            </a:extLst>
          </p:cNvPr>
          <p:cNvSpPr>
            <a:spLocks/>
          </p:cNvSpPr>
          <p:nvPr/>
        </p:nvSpPr>
        <p:spPr bwMode="gray">
          <a:xfrm>
            <a:off x="1272574" y="978558"/>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30" name="Freeform 7">
            <a:extLst>
              <a:ext uri="{FF2B5EF4-FFF2-40B4-BE49-F238E27FC236}">
                <a16:creationId xmlns:a16="http://schemas.microsoft.com/office/drawing/2014/main" id="{519E58F1-30E2-4011-AF0E-29932ED5A6FD}"/>
              </a:ext>
            </a:extLst>
          </p:cNvPr>
          <p:cNvSpPr>
            <a:spLocks/>
          </p:cNvSpPr>
          <p:nvPr/>
        </p:nvSpPr>
        <p:spPr bwMode="gray">
          <a:xfrm>
            <a:off x="4" y="2305050"/>
            <a:ext cx="923144" cy="4104123"/>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solidFill>
            <a:srgbClr val="3B7A00">
              <a:alpha val="6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31" name="Freeform 11">
            <a:extLst>
              <a:ext uri="{FF2B5EF4-FFF2-40B4-BE49-F238E27FC236}">
                <a16:creationId xmlns:a16="http://schemas.microsoft.com/office/drawing/2014/main" id="{445FA90B-4550-4F18-AE2E-9F754CF12769}"/>
              </a:ext>
            </a:extLst>
          </p:cNvPr>
          <p:cNvSpPr>
            <a:spLocks/>
          </p:cNvSpPr>
          <p:nvPr/>
        </p:nvSpPr>
        <p:spPr bwMode="gray">
          <a:xfrm>
            <a:off x="609604" y="4200368"/>
            <a:ext cx="1362075" cy="2208805"/>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solidFill>
            <a:schemeClr val="accent2">
              <a:lumMod val="75000"/>
              <a:alpha val="60000"/>
            </a:schemeClr>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32" name="Freeform: Shape 31">
            <a:extLst>
              <a:ext uri="{FF2B5EF4-FFF2-40B4-BE49-F238E27FC236}">
                <a16:creationId xmlns:a16="http://schemas.microsoft.com/office/drawing/2014/main" id="{52DDB5F3-AB11-4ED5-9A08-9050898F59A6}"/>
              </a:ext>
            </a:extLst>
          </p:cNvPr>
          <p:cNvSpPr/>
          <p:nvPr/>
        </p:nvSpPr>
        <p:spPr bwMode="gray">
          <a:xfrm>
            <a:off x="1117605" y="4220387"/>
            <a:ext cx="723900" cy="2199463"/>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solidFill>
              <a:schemeClr val="accent2">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3" name="Freeform: Shape 32">
            <a:extLst>
              <a:ext uri="{FF2B5EF4-FFF2-40B4-BE49-F238E27FC236}">
                <a16:creationId xmlns:a16="http://schemas.microsoft.com/office/drawing/2014/main" id="{894B9C64-ECB5-43F5-9D5B-17D75A696D12}"/>
              </a:ext>
            </a:extLst>
          </p:cNvPr>
          <p:cNvSpPr/>
          <p:nvPr/>
        </p:nvSpPr>
        <p:spPr bwMode="gray">
          <a:xfrm>
            <a:off x="-38095" y="2640190"/>
            <a:ext cx="1117697" cy="3768982"/>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solidFill>
              <a:schemeClr val="accent6">
                <a:lumMod val="60000"/>
                <a:lumOff val="40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 name="Title 1"/>
          <p:cNvSpPr>
            <a:spLocks noGrp="1"/>
          </p:cNvSpPr>
          <p:nvPr>
            <p:ph type="ctrTitle" hasCustomPrompt="1"/>
          </p:nvPr>
        </p:nvSpPr>
        <p:spPr>
          <a:xfrm>
            <a:off x="2565401" y="1273994"/>
            <a:ext cx="9016996" cy="838435"/>
          </a:xfrm>
        </p:spPr>
        <p:txBody>
          <a:bodyPr wrap="square" tIns="0" anchor="ctr" anchorCtr="0">
            <a:spAutoFit/>
          </a:bodyPr>
          <a:lstStyle>
            <a:lvl1pPr>
              <a:defRPr sz="3200" b="0" spc="-53" baseline="0">
                <a:ln>
                  <a:noFill/>
                </a:ln>
                <a:solidFill>
                  <a:schemeClr val="tx1"/>
                </a:solidFill>
                <a:latin typeface="+mj-lt"/>
              </a:defRPr>
            </a:lvl1pPr>
          </a:lstStyle>
          <a:p>
            <a:r>
              <a:rPr lang="en-US">
                <a:latin typeface="+mj-lt"/>
              </a:rPr>
              <a:t>&lt; </a:t>
            </a:r>
            <a:r>
              <a:rPr lang="en-US"/>
              <a:t>1 Section Title — NO ANIMATION </a:t>
            </a:r>
            <a:r>
              <a:rPr lang="en-US">
                <a:latin typeface="+mj-lt"/>
              </a:rPr>
              <a:t>&gt; </a:t>
            </a:r>
            <a:r>
              <a:rPr lang="en-US"/>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2581279" y="2780406"/>
            <a:ext cx="900111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23" name="Freeform 5">
            <a:extLst>
              <a:ext uri="{FF2B5EF4-FFF2-40B4-BE49-F238E27FC236}">
                <a16:creationId xmlns:a16="http://schemas.microsoft.com/office/drawing/2014/main" id="{195B83A5-15A9-42B3-98BA-265C152430EF}"/>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95958916"/>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1 ANIMATED Section Titl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Freeform 9">
            <a:extLst>
              <a:ext uri="{FF2B5EF4-FFF2-40B4-BE49-F238E27FC236}">
                <a16:creationId xmlns:a16="http://schemas.microsoft.com/office/drawing/2014/main" id="{8ADEDB12-84BD-43AF-B1DB-C907E48D07D4}"/>
              </a:ext>
            </a:extLst>
          </p:cNvPr>
          <p:cNvSpPr>
            <a:spLocks/>
          </p:cNvSpPr>
          <p:nvPr/>
        </p:nvSpPr>
        <p:spPr bwMode="auto">
          <a:xfrm>
            <a:off x="2009681" y="5132393"/>
            <a:ext cx="411163" cy="1235075"/>
          </a:xfrm>
          <a:custGeom>
            <a:avLst/>
            <a:gdLst>
              <a:gd name="T0" fmla="*/ 0 w 1142"/>
              <a:gd name="T1" fmla="*/ 1700 h 3400"/>
              <a:gd name="T2" fmla="*/ 259 w 1142"/>
              <a:gd name="T3" fmla="*/ 1654 h 3400"/>
              <a:gd name="T4" fmla="*/ 414 w 1142"/>
              <a:gd name="T5" fmla="*/ 1640 h 3400"/>
              <a:gd name="T6" fmla="*/ 250 w 1142"/>
              <a:gd name="T7" fmla="*/ 1461 h 3400"/>
              <a:gd name="T8" fmla="*/ 44 w 1142"/>
              <a:gd name="T9" fmla="*/ 1204 h 3400"/>
              <a:gd name="T10" fmla="*/ 409 w 1142"/>
              <a:gd name="T11" fmla="*/ 1473 h 3400"/>
              <a:gd name="T12" fmla="*/ 507 w 1142"/>
              <a:gd name="T13" fmla="*/ 1555 h 3400"/>
              <a:gd name="T14" fmla="*/ 507 w 1142"/>
              <a:gd name="T15" fmla="*/ 1414 h 3400"/>
              <a:gd name="T16" fmla="*/ 571 w 1142"/>
              <a:gd name="T17" fmla="*/ 0 h 3400"/>
              <a:gd name="T18" fmla="*/ 634 w 1142"/>
              <a:gd name="T19" fmla="*/ 1414 h 3400"/>
              <a:gd name="T20" fmla="*/ 634 w 1142"/>
              <a:gd name="T21" fmla="*/ 1555 h 3400"/>
              <a:gd name="T22" fmla="*/ 732 w 1142"/>
              <a:gd name="T23" fmla="*/ 1473 h 3400"/>
              <a:gd name="T24" fmla="*/ 1097 w 1142"/>
              <a:gd name="T25" fmla="*/ 1204 h 3400"/>
              <a:gd name="T26" fmla="*/ 892 w 1142"/>
              <a:gd name="T27" fmla="*/ 1461 h 3400"/>
              <a:gd name="T28" fmla="*/ 727 w 1142"/>
              <a:gd name="T29" fmla="*/ 1640 h 3400"/>
              <a:gd name="T30" fmla="*/ 882 w 1142"/>
              <a:gd name="T31" fmla="*/ 1654 h 3400"/>
              <a:gd name="T32" fmla="*/ 1142 w 1142"/>
              <a:gd name="T33" fmla="*/ 1700 h 3400"/>
              <a:gd name="T34" fmla="*/ 882 w 1142"/>
              <a:gd name="T35" fmla="*/ 1746 h 3400"/>
              <a:gd name="T36" fmla="*/ 727 w 1142"/>
              <a:gd name="T37" fmla="*/ 1760 h 3400"/>
              <a:gd name="T38" fmla="*/ 892 w 1142"/>
              <a:gd name="T39" fmla="*/ 1939 h 3400"/>
              <a:gd name="T40" fmla="*/ 1097 w 1142"/>
              <a:gd name="T41" fmla="*/ 2196 h 3400"/>
              <a:gd name="T42" fmla="*/ 732 w 1142"/>
              <a:gd name="T43" fmla="*/ 1927 h 3400"/>
              <a:gd name="T44" fmla="*/ 634 w 1142"/>
              <a:gd name="T45" fmla="*/ 1845 h 3400"/>
              <a:gd name="T46" fmla="*/ 634 w 1142"/>
              <a:gd name="T47" fmla="*/ 1986 h 3400"/>
              <a:gd name="T48" fmla="*/ 571 w 1142"/>
              <a:gd name="T49" fmla="*/ 3400 h 3400"/>
              <a:gd name="T50" fmla="*/ 507 w 1142"/>
              <a:gd name="T51" fmla="*/ 1986 h 3400"/>
              <a:gd name="T52" fmla="*/ 507 w 1142"/>
              <a:gd name="T53" fmla="*/ 1845 h 3400"/>
              <a:gd name="T54" fmla="*/ 409 w 1142"/>
              <a:gd name="T55" fmla="*/ 1927 h 3400"/>
              <a:gd name="T56" fmla="*/ 44 w 1142"/>
              <a:gd name="T57" fmla="*/ 2196 h 3400"/>
              <a:gd name="T58" fmla="*/ 250 w 1142"/>
              <a:gd name="T59" fmla="*/ 1939 h 3400"/>
              <a:gd name="T60" fmla="*/ 414 w 1142"/>
              <a:gd name="T61" fmla="*/ 1760 h 3400"/>
              <a:gd name="T62" fmla="*/ 259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59" y="1654"/>
                </a:cubicBezTo>
                <a:cubicBezTo>
                  <a:pt x="311" y="1649"/>
                  <a:pt x="363" y="1645"/>
                  <a:pt x="414" y="1640"/>
                </a:cubicBezTo>
                <a:cubicBezTo>
                  <a:pt x="359" y="1581"/>
                  <a:pt x="304" y="1521"/>
                  <a:pt x="250" y="1461"/>
                </a:cubicBezTo>
                <a:cubicBezTo>
                  <a:pt x="177" y="1379"/>
                  <a:pt x="108" y="1295"/>
                  <a:pt x="44" y="1204"/>
                </a:cubicBezTo>
                <a:cubicBezTo>
                  <a:pt x="176" y="1293"/>
                  <a:pt x="286" y="1371"/>
                  <a:pt x="409" y="1473"/>
                </a:cubicBezTo>
                <a:lnTo>
                  <a:pt x="507" y="1555"/>
                </a:lnTo>
                <a:lnTo>
                  <a:pt x="507" y="1414"/>
                </a:lnTo>
                <a:cubicBezTo>
                  <a:pt x="506" y="926"/>
                  <a:pt x="538" y="499"/>
                  <a:pt x="571" y="0"/>
                </a:cubicBezTo>
                <a:cubicBezTo>
                  <a:pt x="603" y="499"/>
                  <a:pt x="635" y="926"/>
                  <a:pt x="634" y="1414"/>
                </a:cubicBezTo>
                <a:lnTo>
                  <a:pt x="634" y="1555"/>
                </a:lnTo>
                <a:lnTo>
                  <a:pt x="732" y="1473"/>
                </a:lnTo>
                <a:cubicBezTo>
                  <a:pt x="856" y="1371"/>
                  <a:pt x="965" y="1293"/>
                  <a:pt x="1097" y="1204"/>
                </a:cubicBezTo>
                <a:cubicBezTo>
                  <a:pt x="1034" y="1295"/>
                  <a:pt x="965" y="1379"/>
                  <a:pt x="892" y="1461"/>
                </a:cubicBezTo>
                <a:cubicBezTo>
                  <a:pt x="838" y="1521"/>
                  <a:pt x="782" y="1581"/>
                  <a:pt x="727" y="1640"/>
                </a:cubicBezTo>
                <a:cubicBezTo>
                  <a:pt x="779" y="1645"/>
                  <a:pt x="830" y="1649"/>
                  <a:pt x="882" y="1654"/>
                </a:cubicBezTo>
                <a:cubicBezTo>
                  <a:pt x="965" y="1663"/>
                  <a:pt x="1062" y="1679"/>
                  <a:pt x="1142" y="1700"/>
                </a:cubicBezTo>
                <a:cubicBezTo>
                  <a:pt x="1062" y="1721"/>
                  <a:pt x="965" y="1737"/>
                  <a:pt x="882" y="1746"/>
                </a:cubicBezTo>
                <a:cubicBezTo>
                  <a:pt x="830" y="1751"/>
                  <a:pt x="779" y="1755"/>
                  <a:pt x="727" y="1760"/>
                </a:cubicBezTo>
                <a:cubicBezTo>
                  <a:pt x="782" y="1819"/>
                  <a:pt x="838" y="1879"/>
                  <a:pt x="892" y="1939"/>
                </a:cubicBezTo>
                <a:cubicBezTo>
                  <a:pt x="965" y="2021"/>
                  <a:pt x="1034" y="2105"/>
                  <a:pt x="1097" y="2196"/>
                </a:cubicBezTo>
                <a:cubicBezTo>
                  <a:pt x="965" y="2107"/>
                  <a:pt x="856" y="2029"/>
                  <a:pt x="732" y="1927"/>
                </a:cubicBezTo>
                <a:lnTo>
                  <a:pt x="634" y="1845"/>
                </a:lnTo>
                <a:lnTo>
                  <a:pt x="634" y="1986"/>
                </a:lnTo>
                <a:cubicBezTo>
                  <a:pt x="635" y="2474"/>
                  <a:pt x="603" y="2901"/>
                  <a:pt x="571" y="3400"/>
                </a:cubicBezTo>
                <a:cubicBezTo>
                  <a:pt x="538" y="2901"/>
                  <a:pt x="506" y="2474"/>
                  <a:pt x="507" y="1986"/>
                </a:cubicBezTo>
                <a:lnTo>
                  <a:pt x="507" y="1845"/>
                </a:lnTo>
                <a:lnTo>
                  <a:pt x="409" y="1927"/>
                </a:lnTo>
                <a:cubicBezTo>
                  <a:pt x="286" y="2029"/>
                  <a:pt x="176" y="2107"/>
                  <a:pt x="44" y="2196"/>
                </a:cubicBezTo>
                <a:cubicBezTo>
                  <a:pt x="108" y="2105"/>
                  <a:pt x="177" y="2021"/>
                  <a:pt x="250" y="1939"/>
                </a:cubicBezTo>
                <a:cubicBezTo>
                  <a:pt x="304" y="1879"/>
                  <a:pt x="359" y="1819"/>
                  <a:pt x="414" y="1760"/>
                </a:cubicBezTo>
                <a:cubicBezTo>
                  <a:pt x="363" y="1755"/>
                  <a:pt x="311" y="1751"/>
                  <a:pt x="259" y="1746"/>
                </a:cubicBezTo>
                <a:cubicBezTo>
                  <a:pt x="177" y="1737"/>
                  <a:pt x="80" y="1721"/>
                  <a:pt x="0" y="1700"/>
                </a:cubicBezTo>
                <a:close/>
              </a:path>
            </a:pathLst>
          </a:custGeom>
          <a:solidFill>
            <a:schemeClr val="accent6">
              <a:lumMod val="40000"/>
              <a:lumOff val="60000"/>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6" name="Freeform 10">
            <a:extLst>
              <a:ext uri="{FF2B5EF4-FFF2-40B4-BE49-F238E27FC236}">
                <a16:creationId xmlns:a16="http://schemas.microsoft.com/office/drawing/2014/main" id="{0A87F078-2843-4B62-8A7A-F11DF5F9C187}"/>
              </a:ext>
            </a:extLst>
          </p:cNvPr>
          <p:cNvSpPr>
            <a:spLocks/>
          </p:cNvSpPr>
          <p:nvPr/>
        </p:nvSpPr>
        <p:spPr bwMode="auto">
          <a:xfrm>
            <a:off x="1307257" y="2508256"/>
            <a:ext cx="411163" cy="1235075"/>
          </a:xfrm>
          <a:custGeom>
            <a:avLst/>
            <a:gdLst>
              <a:gd name="T0" fmla="*/ 0 w 1142"/>
              <a:gd name="T1" fmla="*/ 1700 h 3400"/>
              <a:gd name="T2" fmla="*/ 260 w 1142"/>
              <a:gd name="T3" fmla="*/ 1655 h 3400"/>
              <a:gd name="T4" fmla="*/ 415 w 1142"/>
              <a:gd name="T5" fmla="*/ 1641 h 3400"/>
              <a:gd name="T6" fmla="*/ 250 w 1142"/>
              <a:gd name="T7" fmla="*/ 1461 h 3400"/>
              <a:gd name="T8" fmla="*/ 45 w 1142"/>
              <a:gd name="T9" fmla="*/ 1205 h 3400"/>
              <a:gd name="T10" fmla="*/ 409 w 1142"/>
              <a:gd name="T11" fmla="*/ 1473 h 3400"/>
              <a:gd name="T12" fmla="*/ 507 w 1142"/>
              <a:gd name="T13" fmla="*/ 1555 h 3400"/>
              <a:gd name="T14" fmla="*/ 507 w 1142"/>
              <a:gd name="T15" fmla="*/ 1414 h 3400"/>
              <a:gd name="T16" fmla="*/ 571 w 1142"/>
              <a:gd name="T17" fmla="*/ 0 h 3400"/>
              <a:gd name="T18" fmla="*/ 635 w 1142"/>
              <a:gd name="T19" fmla="*/ 1414 h 3400"/>
              <a:gd name="T20" fmla="*/ 635 w 1142"/>
              <a:gd name="T21" fmla="*/ 1555 h 3400"/>
              <a:gd name="T22" fmla="*/ 733 w 1142"/>
              <a:gd name="T23" fmla="*/ 1473 h 3400"/>
              <a:gd name="T24" fmla="*/ 1097 w 1142"/>
              <a:gd name="T25" fmla="*/ 1205 h 3400"/>
              <a:gd name="T26" fmla="*/ 892 w 1142"/>
              <a:gd name="T27" fmla="*/ 1461 h 3400"/>
              <a:gd name="T28" fmla="*/ 727 w 1142"/>
              <a:gd name="T29" fmla="*/ 1641 h 3400"/>
              <a:gd name="T30" fmla="*/ 882 w 1142"/>
              <a:gd name="T31" fmla="*/ 1655 h 3400"/>
              <a:gd name="T32" fmla="*/ 1142 w 1142"/>
              <a:gd name="T33" fmla="*/ 1700 h 3400"/>
              <a:gd name="T34" fmla="*/ 882 w 1142"/>
              <a:gd name="T35" fmla="*/ 1746 h 3400"/>
              <a:gd name="T36" fmla="*/ 727 w 1142"/>
              <a:gd name="T37" fmla="*/ 1760 h 3400"/>
              <a:gd name="T38" fmla="*/ 892 w 1142"/>
              <a:gd name="T39" fmla="*/ 1940 h 3400"/>
              <a:gd name="T40" fmla="*/ 1097 w 1142"/>
              <a:gd name="T41" fmla="*/ 2196 h 3400"/>
              <a:gd name="T42" fmla="*/ 733 w 1142"/>
              <a:gd name="T43" fmla="*/ 1927 h 3400"/>
              <a:gd name="T44" fmla="*/ 635 w 1142"/>
              <a:gd name="T45" fmla="*/ 1846 h 3400"/>
              <a:gd name="T46" fmla="*/ 635 w 1142"/>
              <a:gd name="T47" fmla="*/ 1987 h 3400"/>
              <a:gd name="T48" fmla="*/ 571 w 1142"/>
              <a:gd name="T49" fmla="*/ 3400 h 3400"/>
              <a:gd name="T50" fmla="*/ 507 w 1142"/>
              <a:gd name="T51" fmla="*/ 1987 h 3400"/>
              <a:gd name="T52" fmla="*/ 507 w 1142"/>
              <a:gd name="T53" fmla="*/ 1846 h 3400"/>
              <a:gd name="T54" fmla="*/ 409 w 1142"/>
              <a:gd name="T55" fmla="*/ 1927 h 3400"/>
              <a:gd name="T56" fmla="*/ 45 w 1142"/>
              <a:gd name="T57" fmla="*/ 2196 h 3400"/>
              <a:gd name="T58" fmla="*/ 250 w 1142"/>
              <a:gd name="T59" fmla="*/ 1940 h 3400"/>
              <a:gd name="T60" fmla="*/ 415 w 1142"/>
              <a:gd name="T61" fmla="*/ 1760 h 3400"/>
              <a:gd name="T62" fmla="*/ 260 w 1142"/>
              <a:gd name="T63" fmla="*/ 1746 h 3400"/>
              <a:gd name="T64" fmla="*/ 0 w 1142"/>
              <a:gd name="T65" fmla="*/ 1700 h 3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3400">
                <a:moveTo>
                  <a:pt x="0" y="1700"/>
                </a:moveTo>
                <a:cubicBezTo>
                  <a:pt x="80" y="1679"/>
                  <a:pt x="177" y="1663"/>
                  <a:pt x="260" y="1655"/>
                </a:cubicBezTo>
                <a:cubicBezTo>
                  <a:pt x="311" y="1649"/>
                  <a:pt x="363" y="1645"/>
                  <a:pt x="415" y="1641"/>
                </a:cubicBezTo>
                <a:cubicBezTo>
                  <a:pt x="360" y="1581"/>
                  <a:pt x="304" y="1522"/>
                  <a:pt x="250" y="1461"/>
                </a:cubicBezTo>
                <a:cubicBezTo>
                  <a:pt x="177" y="1379"/>
                  <a:pt x="108" y="1296"/>
                  <a:pt x="45" y="1205"/>
                </a:cubicBezTo>
                <a:cubicBezTo>
                  <a:pt x="177" y="1293"/>
                  <a:pt x="286" y="1371"/>
                  <a:pt x="409" y="1473"/>
                </a:cubicBezTo>
                <a:lnTo>
                  <a:pt x="507" y="1555"/>
                </a:lnTo>
                <a:lnTo>
                  <a:pt x="507" y="1414"/>
                </a:lnTo>
                <a:cubicBezTo>
                  <a:pt x="506" y="926"/>
                  <a:pt x="538" y="499"/>
                  <a:pt x="571" y="0"/>
                </a:cubicBezTo>
                <a:cubicBezTo>
                  <a:pt x="604" y="499"/>
                  <a:pt x="636" y="926"/>
                  <a:pt x="635" y="1414"/>
                </a:cubicBezTo>
                <a:lnTo>
                  <a:pt x="635" y="1555"/>
                </a:lnTo>
                <a:lnTo>
                  <a:pt x="733" y="1473"/>
                </a:lnTo>
                <a:cubicBezTo>
                  <a:pt x="856" y="1371"/>
                  <a:pt x="965" y="1293"/>
                  <a:pt x="1097" y="1205"/>
                </a:cubicBezTo>
                <a:cubicBezTo>
                  <a:pt x="1034" y="1296"/>
                  <a:pt x="965" y="1379"/>
                  <a:pt x="892" y="1461"/>
                </a:cubicBezTo>
                <a:cubicBezTo>
                  <a:pt x="838" y="1522"/>
                  <a:pt x="783" y="1581"/>
                  <a:pt x="727" y="1641"/>
                </a:cubicBezTo>
                <a:cubicBezTo>
                  <a:pt x="779" y="1645"/>
                  <a:pt x="831" y="1649"/>
                  <a:pt x="882" y="1655"/>
                </a:cubicBezTo>
                <a:cubicBezTo>
                  <a:pt x="965" y="1663"/>
                  <a:pt x="1062" y="1679"/>
                  <a:pt x="1142" y="1700"/>
                </a:cubicBezTo>
                <a:cubicBezTo>
                  <a:pt x="1062" y="1721"/>
                  <a:pt x="965" y="1737"/>
                  <a:pt x="882" y="1746"/>
                </a:cubicBezTo>
                <a:cubicBezTo>
                  <a:pt x="831" y="1751"/>
                  <a:pt x="779" y="1756"/>
                  <a:pt x="727" y="1760"/>
                </a:cubicBezTo>
                <a:cubicBezTo>
                  <a:pt x="783" y="1819"/>
                  <a:pt x="838" y="1879"/>
                  <a:pt x="892" y="1940"/>
                </a:cubicBezTo>
                <a:cubicBezTo>
                  <a:pt x="965" y="2021"/>
                  <a:pt x="1034" y="2105"/>
                  <a:pt x="1097" y="2196"/>
                </a:cubicBezTo>
                <a:cubicBezTo>
                  <a:pt x="965" y="2107"/>
                  <a:pt x="856" y="2029"/>
                  <a:pt x="733" y="1927"/>
                </a:cubicBezTo>
                <a:lnTo>
                  <a:pt x="635" y="1846"/>
                </a:lnTo>
                <a:lnTo>
                  <a:pt x="635" y="1987"/>
                </a:lnTo>
                <a:cubicBezTo>
                  <a:pt x="636" y="2474"/>
                  <a:pt x="604" y="2902"/>
                  <a:pt x="571" y="3400"/>
                </a:cubicBezTo>
                <a:cubicBezTo>
                  <a:pt x="538" y="2902"/>
                  <a:pt x="506" y="2474"/>
                  <a:pt x="507" y="1987"/>
                </a:cubicBezTo>
                <a:lnTo>
                  <a:pt x="507" y="1846"/>
                </a:lnTo>
                <a:lnTo>
                  <a:pt x="409" y="1927"/>
                </a:lnTo>
                <a:cubicBezTo>
                  <a:pt x="286" y="2029"/>
                  <a:pt x="177" y="2107"/>
                  <a:pt x="45" y="2196"/>
                </a:cubicBezTo>
                <a:cubicBezTo>
                  <a:pt x="108" y="2105"/>
                  <a:pt x="177" y="2021"/>
                  <a:pt x="250" y="1940"/>
                </a:cubicBezTo>
                <a:cubicBezTo>
                  <a:pt x="304" y="1879"/>
                  <a:pt x="360" y="1819"/>
                  <a:pt x="415" y="1760"/>
                </a:cubicBezTo>
                <a:cubicBezTo>
                  <a:pt x="363" y="1756"/>
                  <a:pt x="311" y="1751"/>
                  <a:pt x="260" y="1746"/>
                </a:cubicBezTo>
                <a:cubicBezTo>
                  <a:pt x="177" y="1737"/>
                  <a:pt x="80" y="1721"/>
                  <a:pt x="0" y="170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grpSp>
        <p:nvGrpSpPr>
          <p:cNvPr id="11" name="Group 10">
            <a:extLst>
              <a:ext uri="{FF2B5EF4-FFF2-40B4-BE49-F238E27FC236}">
                <a16:creationId xmlns:a16="http://schemas.microsoft.com/office/drawing/2014/main" id="{BD9FB30C-AAAC-4207-AB8A-E307E157AE98}"/>
              </a:ext>
            </a:extLst>
          </p:cNvPr>
          <p:cNvGrpSpPr/>
          <p:nvPr/>
        </p:nvGrpSpPr>
        <p:grpSpPr>
          <a:xfrm>
            <a:off x="-38096" y="1519064"/>
            <a:ext cx="2009775" cy="4894441"/>
            <a:chOff x="-38100" y="1519059"/>
            <a:chExt cx="2009775" cy="4894441"/>
          </a:xfrm>
        </p:grpSpPr>
        <p:sp>
          <p:nvSpPr>
            <p:cNvPr id="14" name="Freeform 7">
              <a:extLst>
                <a:ext uri="{FF2B5EF4-FFF2-40B4-BE49-F238E27FC236}">
                  <a16:creationId xmlns:a16="http://schemas.microsoft.com/office/drawing/2014/main" id="{48DA0E53-CC11-4A6D-ABD1-ADA7E22FFE47}"/>
                </a:ext>
              </a:extLst>
            </p:cNvPr>
            <p:cNvSpPr>
              <a:spLocks/>
            </p:cNvSpPr>
            <p:nvPr/>
          </p:nvSpPr>
          <p:spPr bwMode="auto">
            <a:xfrm>
              <a:off x="0" y="1519059"/>
              <a:ext cx="923144" cy="4881741"/>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noFill/>
            <a:ln>
              <a:noFill/>
            </a:ln>
          </p:spPr>
          <p:txBody>
            <a:bodyPr vert="horz" wrap="square" lIns="91440" tIns="45720" rIns="91440" bIns="45720" numCol="1" anchor="t" anchorCtr="0" compatLnSpc="1">
              <a:prstTxWarp prst="textNoShape">
                <a:avLst/>
              </a:prstTxWarp>
            </a:bodyPr>
            <a:lstStyle/>
            <a:p>
              <a:endParaRPr lang="en-US" sz="1350"/>
            </a:p>
          </p:txBody>
        </p:sp>
        <p:sp>
          <p:nvSpPr>
            <p:cNvPr id="21" name="Freeform 11">
              <a:extLst>
                <a:ext uri="{FF2B5EF4-FFF2-40B4-BE49-F238E27FC236}">
                  <a16:creationId xmlns:a16="http://schemas.microsoft.com/office/drawing/2014/main" id="{017DBECF-EB12-4965-B933-629619BCE7D5}"/>
                </a:ext>
              </a:extLst>
            </p:cNvPr>
            <p:cNvSpPr>
              <a:spLocks/>
            </p:cNvSpPr>
            <p:nvPr/>
          </p:nvSpPr>
          <p:spPr bwMode="auto">
            <a:xfrm>
              <a:off x="609600" y="3773487"/>
              <a:ext cx="1362075" cy="2627313"/>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noFill/>
            <a:ln>
              <a:noFill/>
            </a:ln>
          </p:spPr>
          <p:txBody>
            <a:bodyPr vert="horz" wrap="square" lIns="91440" tIns="45720" rIns="91440" bIns="45720" numCol="1" anchor="t" anchorCtr="0" compatLnSpc="1">
              <a:prstTxWarp prst="textNoShape">
                <a:avLst/>
              </a:prstTxWarp>
            </a:bodyPr>
            <a:lstStyle/>
            <a:p>
              <a:endParaRPr lang="en-US" sz="1350"/>
            </a:p>
          </p:txBody>
        </p:sp>
        <p:sp>
          <p:nvSpPr>
            <p:cNvPr id="22" name="Freeform: Shape 21">
              <a:extLst>
                <a:ext uri="{FF2B5EF4-FFF2-40B4-BE49-F238E27FC236}">
                  <a16:creationId xmlns:a16="http://schemas.microsoft.com/office/drawing/2014/main" id="{97FCD4BF-7AE5-4CD1-9D87-70E6E344B51C}"/>
                </a:ext>
              </a:extLst>
            </p:cNvPr>
            <p:cNvSpPr/>
            <p:nvPr/>
          </p:nvSpPr>
          <p:spPr>
            <a:xfrm>
              <a:off x="1117600" y="3797300"/>
              <a:ext cx="723900" cy="2616200"/>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Shape 22">
              <a:extLst>
                <a:ext uri="{FF2B5EF4-FFF2-40B4-BE49-F238E27FC236}">
                  <a16:creationId xmlns:a16="http://schemas.microsoft.com/office/drawing/2014/main" id="{D11AAEFD-AB0C-4EBE-9235-385D76807F61}"/>
                </a:ext>
              </a:extLst>
            </p:cNvPr>
            <p:cNvSpPr/>
            <p:nvPr/>
          </p:nvSpPr>
          <p:spPr>
            <a:xfrm>
              <a:off x="-38100" y="1917700"/>
              <a:ext cx="1117697" cy="4483100"/>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grpSp>
        <p:nvGrpSpPr>
          <p:cNvPr id="26" name="Group 25">
            <a:extLst>
              <a:ext uri="{FF2B5EF4-FFF2-40B4-BE49-F238E27FC236}">
                <a16:creationId xmlns:a16="http://schemas.microsoft.com/office/drawing/2014/main" id="{3FAC4F0C-EFC7-4C6D-B0CA-1C7C1F8456B0}"/>
              </a:ext>
            </a:extLst>
          </p:cNvPr>
          <p:cNvGrpSpPr/>
          <p:nvPr/>
        </p:nvGrpSpPr>
        <p:grpSpPr>
          <a:xfrm>
            <a:off x="12236605" y="815975"/>
            <a:ext cx="10919427" cy="1905658"/>
            <a:chOff x="1320200" y="815975"/>
            <a:chExt cx="10919426" cy="1905658"/>
          </a:xfrm>
        </p:grpSpPr>
        <p:sp>
          <p:nvSpPr>
            <p:cNvPr id="27" name="Freeform 5">
              <a:extLst>
                <a:ext uri="{FF2B5EF4-FFF2-40B4-BE49-F238E27FC236}">
                  <a16:creationId xmlns:a16="http://schemas.microsoft.com/office/drawing/2014/main" id="{1E41ADA9-CB50-4257-87A2-6F65D9056183}"/>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solidFill>
              <a:schemeClr val="accent2">
                <a:alpha val="88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8" name="Freeform 6">
              <a:extLst>
                <a:ext uri="{FF2B5EF4-FFF2-40B4-BE49-F238E27FC236}">
                  <a16:creationId xmlns:a16="http://schemas.microsoft.com/office/drawing/2014/main" id="{051238B6-3B8C-44BC-8AF6-CB7979109FD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grpSp>
      <p:grpSp>
        <p:nvGrpSpPr>
          <p:cNvPr id="29" name="Group 28">
            <a:extLst>
              <a:ext uri="{FF2B5EF4-FFF2-40B4-BE49-F238E27FC236}">
                <a16:creationId xmlns:a16="http://schemas.microsoft.com/office/drawing/2014/main" id="{AB1A7A13-D744-4A11-8D33-971309C6CDEA}"/>
              </a:ext>
            </a:extLst>
          </p:cNvPr>
          <p:cNvGrpSpPr/>
          <p:nvPr/>
        </p:nvGrpSpPr>
        <p:grpSpPr>
          <a:xfrm>
            <a:off x="-38096" y="6452908"/>
            <a:ext cx="2009775" cy="4114800"/>
            <a:chOff x="-38100" y="1519059"/>
            <a:chExt cx="2009775" cy="4894441"/>
          </a:xfrm>
        </p:grpSpPr>
        <p:sp>
          <p:nvSpPr>
            <p:cNvPr id="30" name="Freeform 7">
              <a:extLst>
                <a:ext uri="{FF2B5EF4-FFF2-40B4-BE49-F238E27FC236}">
                  <a16:creationId xmlns:a16="http://schemas.microsoft.com/office/drawing/2014/main" id="{519E58F1-30E2-4011-AF0E-29932ED5A6FD}"/>
                </a:ext>
              </a:extLst>
            </p:cNvPr>
            <p:cNvSpPr>
              <a:spLocks/>
            </p:cNvSpPr>
            <p:nvPr/>
          </p:nvSpPr>
          <p:spPr bwMode="auto">
            <a:xfrm>
              <a:off x="0" y="1519059"/>
              <a:ext cx="923144" cy="4881741"/>
            </a:xfrm>
            <a:custGeom>
              <a:avLst/>
              <a:gdLst>
                <a:gd name="T0" fmla="*/ 679 w 2506"/>
                <a:gd name="T1" fmla="*/ 2260 h 13630"/>
                <a:gd name="T2" fmla="*/ 1898 w 2506"/>
                <a:gd name="T3" fmla="*/ 0 h 13630"/>
                <a:gd name="T4" fmla="*/ 2506 w 2506"/>
                <a:gd name="T5" fmla="*/ 13630 h 13630"/>
                <a:gd name="T6" fmla="*/ 0 w 2506"/>
                <a:gd name="T7" fmla="*/ 13516 h 13630"/>
                <a:gd name="T8" fmla="*/ 0 w 2506"/>
                <a:gd name="T9" fmla="*/ 11543 h 13630"/>
                <a:gd name="T10" fmla="*/ 679 w 2506"/>
                <a:gd name="T11" fmla="*/ 2260 h 13630"/>
                <a:gd name="connsiteX0" fmla="*/ 2709 w 10000"/>
                <a:gd name="connsiteY0" fmla="*/ 1658 h 9916"/>
                <a:gd name="connsiteX1" fmla="*/ 7574 w 10000"/>
                <a:gd name="connsiteY1" fmla="*/ 0 h 9916"/>
                <a:gd name="connsiteX2" fmla="*/ 10000 w 10000"/>
                <a:gd name="connsiteY2" fmla="*/ 9840 h 9916"/>
                <a:gd name="connsiteX3" fmla="*/ 0 w 10000"/>
                <a:gd name="connsiteY3" fmla="*/ 9916 h 9916"/>
                <a:gd name="connsiteX4" fmla="*/ 0 w 10000"/>
                <a:gd name="connsiteY4" fmla="*/ 8469 h 9916"/>
                <a:gd name="connsiteX5" fmla="*/ 2709 w 10000"/>
                <a:gd name="connsiteY5" fmla="*/ 1658 h 9916"/>
                <a:gd name="connsiteX0" fmla="*/ 2709 w 10000"/>
                <a:gd name="connsiteY0" fmla="*/ 1672 h 9946"/>
                <a:gd name="connsiteX1" fmla="*/ 7574 w 10000"/>
                <a:gd name="connsiteY1" fmla="*/ 0 h 9946"/>
                <a:gd name="connsiteX2" fmla="*/ 10000 w 10000"/>
                <a:gd name="connsiteY2" fmla="*/ 9923 h 9946"/>
                <a:gd name="connsiteX3" fmla="*/ 97 w 10000"/>
                <a:gd name="connsiteY3" fmla="*/ 9946 h 9946"/>
                <a:gd name="connsiteX4" fmla="*/ 0 w 10000"/>
                <a:gd name="connsiteY4" fmla="*/ 8541 h 9946"/>
                <a:gd name="connsiteX5" fmla="*/ 2709 w 10000"/>
                <a:gd name="connsiteY5" fmla="*/ 1672 h 9946"/>
                <a:gd name="connsiteX0" fmla="*/ 2709 w 10000"/>
                <a:gd name="connsiteY0" fmla="*/ 1681 h 10000"/>
                <a:gd name="connsiteX1" fmla="*/ 7574 w 10000"/>
                <a:gd name="connsiteY1" fmla="*/ 0 h 10000"/>
                <a:gd name="connsiteX2" fmla="*/ 10000 w 10000"/>
                <a:gd name="connsiteY2" fmla="*/ 9977 h 10000"/>
                <a:gd name="connsiteX3" fmla="*/ 19 w 10000"/>
                <a:gd name="connsiteY3" fmla="*/ 10000 h 10000"/>
                <a:gd name="connsiteX4" fmla="*/ 0 w 10000"/>
                <a:gd name="connsiteY4" fmla="*/ 8587 h 10000"/>
                <a:gd name="connsiteX5" fmla="*/ 2709 w 10000"/>
                <a:gd name="connsiteY5" fmla="*/ 1681 h 10000"/>
                <a:gd name="connsiteX0" fmla="*/ 2709 w 10026"/>
                <a:gd name="connsiteY0" fmla="*/ 1681 h 10000"/>
                <a:gd name="connsiteX1" fmla="*/ 7574 w 10026"/>
                <a:gd name="connsiteY1" fmla="*/ 0 h 10000"/>
                <a:gd name="connsiteX2" fmla="*/ 10026 w 10026"/>
                <a:gd name="connsiteY2" fmla="*/ 9997 h 10000"/>
                <a:gd name="connsiteX3" fmla="*/ 19 w 10026"/>
                <a:gd name="connsiteY3" fmla="*/ 10000 h 10000"/>
                <a:gd name="connsiteX4" fmla="*/ 0 w 10026"/>
                <a:gd name="connsiteY4" fmla="*/ 8587 h 10000"/>
                <a:gd name="connsiteX5" fmla="*/ 2709 w 10026"/>
                <a:gd name="connsiteY5" fmla="*/ 16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6" h="10000">
                  <a:moveTo>
                    <a:pt x="2709" y="1681"/>
                  </a:moveTo>
                  <a:lnTo>
                    <a:pt x="7574" y="0"/>
                  </a:lnTo>
                  <a:lnTo>
                    <a:pt x="10026" y="9997"/>
                  </a:lnTo>
                  <a:lnTo>
                    <a:pt x="19" y="10000"/>
                  </a:lnTo>
                  <a:cubicBezTo>
                    <a:pt x="-13" y="9529"/>
                    <a:pt x="32" y="9058"/>
                    <a:pt x="0" y="8587"/>
                  </a:cubicBezTo>
                  <a:lnTo>
                    <a:pt x="2709" y="1681"/>
                  </a:lnTo>
                  <a:close/>
                </a:path>
              </a:pathLst>
            </a:custGeom>
            <a:solidFill>
              <a:srgbClr val="3B7A00">
                <a:alpha val="6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31" name="Freeform 11">
              <a:extLst>
                <a:ext uri="{FF2B5EF4-FFF2-40B4-BE49-F238E27FC236}">
                  <a16:creationId xmlns:a16="http://schemas.microsoft.com/office/drawing/2014/main" id="{445FA90B-4550-4F18-AE2E-9F754CF12769}"/>
                </a:ext>
              </a:extLst>
            </p:cNvPr>
            <p:cNvSpPr>
              <a:spLocks/>
            </p:cNvSpPr>
            <p:nvPr/>
          </p:nvSpPr>
          <p:spPr bwMode="auto">
            <a:xfrm>
              <a:off x="609600" y="3773487"/>
              <a:ext cx="1362075" cy="2627313"/>
            </a:xfrm>
            <a:custGeom>
              <a:avLst/>
              <a:gdLst>
                <a:gd name="T0" fmla="*/ 0 w 3778"/>
                <a:gd name="T1" fmla="*/ 0 h 7233"/>
                <a:gd name="T2" fmla="*/ 3778 w 3778"/>
                <a:gd name="T3" fmla="*/ 843 h 7233"/>
                <a:gd name="T4" fmla="*/ 3112 w 3778"/>
                <a:gd name="T5" fmla="*/ 7233 h 7233"/>
                <a:gd name="T6" fmla="*/ 1162 w 3778"/>
                <a:gd name="T7" fmla="*/ 7233 h 7233"/>
                <a:gd name="T8" fmla="*/ 0 w 3778"/>
                <a:gd name="T9" fmla="*/ 0 h 7233"/>
              </a:gdLst>
              <a:ahLst/>
              <a:cxnLst>
                <a:cxn ang="0">
                  <a:pos x="T0" y="T1"/>
                </a:cxn>
                <a:cxn ang="0">
                  <a:pos x="T2" y="T3"/>
                </a:cxn>
                <a:cxn ang="0">
                  <a:pos x="T4" y="T5"/>
                </a:cxn>
                <a:cxn ang="0">
                  <a:pos x="T6" y="T7"/>
                </a:cxn>
                <a:cxn ang="0">
                  <a:pos x="T8" y="T9"/>
                </a:cxn>
              </a:cxnLst>
              <a:rect l="0" t="0" r="r" b="b"/>
              <a:pathLst>
                <a:path w="3778" h="7233">
                  <a:moveTo>
                    <a:pt x="0" y="0"/>
                  </a:moveTo>
                  <a:lnTo>
                    <a:pt x="3778" y="843"/>
                  </a:lnTo>
                  <a:lnTo>
                    <a:pt x="3112" y="7233"/>
                  </a:lnTo>
                  <a:lnTo>
                    <a:pt x="1162" y="7233"/>
                  </a:lnTo>
                  <a:lnTo>
                    <a:pt x="0" y="0"/>
                  </a:lnTo>
                  <a:close/>
                </a:path>
              </a:pathLst>
            </a:custGeom>
            <a:solidFill>
              <a:schemeClr val="accent2">
                <a:lumMod val="75000"/>
                <a:alpha val="6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32" name="Freeform: Shape 31">
              <a:extLst>
                <a:ext uri="{FF2B5EF4-FFF2-40B4-BE49-F238E27FC236}">
                  <a16:creationId xmlns:a16="http://schemas.microsoft.com/office/drawing/2014/main" id="{52DDB5F3-AB11-4ED5-9A08-9050898F59A6}"/>
                </a:ext>
              </a:extLst>
            </p:cNvPr>
            <p:cNvSpPr/>
            <p:nvPr/>
          </p:nvSpPr>
          <p:spPr>
            <a:xfrm>
              <a:off x="1117600" y="3797300"/>
              <a:ext cx="723900" cy="2616200"/>
            </a:xfrm>
            <a:custGeom>
              <a:avLst/>
              <a:gdLst>
                <a:gd name="connsiteX0" fmla="*/ 76200 w 723900"/>
                <a:gd name="connsiteY0" fmla="*/ 2590800 h 2616200"/>
                <a:gd name="connsiteX1" fmla="*/ 0 w 723900"/>
                <a:gd name="connsiteY1" fmla="*/ 0 h 2616200"/>
                <a:gd name="connsiteX2" fmla="*/ 723900 w 723900"/>
                <a:gd name="connsiteY2" fmla="*/ 127000 h 2616200"/>
                <a:gd name="connsiteX3" fmla="*/ 393700 w 723900"/>
                <a:gd name="connsiteY3" fmla="*/ 2616200 h 2616200"/>
              </a:gdLst>
              <a:ahLst/>
              <a:cxnLst>
                <a:cxn ang="0">
                  <a:pos x="connsiteX0" y="connsiteY0"/>
                </a:cxn>
                <a:cxn ang="0">
                  <a:pos x="connsiteX1" y="connsiteY1"/>
                </a:cxn>
                <a:cxn ang="0">
                  <a:pos x="connsiteX2" y="connsiteY2"/>
                </a:cxn>
                <a:cxn ang="0">
                  <a:pos x="connsiteX3" y="connsiteY3"/>
                </a:cxn>
              </a:cxnLst>
              <a:rect l="l" t="t" r="r" b="b"/>
              <a:pathLst>
                <a:path w="723900" h="2616200">
                  <a:moveTo>
                    <a:pt x="76200" y="2590800"/>
                  </a:moveTo>
                  <a:lnTo>
                    <a:pt x="0" y="0"/>
                  </a:lnTo>
                  <a:lnTo>
                    <a:pt x="723900" y="127000"/>
                  </a:lnTo>
                  <a:lnTo>
                    <a:pt x="393700" y="2616200"/>
                  </a:lnTo>
                </a:path>
              </a:pathLst>
            </a:custGeom>
            <a:noFill/>
            <a:ln w="19050">
              <a:solidFill>
                <a:schemeClr val="accent2">
                  <a:lumMod val="50000"/>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3" name="Freeform: Shape 32">
              <a:extLst>
                <a:ext uri="{FF2B5EF4-FFF2-40B4-BE49-F238E27FC236}">
                  <a16:creationId xmlns:a16="http://schemas.microsoft.com/office/drawing/2014/main" id="{894B9C64-ECB5-43F5-9D5B-17D75A696D12}"/>
                </a:ext>
              </a:extLst>
            </p:cNvPr>
            <p:cNvSpPr/>
            <p:nvPr/>
          </p:nvSpPr>
          <p:spPr>
            <a:xfrm>
              <a:off x="-38100" y="1917700"/>
              <a:ext cx="1117697" cy="4483100"/>
            </a:xfrm>
            <a:custGeom>
              <a:avLst/>
              <a:gdLst>
                <a:gd name="connsiteX0" fmla="*/ 0 w 990600"/>
                <a:gd name="connsiteY0" fmla="*/ 1358900 h 4483100"/>
                <a:gd name="connsiteX1" fmla="*/ 139700 w 990600"/>
                <a:gd name="connsiteY1" fmla="*/ 0 h 4483100"/>
                <a:gd name="connsiteX2" fmla="*/ 977900 w 990600"/>
                <a:gd name="connsiteY2" fmla="*/ 190500 h 4483100"/>
                <a:gd name="connsiteX3" fmla="*/ 990600 w 990600"/>
                <a:gd name="connsiteY3" fmla="*/ 4483100 h 4483100"/>
                <a:gd name="connsiteX0" fmla="*/ 0 w 1117697"/>
                <a:gd name="connsiteY0" fmla="*/ 1358900 h 4483100"/>
                <a:gd name="connsiteX1" fmla="*/ 139700 w 1117697"/>
                <a:gd name="connsiteY1" fmla="*/ 0 h 4483100"/>
                <a:gd name="connsiteX2" fmla="*/ 1117600 w 1117697"/>
                <a:gd name="connsiteY2" fmla="*/ 292100 h 4483100"/>
                <a:gd name="connsiteX3" fmla="*/ 990600 w 1117697"/>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1117697" h="4483100">
                  <a:moveTo>
                    <a:pt x="0" y="1358900"/>
                  </a:moveTo>
                  <a:lnTo>
                    <a:pt x="139700" y="0"/>
                  </a:lnTo>
                  <a:cubicBezTo>
                    <a:pt x="419100" y="63500"/>
                    <a:pt x="838200" y="228600"/>
                    <a:pt x="1117600" y="292100"/>
                  </a:cubicBezTo>
                  <a:cubicBezTo>
                    <a:pt x="1121833" y="1722967"/>
                    <a:pt x="986367" y="3052233"/>
                    <a:pt x="990600" y="4483100"/>
                  </a:cubicBezTo>
                </a:path>
              </a:pathLst>
            </a:custGeom>
            <a:noFill/>
            <a:ln w="22225">
              <a:solidFill>
                <a:schemeClr val="accent6">
                  <a:lumMod val="60000"/>
                  <a:lumOff val="40000"/>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24" name="Rectangle 23">
            <a:extLst>
              <a:ext uri="{FF2B5EF4-FFF2-40B4-BE49-F238E27FC236}">
                <a16:creationId xmlns:a16="http://schemas.microsoft.com/office/drawing/2014/main" id="{F1F8C3C9-4318-4A50-96C8-BCBFA35DE970}"/>
              </a:ext>
            </a:extLst>
          </p:cNvPr>
          <p:cNvSpPr/>
          <p:nvPr/>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 name="Title 1"/>
          <p:cNvSpPr>
            <a:spLocks noGrp="1"/>
          </p:cNvSpPr>
          <p:nvPr>
            <p:ph type="ctrTitle" hasCustomPrompt="1"/>
          </p:nvPr>
        </p:nvSpPr>
        <p:spPr>
          <a:xfrm>
            <a:off x="2565400" y="1248356"/>
            <a:ext cx="9016997" cy="838435"/>
          </a:xfrm>
        </p:spPr>
        <p:txBody>
          <a:bodyPr wrap="square" tIns="0" anchor="ctr" anchorCtr="0">
            <a:spAutoFit/>
          </a:bodyPr>
          <a:lstStyle>
            <a:lvl1pPr>
              <a:defRPr sz="3200" b="0" spc="-53" baseline="0">
                <a:ln>
                  <a:noFill/>
                </a:ln>
                <a:solidFill>
                  <a:schemeClr val="tx1"/>
                </a:solidFill>
                <a:latin typeface="+mj-lt"/>
              </a:defRPr>
            </a:lvl1pPr>
          </a:lstStyle>
          <a:p>
            <a:r>
              <a:rPr lang="en-US"/>
              <a:t>&lt; 1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2581279" y="2780406"/>
            <a:ext cx="900111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34" name="Freeform 5">
            <a:extLst>
              <a:ext uri="{FF2B5EF4-FFF2-40B4-BE49-F238E27FC236}">
                <a16:creationId xmlns:a16="http://schemas.microsoft.com/office/drawing/2014/main" id="{095DC92B-299A-4BE3-8689-D261A680E70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7661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77778E-7 -2.22222E-6 L 0.00139 -0.59907 " pathEditMode="relative" rAng="0" ptsTypes="AA">
                                      <p:cBhvr>
                                        <p:cTn id="6" dur="1500" fill="hold"/>
                                        <p:tgtEl>
                                          <p:spTgt spid="29"/>
                                        </p:tgtEl>
                                        <p:attrNameLst>
                                          <p:attrName>ppt_x</p:attrName>
                                          <p:attrName>ppt_y</p:attrName>
                                        </p:attrNameLst>
                                      </p:cBhvr>
                                      <p:rCtr x="69" y="-29954"/>
                                    </p:animMotion>
                                  </p:childTnLst>
                                </p:cTn>
                              </p:par>
                              <p:par>
                                <p:cTn id="7" presetID="35" presetClass="path" presetSubtype="0" accel="50000" decel="50000" fill="hold" nodeType="withEffect">
                                  <p:stCondLst>
                                    <p:cond delay="0"/>
                                  </p:stCondLst>
                                  <p:childTnLst>
                                    <p:animMotion origin="layout" path="M -2.29167E-6 -3.7037E-7 L -0.89557 -3.7037E-7 " pathEditMode="relative" rAng="0" ptsTypes="AA">
                                      <p:cBhvr>
                                        <p:cTn id="8" dur="1500" fill="hold"/>
                                        <p:tgtEl>
                                          <p:spTgt spid="26"/>
                                        </p:tgtEl>
                                        <p:attrNameLst>
                                          <p:attrName>ppt_x</p:attrName>
                                          <p:attrName>ppt_y</p:attrName>
                                        </p:attrNameLst>
                                      </p:cBhvr>
                                      <p:rCtr x="-44779" y="0"/>
                                    </p:animMotion>
                                  </p:childTnLst>
                                </p:cTn>
                              </p:par>
                              <p:par>
                                <p:cTn id="9" presetID="10" presetClass="entr" presetSubtype="0" fill="hold" grpId="0" nodeType="withEffect">
                                  <p:stCondLst>
                                    <p:cond delay="8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00"/>
                                        <p:tgtEl>
                                          <p:spTgt spid="2"/>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7" presetClass="emph" presetSubtype="0" repeatCount="3000" fill="remove" grpId="1" nodeType="withEffect">
                                  <p:stCondLst>
                                    <p:cond delay="1500"/>
                                  </p:stCondLst>
                                  <p:childTnLst>
                                    <p:animClr clrSpc="rgb" dir="cw">
                                      <p:cBhvr override="childStyle">
                                        <p:cTn id="26" dur="250" autoRev="1" fill="remove"/>
                                        <p:tgtEl>
                                          <p:spTgt spid="16"/>
                                        </p:tgtEl>
                                        <p:attrNameLst>
                                          <p:attrName>style.color</p:attrName>
                                        </p:attrNameLst>
                                      </p:cBhvr>
                                      <p:to>
                                        <a:srgbClr val="89EEF3"/>
                                      </p:to>
                                    </p:animClr>
                                    <p:animClr clrSpc="rgb" dir="cw">
                                      <p:cBhvr>
                                        <p:cTn id="27" dur="250" autoRev="1" fill="remove"/>
                                        <p:tgtEl>
                                          <p:spTgt spid="16"/>
                                        </p:tgtEl>
                                        <p:attrNameLst>
                                          <p:attrName>fillcolor</p:attrName>
                                        </p:attrNameLst>
                                      </p:cBhvr>
                                      <p:to>
                                        <a:srgbClr val="89EEF3"/>
                                      </p:to>
                                    </p:animClr>
                                    <p:set>
                                      <p:cBhvr>
                                        <p:cTn id="28" dur="250" autoRev="1" fill="remove"/>
                                        <p:tgtEl>
                                          <p:spTgt spid="16"/>
                                        </p:tgtEl>
                                        <p:attrNameLst>
                                          <p:attrName>fill.type</p:attrName>
                                        </p:attrNameLst>
                                      </p:cBhvr>
                                      <p:to>
                                        <p:strVal val="solid"/>
                                      </p:to>
                                    </p:set>
                                    <p:set>
                                      <p:cBhvr>
                                        <p:cTn id="29" dur="250" autoRev="1" fill="remove"/>
                                        <p:tgtEl>
                                          <p:spTgt spid="16"/>
                                        </p:tgtEl>
                                        <p:attrNameLst>
                                          <p:attrName>fill.on</p:attrName>
                                        </p:attrNameLst>
                                      </p:cBhvr>
                                      <p:to>
                                        <p:strVal val="true"/>
                                      </p:to>
                                    </p:set>
                                  </p:childTnLst>
                                </p:cTn>
                              </p:par>
                              <p:par>
                                <p:cTn id="30" presetID="27" presetClass="emph" presetSubtype="0" repeatCount="3000" fill="remove" grpId="1" nodeType="withEffect">
                                  <p:stCondLst>
                                    <p:cond delay="1500"/>
                                  </p:stCondLst>
                                  <p:childTnLst>
                                    <p:animClr clrSpc="rgb" dir="cw">
                                      <p:cBhvr override="childStyle">
                                        <p:cTn id="31" dur="250" autoRev="1" fill="remove"/>
                                        <p:tgtEl>
                                          <p:spTgt spid="15"/>
                                        </p:tgtEl>
                                        <p:attrNameLst>
                                          <p:attrName>style.color</p:attrName>
                                        </p:attrNameLst>
                                      </p:cBhvr>
                                      <p:to>
                                        <a:srgbClr val="89EEF3"/>
                                      </p:to>
                                    </p:animClr>
                                    <p:animClr clrSpc="rgb" dir="cw">
                                      <p:cBhvr>
                                        <p:cTn id="32" dur="250" autoRev="1" fill="remove"/>
                                        <p:tgtEl>
                                          <p:spTgt spid="15"/>
                                        </p:tgtEl>
                                        <p:attrNameLst>
                                          <p:attrName>fillcolor</p:attrName>
                                        </p:attrNameLst>
                                      </p:cBhvr>
                                      <p:to>
                                        <a:srgbClr val="89EEF3"/>
                                      </p:to>
                                    </p:animClr>
                                    <p:set>
                                      <p:cBhvr>
                                        <p:cTn id="33" dur="250" autoRev="1" fill="remove"/>
                                        <p:tgtEl>
                                          <p:spTgt spid="15"/>
                                        </p:tgtEl>
                                        <p:attrNameLst>
                                          <p:attrName>fill.type</p:attrName>
                                        </p:attrNameLst>
                                      </p:cBhvr>
                                      <p:to>
                                        <p:strVal val="solid"/>
                                      </p:to>
                                    </p:set>
                                    <p:set>
                                      <p:cBhvr>
                                        <p:cTn id="34" dur="250"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2" grpId="0"/>
      <p:bldP spid="6" grpId="0">
        <p:tmplLst>
          <p:tmpl>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2 Section Title - NO ANIMATION">
    <p:spTree>
      <p:nvGrpSpPr>
        <p:cNvPr id="1" name=""/>
        <p:cNvGrpSpPr/>
        <p:nvPr/>
      </p:nvGrpSpPr>
      <p:grpSpPr>
        <a:xfrm>
          <a:off x="0" y="0"/>
          <a:ext cx="0" cy="0"/>
          <a:chOff x="0" y="0"/>
          <a:chExt cx="0" cy="0"/>
        </a:xfrm>
      </p:grpSpPr>
      <p:sp>
        <p:nvSpPr>
          <p:cNvPr id="48" name="Freeform 27">
            <a:extLst>
              <a:ext uri="{FF2B5EF4-FFF2-40B4-BE49-F238E27FC236}">
                <a16:creationId xmlns:a16="http://schemas.microsoft.com/office/drawing/2014/main" id="{57C6F995-CCBD-41AD-BF29-43CCD4E0E2A5}"/>
              </a:ext>
            </a:extLst>
          </p:cNvPr>
          <p:cNvSpPr>
            <a:spLocks/>
          </p:cNvSpPr>
          <p:nvPr/>
        </p:nvSpPr>
        <p:spPr bwMode="auto">
          <a:xfrm>
            <a:off x="1" y="4565040"/>
            <a:ext cx="1116012" cy="1966912"/>
          </a:xfrm>
          <a:custGeom>
            <a:avLst/>
            <a:gdLst>
              <a:gd name="T0" fmla="*/ 0 w 3040"/>
              <a:gd name="T1" fmla="*/ 44 h 5416"/>
              <a:gd name="T2" fmla="*/ 2088 w 3040"/>
              <a:gd name="T3" fmla="*/ 0 h 5416"/>
              <a:gd name="T4" fmla="*/ 3040 w 3040"/>
              <a:gd name="T5" fmla="*/ 5416 h 5416"/>
              <a:gd name="T6" fmla="*/ 0 w 3040"/>
              <a:gd name="T7" fmla="*/ 5416 h 5416"/>
              <a:gd name="T8" fmla="*/ 0 w 3040"/>
              <a:gd name="T9" fmla="*/ 44 h 5416"/>
            </a:gdLst>
            <a:ahLst/>
            <a:cxnLst>
              <a:cxn ang="0">
                <a:pos x="T0" y="T1"/>
              </a:cxn>
              <a:cxn ang="0">
                <a:pos x="T2" y="T3"/>
              </a:cxn>
              <a:cxn ang="0">
                <a:pos x="T4" y="T5"/>
              </a:cxn>
              <a:cxn ang="0">
                <a:pos x="T6" y="T7"/>
              </a:cxn>
              <a:cxn ang="0">
                <a:pos x="T8" y="T9"/>
              </a:cxn>
            </a:cxnLst>
            <a:rect l="0" t="0" r="r" b="b"/>
            <a:pathLst>
              <a:path w="3040" h="5416">
                <a:moveTo>
                  <a:pt x="0" y="44"/>
                </a:moveTo>
                <a:lnTo>
                  <a:pt x="2088" y="0"/>
                </a:lnTo>
                <a:lnTo>
                  <a:pt x="3040" y="5416"/>
                </a:lnTo>
                <a:lnTo>
                  <a:pt x="0" y="5416"/>
                </a:lnTo>
                <a:lnTo>
                  <a:pt x="0" y="44"/>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3" name="Freeform 22">
            <a:extLst>
              <a:ext uri="{FF2B5EF4-FFF2-40B4-BE49-F238E27FC236}">
                <a16:creationId xmlns:a16="http://schemas.microsoft.com/office/drawing/2014/main" id="{76026BAA-F2FC-4C6D-B7FF-F90644D80DE0}"/>
              </a:ext>
            </a:extLst>
          </p:cNvPr>
          <p:cNvSpPr>
            <a:spLocks/>
          </p:cNvSpPr>
          <p:nvPr/>
        </p:nvSpPr>
        <p:spPr bwMode="auto">
          <a:xfrm>
            <a:off x="1379537" y="4355490"/>
            <a:ext cx="1458913" cy="2176462"/>
          </a:xfrm>
          <a:custGeom>
            <a:avLst/>
            <a:gdLst>
              <a:gd name="T0" fmla="*/ 0 w 4048"/>
              <a:gd name="T1" fmla="*/ 284 h 5994"/>
              <a:gd name="T2" fmla="*/ 4048 w 4048"/>
              <a:gd name="T3" fmla="*/ 0 h 5994"/>
              <a:gd name="T4" fmla="*/ 3337 w 4048"/>
              <a:gd name="T5" fmla="*/ 5994 h 5994"/>
              <a:gd name="T6" fmla="*/ 571 w 4048"/>
              <a:gd name="T7" fmla="*/ 5994 h 5994"/>
              <a:gd name="T8" fmla="*/ 0 w 4048"/>
              <a:gd name="T9" fmla="*/ 284 h 5994"/>
            </a:gdLst>
            <a:ahLst/>
            <a:cxnLst>
              <a:cxn ang="0">
                <a:pos x="T0" y="T1"/>
              </a:cxn>
              <a:cxn ang="0">
                <a:pos x="T2" y="T3"/>
              </a:cxn>
              <a:cxn ang="0">
                <a:pos x="T4" y="T5"/>
              </a:cxn>
              <a:cxn ang="0">
                <a:pos x="T6" y="T7"/>
              </a:cxn>
              <a:cxn ang="0">
                <a:pos x="T8" y="T9"/>
              </a:cxn>
            </a:cxnLst>
            <a:rect l="0" t="0" r="r" b="b"/>
            <a:pathLst>
              <a:path w="4048" h="5994">
                <a:moveTo>
                  <a:pt x="0" y="284"/>
                </a:moveTo>
                <a:lnTo>
                  <a:pt x="4048" y="0"/>
                </a:lnTo>
                <a:lnTo>
                  <a:pt x="3337" y="5994"/>
                </a:lnTo>
                <a:lnTo>
                  <a:pt x="571" y="5994"/>
                </a:lnTo>
                <a:lnTo>
                  <a:pt x="0" y="284"/>
                </a:lnTo>
                <a:close/>
              </a:path>
            </a:pathLst>
          </a:custGeom>
          <a:solidFill>
            <a:schemeClr val="accent6">
              <a:lumMod val="60000"/>
              <a:lumOff val="40000"/>
              <a:alpha val="65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4" name="Freeform 23">
            <a:extLst>
              <a:ext uri="{FF2B5EF4-FFF2-40B4-BE49-F238E27FC236}">
                <a16:creationId xmlns:a16="http://schemas.microsoft.com/office/drawing/2014/main" id="{B73E9303-7C41-45FE-AB8A-0F3D505488C3}"/>
              </a:ext>
            </a:extLst>
          </p:cNvPr>
          <p:cNvSpPr>
            <a:spLocks noEditPoints="1"/>
          </p:cNvSpPr>
          <p:nvPr/>
        </p:nvSpPr>
        <p:spPr bwMode="auto">
          <a:xfrm>
            <a:off x="1435098" y="4304690"/>
            <a:ext cx="1497013" cy="2228850"/>
          </a:xfrm>
          <a:custGeom>
            <a:avLst/>
            <a:gdLst>
              <a:gd name="T0" fmla="*/ 645 w 4153"/>
              <a:gd name="T1" fmla="*/ 6136 h 6138"/>
              <a:gd name="T2" fmla="*/ 2 w 4153"/>
              <a:gd name="T3" fmla="*/ 22 h 6138"/>
              <a:gd name="T4" fmla="*/ 47 w 4153"/>
              <a:gd name="T5" fmla="*/ 20 h 6138"/>
              <a:gd name="T6" fmla="*/ 690 w 4153"/>
              <a:gd name="T7" fmla="*/ 6133 h 6138"/>
              <a:gd name="T8" fmla="*/ 645 w 4153"/>
              <a:gd name="T9" fmla="*/ 6136 h 6138"/>
              <a:gd name="T10" fmla="*/ 2 w 4153"/>
              <a:gd name="T11" fmla="*/ 22 h 6138"/>
              <a:gd name="T12" fmla="*/ 0 w 4153"/>
              <a:gd name="T13" fmla="*/ 0 h 6138"/>
              <a:gd name="T14" fmla="*/ 28 w 4153"/>
              <a:gd name="T15" fmla="*/ 3 h 6138"/>
              <a:gd name="T16" fmla="*/ 24 w 4153"/>
              <a:gd name="T17" fmla="*/ 21 h 6138"/>
              <a:gd name="T18" fmla="*/ 2 w 4153"/>
              <a:gd name="T19" fmla="*/ 22 h 6138"/>
              <a:gd name="T20" fmla="*/ 28 w 4153"/>
              <a:gd name="T21" fmla="*/ 3 h 6138"/>
              <a:gd name="T22" fmla="*/ 4131 w 4153"/>
              <a:gd name="T23" fmla="*/ 503 h 6138"/>
              <a:gd name="T24" fmla="*/ 4124 w 4153"/>
              <a:gd name="T25" fmla="*/ 539 h 6138"/>
              <a:gd name="T26" fmla="*/ 21 w 4153"/>
              <a:gd name="T27" fmla="*/ 39 h 6138"/>
              <a:gd name="T28" fmla="*/ 28 w 4153"/>
              <a:gd name="T29" fmla="*/ 3 h 6138"/>
              <a:gd name="T30" fmla="*/ 4131 w 4153"/>
              <a:gd name="T31" fmla="*/ 503 h 6138"/>
              <a:gd name="T32" fmla="*/ 4153 w 4153"/>
              <a:gd name="T33" fmla="*/ 505 h 6138"/>
              <a:gd name="T34" fmla="*/ 4150 w 4153"/>
              <a:gd name="T35" fmla="*/ 524 h 6138"/>
              <a:gd name="T36" fmla="*/ 4128 w 4153"/>
              <a:gd name="T37" fmla="*/ 521 h 6138"/>
              <a:gd name="T38" fmla="*/ 4131 w 4153"/>
              <a:gd name="T39" fmla="*/ 503 h 6138"/>
              <a:gd name="T40" fmla="*/ 4150 w 4153"/>
              <a:gd name="T41" fmla="*/ 524 h 6138"/>
              <a:gd name="T42" fmla="*/ 3051 w 4153"/>
              <a:gd name="T43" fmla="*/ 6138 h 6138"/>
              <a:gd name="T44" fmla="*/ 3008 w 4153"/>
              <a:gd name="T45" fmla="*/ 6132 h 6138"/>
              <a:gd name="T46" fmla="*/ 4106 w 4153"/>
              <a:gd name="T47" fmla="*/ 518 h 6138"/>
              <a:gd name="T48" fmla="*/ 4150 w 4153"/>
              <a:gd name="T49" fmla="*/ 524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3" h="6138">
                <a:moveTo>
                  <a:pt x="645" y="6136"/>
                </a:moveTo>
                <a:lnTo>
                  <a:pt x="2" y="22"/>
                </a:lnTo>
                <a:lnTo>
                  <a:pt x="47" y="20"/>
                </a:lnTo>
                <a:lnTo>
                  <a:pt x="690" y="6133"/>
                </a:lnTo>
                <a:lnTo>
                  <a:pt x="645" y="6136"/>
                </a:lnTo>
                <a:close/>
                <a:moveTo>
                  <a:pt x="2" y="22"/>
                </a:moveTo>
                <a:lnTo>
                  <a:pt x="0" y="0"/>
                </a:lnTo>
                <a:lnTo>
                  <a:pt x="28" y="3"/>
                </a:lnTo>
                <a:lnTo>
                  <a:pt x="24" y="21"/>
                </a:lnTo>
                <a:lnTo>
                  <a:pt x="2" y="22"/>
                </a:lnTo>
                <a:close/>
                <a:moveTo>
                  <a:pt x="28" y="3"/>
                </a:moveTo>
                <a:lnTo>
                  <a:pt x="4131" y="503"/>
                </a:lnTo>
                <a:lnTo>
                  <a:pt x="4124" y="539"/>
                </a:lnTo>
                <a:lnTo>
                  <a:pt x="21" y="39"/>
                </a:lnTo>
                <a:lnTo>
                  <a:pt x="28" y="3"/>
                </a:lnTo>
                <a:close/>
                <a:moveTo>
                  <a:pt x="4131" y="503"/>
                </a:moveTo>
                <a:lnTo>
                  <a:pt x="4153" y="505"/>
                </a:lnTo>
                <a:lnTo>
                  <a:pt x="4150" y="524"/>
                </a:lnTo>
                <a:lnTo>
                  <a:pt x="4128" y="521"/>
                </a:lnTo>
                <a:lnTo>
                  <a:pt x="4131" y="503"/>
                </a:lnTo>
                <a:close/>
                <a:moveTo>
                  <a:pt x="4150" y="524"/>
                </a:moveTo>
                <a:lnTo>
                  <a:pt x="3051" y="6138"/>
                </a:lnTo>
                <a:lnTo>
                  <a:pt x="3008" y="6132"/>
                </a:lnTo>
                <a:lnTo>
                  <a:pt x="4106" y="518"/>
                </a:lnTo>
                <a:lnTo>
                  <a:pt x="4150" y="524"/>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6" name="Freeform 25">
            <a:extLst>
              <a:ext uri="{FF2B5EF4-FFF2-40B4-BE49-F238E27FC236}">
                <a16:creationId xmlns:a16="http://schemas.microsoft.com/office/drawing/2014/main" id="{046A1DB8-4F2A-4570-96B6-19C9C5DEBA59}"/>
              </a:ext>
            </a:extLst>
          </p:cNvPr>
          <p:cNvSpPr>
            <a:spLocks/>
          </p:cNvSpPr>
          <p:nvPr/>
        </p:nvSpPr>
        <p:spPr bwMode="auto">
          <a:xfrm>
            <a:off x="736598" y="3842734"/>
            <a:ext cx="1254125" cy="2689225"/>
          </a:xfrm>
          <a:custGeom>
            <a:avLst/>
            <a:gdLst>
              <a:gd name="T0" fmla="*/ 0 w 3479"/>
              <a:gd name="T1" fmla="*/ 0 h 7406"/>
              <a:gd name="T2" fmla="*/ 3479 w 3479"/>
              <a:gd name="T3" fmla="*/ 454 h 7406"/>
              <a:gd name="T4" fmla="*/ 2472 w 3479"/>
              <a:gd name="T5" fmla="*/ 7406 h 7406"/>
              <a:gd name="T6" fmla="*/ 467 w 3479"/>
              <a:gd name="T7" fmla="*/ 7406 h 7406"/>
              <a:gd name="T8" fmla="*/ 0 w 3479"/>
              <a:gd name="T9" fmla="*/ 0 h 7406"/>
            </a:gdLst>
            <a:ahLst/>
            <a:cxnLst>
              <a:cxn ang="0">
                <a:pos x="T0" y="T1"/>
              </a:cxn>
              <a:cxn ang="0">
                <a:pos x="T2" y="T3"/>
              </a:cxn>
              <a:cxn ang="0">
                <a:pos x="T4" y="T5"/>
              </a:cxn>
              <a:cxn ang="0">
                <a:pos x="T6" y="T7"/>
              </a:cxn>
              <a:cxn ang="0">
                <a:pos x="T8" y="T9"/>
              </a:cxn>
            </a:cxnLst>
            <a:rect l="0" t="0" r="r" b="b"/>
            <a:pathLst>
              <a:path w="3479" h="7406">
                <a:moveTo>
                  <a:pt x="0" y="0"/>
                </a:moveTo>
                <a:lnTo>
                  <a:pt x="3479" y="454"/>
                </a:lnTo>
                <a:lnTo>
                  <a:pt x="2472" y="7406"/>
                </a:lnTo>
                <a:lnTo>
                  <a:pt x="467" y="7406"/>
                </a:lnTo>
                <a:lnTo>
                  <a:pt x="0" y="0"/>
                </a:lnTo>
                <a:close/>
              </a:path>
            </a:pathLst>
          </a:custGeom>
          <a:solidFill>
            <a:srgbClr val="77C72C">
              <a:alpha val="65000"/>
            </a:srgb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1" name="Freeform 30">
            <a:extLst>
              <a:ext uri="{FF2B5EF4-FFF2-40B4-BE49-F238E27FC236}">
                <a16:creationId xmlns:a16="http://schemas.microsoft.com/office/drawing/2014/main" id="{62FA394C-920C-450B-B257-BE03BE3E5516}"/>
              </a:ext>
            </a:extLst>
          </p:cNvPr>
          <p:cNvSpPr>
            <a:spLocks noEditPoints="1"/>
          </p:cNvSpPr>
          <p:nvPr/>
        </p:nvSpPr>
        <p:spPr bwMode="auto">
          <a:xfrm>
            <a:off x="806447" y="3707790"/>
            <a:ext cx="1081088" cy="2824162"/>
          </a:xfrm>
          <a:custGeom>
            <a:avLst/>
            <a:gdLst>
              <a:gd name="T0" fmla="*/ 361 w 3002"/>
              <a:gd name="T1" fmla="*/ 7779 h 7779"/>
              <a:gd name="T2" fmla="*/ 1 w 3002"/>
              <a:gd name="T3" fmla="*/ 20 h 7779"/>
              <a:gd name="T4" fmla="*/ 46 w 3002"/>
              <a:gd name="T5" fmla="*/ 19 h 7779"/>
              <a:gd name="T6" fmla="*/ 405 w 3002"/>
              <a:gd name="T7" fmla="*/ 7777 h 7779"/>
              <a:gd name="T8" fmla="*/ 361 w 3002"/>
              <a:gd name="T9" fmla="*/ 7779 h 7779"/>
              <a:gd name="T10" fmla="*/ 1 w 3002"/>
              <a:gd name="T11" fmla="*/ 20 h 7779"/>
              <a:gd name="T12" fmla="*/ 0 w 3002"/>
              <a:gd name="T13" fmla="*/ 0 h 7779"/>
              <a:gd name="T14" fmla="*/ 25 w 3002"/>
              <a:gd name="T15" fmla="*/ 2 h 7779"/>
              <a:gd name="T16" fmla="*/ 23 w 3002"/>
              <a:gd name="T17" fmla="*/ 20 h 7779"/>
              <a:gd name="T18" fmla="*/ 1 w 3002"/>
              <a:gd name="T19" fmla="*/ 20 h 7779"/>
              <a:gd name="T20" fmla="*/ 25 w 3002"/>
              <a:gd name="T21" fmla="*/ 2 h 7779"/>
              <a:gd name="T22" fmla="*/ 2980 w 3002"/>
              <a:gd name="T23" fmla="*/ 174 h 7779"/>
              <a:gd name="T24" fmla="*/ 2977 w 3002"/>
              <a:gd name="T25" fmla="*/ 209 h 7779"/>
              <a:gd name="T26" fmla="*/ 22 w 3002"/>
              <a:gd name="T27" fmla="*/ 37 h 7779"/>
              <a:gd name="T28" fmla="*/ 25 w 3002"/>
              <a:gd name="T29" fmla="*/ 2 h 7779"/>
              <a:gd name="T30" fmla="*/ 2980 w 3002"/>
              <a:gd name="T31" fmla="*/ 174 h 7779"/>
              <a:gd name="T32" fmla="*/ 3002 w 3002"/>
              <a:gd name="T33" fmla="*/ 175 h 7779"/>
              <a:gd name="T34" fmla="*/ 3001 w 3002"/>
              <a:gd name="T35" fmla="*/ 192 h 7779"/>
              <a:gd name="T36" fmla="*/ 2979 w 3002"/>
              <a:gd name="T37" fmla="*/ 191 h 7779"/>
              <a:gd name="T38" fmla="*/ 2980 w 3002"/>
              <a:gd name="T39" fmla="*/ 174 h 7779"/>
              <a:gd name="T40" fmla="*/ 3001 w 3002"/>
              <a:gd name="T41" fmla="*/ 192 h 7779"/>
              <a:gd name="T42" fmla="*/ 2700 w 3002"/>
              <a:gd name="T43" fmla="*/ 7779 h 7779"/>
              <a:gd name="T44" fmla="*/ 2656 w 3002"/>
              <a:gd name="T45" fmla="*/ 7777 h 7779"/>
              <a:gd name="T46" fmla="*/ 2957 w 3002"/>
              <a:gd name="T47" fmla="*/ 191 h 7779"/>
              <a:gd name="T48" fmla="*/ 3001 w 3002"/>
              <a:gd name="T49" fmla="*/ 192 h 7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02" h="7779">
                <a:moveTo>
                  <a:pt x="361" y="7779"/>
                </a:moveTo>
                <a:lnTo>
                  <a:pt x="1" y="20"/>
                </a:lnTo>
                <a:lnTo>
                  <a:pt x="46" y="19"/>
                </a:lnTo>
                <a:lnTo>
                  <a:pt x="405" y="7777"/>
                </a:lnTo>
                <a:lnTo>
                  <a:pt x="361" y="7779"/>
                </a:lnTo>
                <a:close/>
                <a:moveTo>
                  <a:pt x="1" y="20"/>
                </a:moveTo>
                <a:lnTo>
                  <a:pt x="0" y="0"/>
                </a:lnTo>
                <a:lnTo>
                  <a:pt x="25" y="2"/>
                </a:lnTo>
                <a:lnTo>
                  <a:pt x="23" y="20"/>
                </a:lnTo>
                <a:lnTo>
                  <a:pt x="1" y="20"/>
                </a:lnTo>
                <a:close/>
                <a:moveTo>
                  <a:pt x="25" y="2"/>
                </a:moveTo>
                <a:lnTo>
                  <a:pt x="2980" y="174"/>
                </a:lnTo>
                <a:lnTo>
                  <a:pt x="2977" y="209"/>
                </a:lnTo>
                <a:lnTo>
                  <a:pt x="22" y="37"/>
                </a:lnTo>
                <a:lnTo>
                  <a:pt x="25" y="2"/>
                </a:lnTo>
                <a:close/>
                <a:moveTo>
                  <a:pt x="2980" y="174"/>
                </a:moveTo>
                <a:lnTo>
                  <a:pt x="3002" y="175"/>
                </a:lnTo>
                <a:lnTo>
                  <a:pt x="3001" y="192"/>
                </a:lnTo>
                <a:lnTo>
                  <a:pt x="2979" y="191"/>
                </a:lnTo>
                <a:lnTo>
                  <a:pt x="2980" y="174"/>
                </a:lnTo>
                <a:close/>
                <a:moveTo>
                  <a:pt x="3001" y="192"/>
                </a:moveTo>
                <a:lnTo>
                  <a:pt x="2700" y="7779"/>
                </a:lnTo>
                <a:lnTo>
                  <a:pt x="2656" y="7777"/>
                </a:lnTo>
                <a:lnTo>
                  <a:pt x="2957" y="191"/>
                </a:lnTo>
                <a:lnTo>
                  <a:pt x="3001" y="19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4" name="Rectangle 23">
            <a:extLst>
              <a:ext uri="{FF2B5EF4-FFF2-40B4-BE49-F238E27FC236}">
                <a16:creationId xmlns:a16="http://schemas.microsoft.com/office/drawing/2014/main" id="{F1F8C3C9-4318-4A50-96C8-BCBFA35DE970}"/>
              </a:ext>
            </a:extLst>
          </p:cNvPr>
          <p:cNvSpPr/>
          <p:nvPr/>
        </p:nvSpPr>
        <p:spPr>
          <a:xfrm>
            <a:off x="-139698" y="6495276"/>
            <a:ext cx="12331700" cy="36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 name="Title 1"/>
          <p:cNvSpPr>
            <a:spLocks noGrp="1"/>
          </p:cNvSpPr>
          <p:nvPr>
            <p:ph type="ctrTitle" hasCustomPrompt="1"/>
          </p:nvPr>
        </p:nvSpPr>
        <p:spPr>
          <a:xfrm>
            <a:off x="3441108" y="1248356"/>
            <a:ext cx="8141289" cy="838435"/>
          </a:xfrm>
        </p:spPr>
        <p:txBody>
          <a:bodyPr wrap="square" tIns="0" anchor="ctr" anchorCtr="0">
            <a:spAutoFit/>
          </a:bodyPr>
          <a:lstStyle>
            <a:lvl1pPr>
              <a:defRPr sz="3200" b="0" spc="-53" baseline="0">
                <a:ln>
                  <a:noFill/>
                </a:ln>
                <a:solidFill>
                  <a:schemeClr val="tx1"/>
                </a:solidFill>
                <a:latin typeface="+mj-lt"/>
              </a:defRPr>
            </a:lvl1pPr>
          </a:lstStyle>
          <a:p>
            <a:r>
              <a:rPr lang="en-US">
                <a:latin typeface="+mj-lt"/>
              </a:rPr>
              <a:t>&lt; </a:t>
            </a:r>
            <a:r>
              <a:rPr lang="en-US"/>
              <a:t>2 Section Title — NO ANIMATION </a:t>
            </a:r>
            <a:r>
              <a:rPr lang="en-US">
                <a:latin typeface="+mj-lt"/>
              </a:rPr>
              <a:t>&gt;</a:t>
            </a:r>
            <a:r>
              <a:rPr lang="en-US"/>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441106" y="2578958"/>
            <a:ext cx="8141289" cy="3821842"/>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45" name="Freeform 24">
            <a:extLst>
              <a:ext uri="{FF2B5EF4-FFF2-40B4-BE49-F238E27FC236}">
                <a16:creationId xmlns:a16="http://schemas.microsoft.com/office/drawing/2014/main" id="{FE67DD6C-20DB-46DA-907E-D5D47DAF28F0}"/>
              </a:ext>
            </a:extLst>
          </p:cNvPr>
          <p:cNvSpPr>
            <a:spLocks/>
          </p:cNvSpPr>
          <p:nvPr/>
        </p:nvSpPr>
        <p:spPr bwMode="auto">
          <a:xfrm>
            <a:off x="1139826" y="3147404"/>
            <a:ext cx="322263" cy="1069975"/>
          </a:xfrm>
          <a:custGeom>
            <a:avLst/>
            <a:gdLst>
              <a:gd name="T0" fmla="*/ 0 w 896"/>
              <a:gd name="T1" fmla="*/ 1473 h 2946"/>
              <a:gd name="T2" fmla="*/ 204 w 896"/>
              <a:gd name="T3" fmla="*/ 1434 h 2946"/>
              <a:gd name="T4" fmla="*/ 325 w 896"/>
              <a:gd name="T5" fmla="*/ 1422 h 2946"/>
              <a:gd name="T6" fmla="*/ 196 w 896"/>
              <a:gd name="T7" fmla="*/ 1266 h 2946"/>
              <a:gd name="T8" fmla="*/ 35 w 896"/>
              <a:gd name="T9" fmla="*/ 1044 h 2946"/>
              <a:gd name="T10" fmla="*/ 321 w 896"/>
              <a:gd name="T11" fmla="*/ 1277 h 2946"/>
              <a:gd name="T12" fmla="*/ 398 w 896"/>
              <a:gd name="T13" fmla="*/ 1347 h 2946"/>
              <a:gd name="T14" fmla="*/ 398 w 896"/>
              <a:gd name="T15" fmla="*/ 1225 h 2946"/>
              <a:gd name="T16" fmla="*/ 448 w 896"/>
              <a:gd name="T17" fmla="*/ 0 h 2946"/>
              <a:gd name="T18" fmla="*/ 498 w 896"/>
              <a:gd name="T19" fmla="*/ 1225 h 2946"/>
              <a:gd name="T20" fmla="*/ 498 w 896"/>
              <a:gd name="T21" fmla="*/ 1347 h 2946"/>
              <a:gd name="T22" fmla="*/ 575 w 896"/>
              <a:gd name="T23" fmla="*/ 1277 h 2946"/>
              <a:gd name="T24" fmla="*/ 861 w 896"/>
              <a:gd name="T25" fmla="*/ 1044 h 2946"/>
              <a:gd name="T26" fmla="*/ 700 w 896"/>
              <a:gd name="T27" fmla="*/ 1266 h 2946"/>
              <a:gd name="T28" fmla="*/ 570 w 896"/>
              <a:gd name="T29" fmla="*/ 1422 h 2946"/>
              <a:gd name="T30" fmla="*/ 692 w 896"/>
              <a:gd name="T31" fmla="*/ 1434 h 2946"/>
              <a:gd name="T32" fmla="*/ 896 w 896"/>
              <a:gd name="T33" fmla="*/ 1473 h 2946"/>
              <a:gd name="T34" fmla="*/ 692 w 896"/>
              <a:gd name="T35" fmla="*/ 1513 h 2946"/>
              <a:gd name="T36" fmla="*/ 570 w 896"/>
              <a:gd name="T37" fmla="*/ 1525 h 2946"/>
              <a:gd name="T38" fmla="*/ 700 w 896"/>
              <a:gd name="T39" fmla="*/ 1680 h 2946"/>
              <a:gd name="T40" fmla="*/ 861 w 896"/>
              <a:gd name="T41" fmla="*/ 1903 h 2946"/>
              <a:gd name="T42" fmla="*/ 575 w 896"/>
              <a:gd name="T43" fmla="*/ 1670 h 2946"/>
              <a:gd name="T44" fmla="*/ 498 w 896"/>
              <a:gd name="T45" fmla="*/ 1599 h 2946"/>
              <a:gd name="T46" fmla="*/ 498 w 896"/>
              <a:gd name="T47" fmla="*/ 1721 h 2946"/>
              <a:gd name="T48" fmla="*/ 448 w 896"/>
              <a:gd name="T49" fmla="*/ 2946 h 2946"/>
              <a:gd name="T50" fmla="*/ 398 w 896"/>
              <a:gd name="T51" fmla="*/ 1721 h 2946"/>
              <a:gd name="T52" fmla="*/ 398 w 896"/>
              <a:gd name="T53" fmla="*/ 1599 h 2946"/>
              <a:gd name="T54" fmla="*/ 321 w 896"/>
              <a:gd name="T55" fmla="*/ 1670 h 2946"/>
              <a:gd name="T56" fmla="*/ 35 w 896"/>
              <a:gd name="T57" fmla="*/ 1903 h 2946"/>
              <a:gd name="T58" fmla="*/ 196 w 896"/>
              <a:gd name="T59" fmla="*/ 1680 h 2946"/>
              <a:gd name="T60" fmla="*/ 325 w 896"/>
              <a:gd name="T61" fmla="*/ 1525 h 2946"/>
              <a:gd name="T62" fmla="*/ 204 w 896"/>
              <a:gd name="T63" fmla="*/ 1513 h 2946"/>
              <a:gd name="T64" fmla="*/ 0 w 896"/>
              <a:gd name="T65" fmla="*/ 1473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6" h="2946">
                <a:moveTo>
                  <a:pt x="0" y="1473"/>
                </a:moveTo>
                <a:cubicBezTo>
                  <a:pt x="63" y="1455"/>
                  <a:pt x="139" y="1441"/>
                  <a:pt x="204" y="1434"/>
                </a:cubicBezTo>
                <a:cubicBezTo>
                  <a:pt x="244" y="1429"/>
                  <a:pt x="285" y="1425"/>
                  <a:pt x="325" y="1422"/>
                </a:cubicBezTo>
                <a:cubicBezTo>
                  <a:pt x="282" y="1370"/>
                  <a:pt x="239" y="1318"/>
                  <a:pt x="196" y="1266"/>
                </a:cubicBezTo>
                <a:cubicBezTo>
                  <a:pt x="139" y="1195"/>
                  <a:pt x="85" y="1122"/>
                  <a:pt x="35" y="1044"/>
                </a:cubicBezTo>
                <a:cubicBezTo>
                  <a:pt x="139" y="1120"/>
                  <a:pt x="224" y="1188"/>
                  <a:pt x="321" y="1277"/>
                </a:cubicBezTo>
                <a:lnTo>
                  <a:pt x="398" y="1347"/>
                </a:lnTo>
                <a:lnTo>
                  <a:pt x="398" y="1225"/>
                </a:lnTo>
                <a:cubicBezTo>
                  <a:pt x="397" y="802"/>
                  <a:pt x="422" y="432"/>
                  <a:pt x="448" y="0"/>
                </a:cubicBezTo>
                <a:cubicBezTo>
                  <a:pt x="474" y="432"/>
                  <a:pt x="499" y="802"/>
                  <a:pt x="498" y="1225"/>
                </a:cubicBezTo>
                <a:lnTo>
                  <a:pt x="498" y="1347"/>
                </a:lnTo>
                <a:lnTo>
                  <a:pt x="575" y="1277"/>
                </a:lnTo>
                <a:cubicBezTo>
                  <a:pt x="672" y="1188"/>
                  <a:pt x="757" y="1120"/>
                  <a:pt x="861" y="1044"/>
                </a:cubicBezTo>
                <a:cubicBezTo>
                  <a:pt x="811" y="1122"/>
                  <a:pt x="757" y="1195"/>
                  <a:pt x="700" y="1266"/>
                </a:cubicBezTo>
                <a:cubicBezTo>
                  <a:pt x="657" y="1318"/>
                  <a:pt x="614" y="1370"/>
                  <a:pt x="570" y="1422"/>
                </a:cubicBezTo>
                <a:cubicBezTo>
                  <a:pt x="611" y="1425"/>
                  <a:pt x="652" y="1429"/>
                  <a:pt x="692" y="1434"/>
                </a:cubicBezTo>
                <a:cubicBezTo>
                  <a:pt x="757" y="1441"/>
                  <a:pt x="833" y="1455"/>
                  <a:pt x="896" y="1473"/>
                </a:cubicBezTo>
                <a:cubicBezTo>
                  <a:pt x="833" y="1491"/>
                  <a:pt x="757" y="1505"/>
                  <a:pt x="692" y="1513"/>
                </a:cubicBezTo>
                <a:cubicBezTo>
                  <a:pt x="652" y="1517"/>
                  <a:pt x="611" y="1521"/>
                  <a:pt x="570" y="1525"/>
                </a:cubicBezTo>
                <a:cubicBezTo>
                  <a:pt x="614" y="1576"/>
                  <a:pt x="657" y="1628"/>
                  <a:pt x="700" y="1680"/>
                </a:cubicBezTo>
                <a:cubicBezTo>
                  <a:pt x="757" y="1751"/>
                  <a:pt x="811" y="1824"/>
                  <a:pt x="861" y="1903"/>
                </a:cubicBezTo>
                <a:cubicBezTo>
                  <a:pt x="757" y="1826"/>
                  <a:pt x="672" y="1758"/>
                  <a:pt x="575" y="1670"/>
                </a:cubicBezTo>
                <a:lnTo>
                  <a:pt x="498" y="1599"/>
                </a:lnTo>
                <a:lnTo>
                  <a:pt x="498" y="1721"/>
                </a:lnTo>
                <a:cubicBezTo>
                  <a:pt x="499" y="2144"/>
                  <a:pt x="474" y="2514"/>
                  <a:pt x="448" y="2946"/>
                </a:cubicBezTo>
                <a:cubicBezTo>
                  <a:pt x="422" y="2514"/>
                  <a:pt x="397" y="2144"/>
                  <a:pt x="398" y="1721"/>
                </a:cubicBezTo>
                <a:lnTo>
                  <a:pt x="398" y="1599"/>
                </a:lnTo>
                <a:lnTo>
                  <a:pt x="321" y="1670"/>
                </a:lnTo>
                <a:cubicBezTo>
                  <a:pt x="224" y="1758"/>
                  <a:pt x="139" y="1826"/>
                  <a:pt x="35" y="1903"/>
                </a:cubicBezTo>
                <a:cubicBezTo>
                  <a:pt x="85" y="1824"/>
                  <a:pt x="139" y="1751"/>
                  <a:pt x="196" y="1680"/>
                </a:cubicBezTo>
                <a:cubicBezTo>
                  <a:pt x="239" y="1628"/>
                  <a:pt x="282" y="1576"/>
                  <a:pt x="325" y="1525"/>
                </a:cubicBezTo>
                <a:cubicBezTo>
                  <a:pt x="285" y="1521"/>
                  <a:pt x="244" y="1517"/>
                  <a:pt x="204" y="1513"/>
                </a:cubicBezTo>
                <a:cubicBezTo>
                  <a:pt x="139" y="1505"/>
                  <a:pt x="63" y="1491"/>
                  <a:pt x="0" y="147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7" name="Freeform 26">
            <a:extLst>
              <a:ext uri="{FF2B5EF4-FFF2-40B4-BE49-F238E27FC236}">
                <a16:creationId xmlns:a16="http://schemas.microsoft.com/office/drawing/2014/main" id="{742CE50A-F72F-4C72-9C99-BA8C9D7F131A}"/>
              </a:ext>
            </a:extLst>
          </p:cNvPr>
          <p:cNvSpPr>
            <a:spLocks noEditPoints="1"/>
          </p:cNvSpPr>
          <p:nvPr/>
        </p:nvSpPr>
        <p:spPr bwMode="auto">
          <a:xfrm>
            <a:off x="12701" y="4469790"/>
            <a:ext cx="906463" cy="2062162"/>
          </a:xfrm>
          <a:custGeom>
            <a:avLst/>
            <a:gdLst>
              <a:gd name="T0" fmla="*/ 0 w 2518"/>
              <a:gd name="T1" fmla="*/ 2090 h 5681"/>
              <a:gd name="T2" fmla="*/ 502 w 2518"/>
              <a:gd name="T3" fmla="*/ 21 h 5681"/>
              <a:gd name="T4" fmla="*/ 548 w 2518"/>
              <a:gd name="T5" fmla="*/ 28 h 5681"/>
              <a:gd name="T6" fmla="*/ 45 w 2518"/>
              <a:gd name="T7" fmla="*/ 2097 h 5681"/>
              <a:gd name="T8" fmla="*/ 0 w 2518"/>
              <a:gd name="T9" fmla="*/ 2090 h 5681"/>
              <a:gd name="T10" fmla="*/ 502 w 2518"/>
              <a:gd name="T11" fmla="*/ 21 h 5681"/>
              <a:gd name="T12" fmla="*/ 507 w 2518"/>
              <a:gd name="T13" fmla="*/ 0 h 5681"/>
              <a:gd name="T14" fmla="*/ 533 w 2518"/>
              <a:gd name="T15" fmla="*/ 7 h 5681"/>
              <a:gd name="T16" fmla="*/ 525 w 2518"/>
              <a:gd name="T17" fmla="*/ 24 h 5681"/>
              <a:gd name="T18" fmla="*/ 502 w 2518"/>
              <a:gd name="T19" fmla="*/ 21 h 5681"/>
              <a:gd name="T20" fmla="*/ 533 w 2518"/>
              <a:gd name="T21" fmla="*/ 7 h 5681"/>
              <a:gd name="T22" fmla="*/ 1971 w 2518"/>
              <a:gd name="T23" fmla="*/ 416 h 5681"/>
              <a:gd name="T24" fmla="*/ 1956 w 2518"/>
              <a:gd name="T25" fmla="*/ 451 h 5681"/>
              <a:gd name="T26" fmla="*/ 517 w 2518"/>
              <a:gd name="T27" fmla="*/ 42 h 5681"/>
              <a:gd name="T28" fmla="*/ 533 w 2518"/>
              <a:gd name="T29" fmla="*/ 7 h 5681"/>
              <a:gd name="T30" fmla="*/ 1971 w 2518"/>
              <a:gd name="T31" fmla="*/ 416 h 5681"/>
              <a:gd name="T32" fmla="*/ 1985 w 2518"/>
              <a:gd name="T33" fmla="*/ 420 h 5681"/>
              <a:gd name="T34" fmla="*/ 1987 w 2518"/>
              <a:gd name="T35" fmla="*/ 432 h 5681"/>
              <a:gd name="T36" fmla="*/ 1964 w 2518"/>
              <a:gd name="T37" fmla="*/ 433 h 5681"/>
              <a:gd name="T38" fmla="*/ 1971 w 2518"/>
              <a:gd name="T39" fmla="*/ 416 h 5681"/>
              <a:gd name="T40" fmla="*/ 1987 w 2518"/>
              <a:gd name="T41" fmla="*/ 432 h 5681"/>
              <a:gd name="T42" fmla="*/ 2518 w 2518"/>
              <a:gd name="T43" fmla="*/ 5679 h 5681"/>
              <a:gd name="T44" fmla="*/ 2472 w 2518"/>
              <a:gd name="T45" fmla="*/ 5681 h 5681"/>
              <a:gd name="T46" fmla="*/ 1941 w 2518"/>
              <a:gd name="T47" fmla="*/ 435 h 5681"/>
              <a:gd name="T48" fmla="*/ 1987 w 2518"/>
              <a:gd name="T49" fmla="*/ 432 h 5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18" h="5681">
                <a:moveTo>
                  <a:pt x="0" y="2090"/>
                </a:moveTo>
                <a:lnTo>
                  <a:pt x="502" y="21"/>
                </a:lnTo>
                <a:lnTo>
                  <a:pt x="548" y="28"/>
                </a:lnTo>
                <a:lnTo>
                  <a:pt x="45" y="2097"/>
                </a:lnTo>
                <a:lnTo>
                  <a:pt x="0" y="2090"/>
                </a:lnTo>
                <a:close/>
                <a:moveTo>
                  <a:pt x="502" y="21"/>
                </a:moveTo>
                <a:lnTo>
                  <a:pt x="507" y="0"/>
                </a:lnTo>
                <a:lnTo>
                  <a:pt x="533" y="7"/>
                </a:lnTo>
                <a:lnTo>
                  <a:pt x="525" y="24"/>
                </a:lnTo>
                <a:lnTo>
                  <a:pt x="502" y="21"/>
                </a:lnTo>
                <a:close/>
                <a:moveTo>
                  <a:pt x="533" y="7"/>
                </a:moveTo>
                <a:lnTo>
                  <a:pt x="1971" y="416"/>
                </a:lnTo>
                <a:lnTo>
                  <a:pt x="1956" y="451"/>
                </a:lnTo>
                <a:lnTo>
                  <a:pt x="517" y="42"/>
                </a:lnTo>
                <a:lnTo>
                  <a:pt x="533" y="7"/>
                </a:lnTo>
                <a:close/>
                <a:moveTo>
                  <a:pt x="1971" y="416"/>
                </a:moveTo>
                <a:lnTo>
                  <a:pt x="1985" y="420"/>
                </a:lnTo>
                <a:lnTo>
                  <a:pt x="1987" y="432"/>
                </a:lnTo>
                <a:lnTo>
                  <a:pt x="1964" y="433"/>
                </a:lnTo>
                <a:lnTo>
                  <a:pt x="1971" y="416"/>
                </a:lnTo>
                <a:close/>
                <a:moveTo>
                  <a:pt x="1987" y="432"/>
                </a:moveTo>
                <a:lnTo>
                  <a:pt x="2518" y="5679"/>
                </a:lnTo>
                <a:lnTo>
                  <a:pt x="2472" y="5681"/>
                </a:lnTo>
                <a:lnTo>
                  <a:pt x="1941" y="435"/>
                </a:lnTo>
                <a:lnTo>
                  <a:pt x="1987" y="4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9" name="Freeform 28">
            <a:extLst>
              <a:ext uri="{FF2B5EF4-FFF2-40B4-BE49-F238E27FC236}">
                <a16:creationId xmlns:a16="http://schemas.microsoft.com/office/drawing/2014/main" id="{4FFA862B-A50D-4998-92BE-DFEE8A234B47}"/>
              </a:ext>
            </a:extLst>
          </p:cNvPr>
          <p:cNvSpPr>
            <a:spLocks/>
          </p:cNvSpPr>
          <p:nvPr/>
        </p:nvSpPr>
        <p:spPr bwMode="auto">
          <a:xfrm>
            <a:off x="392111" y="3815741"/>
            <a:ext cx="182563" cy="604837"/>
          </a:xfrm>
          <a:custGeom>
            <a:avLst/>
            <a:gdLst>
              <a:gd name="T0" fmla="*/ 0 w 506"/>
              <a:gd name="T1" fmla="*/ 833 h 1665"/>
              <a:gd name="T2" fmla="*/ 115 w 506"/>
              <a:gd name="T3" fmla="*/ 810 h 1665"/>
              <a:gd name="T4" fmla="*/ 184 w 506"/>
              <a:gd name="T5" fmla="*/ 803 h 1665"/>
              <a:gd name="T6" fmla="*/ 111 w 506"/>
              <a:gd name="T7" fmla="*/ 715 h 1665"/>
              <a:gd name="T8" fmla="*/ 20 w 506"/>
              <a:gd name="T9" fmla="*/ 590 h 1665"/>
              <a:gd name="T10" fmla="*/ 182 w 506"/>
              <a:gd name="T11" fmla="*/ 721 h 1665"/>
              <a:gd name="T12" fmla="*/ 225 w 506"/>
              <a:gd name="T13" fmla="*/ 761 h 1665"/>
              <a:gd name="T14" fmla="*/ 225 w 506"/>
              <a:gd name="T15" fmla="*/ 692 h 1665"/>
              <a:gd name="T16" fmla="*/ 253 w 506"/>
              <a:gd name="T17" fmla="*/ 0 h 1665"/>
              <a:gd name="T18" fmla="*/ 281 w 506"/>
              <a:gd name="T19" fmla="*/ 692 h 1665"/>
              <a:gd name="T20" fmla="*/ 281 w 506"/>
              <a:gd name="T21" fmla="*/ 761 h 1665"/>
              <a:gd name="T22" fmla="*/ 325 w 506"/>
              <a:gd name="T23" fmla="*/ 721 h 1665"/>
              <a:gd name="T24" fmla="*/ 486 w 506"/>
              <a:gd name="T25" fmla="*/ 590 h 1665"/>
              <a:gd name="T26" fmla="*/ 395 w 506"/>
              <a:gd name="T27" fmla="*/ 715 h 1665"/>
              <a:gd name="T28" fmla="*/ 322 w 506"/>
              <a:gd name="T29" fmla="*/ 803 h 1665"/>
              <a:gd name="T30" fmla="*/ 391 w 506"/>
              <a:gd name="T31" fmla="*/ 810 h 1665"/>
              <a:gd name="T32" fmla="*/ 506 w 506"/>
              <a:gd name="T33" fmla="*/ 833 h 1665"/>
              <a:gd name="T34" fmla="*/ 391 w 506"/>
              <a:gd name="T35" fmla="*/ 855 h 1665"/>
              <a:gd name="T36" fmla="*/ 322 w 506"/>
              <a:gd name="T37" fmla="*/ 862 h 1665"/>
              <a:gd name="T38" fmla="*/ 395 w 506"/>
              <a:gd name="T39" fmla="*/ 950 h 1665"/>
              <a:gd name="T40" fmla="*/ 486 w 506"/>
              <a:gd name="T41" fmla="*/ 1075 h 1665"/>
              <a:gd name="T42" fmla="*/ 325 w 506"/>
              <a:gd name="T43" fmla="*/ 944 h 1665"/>
              <a:gd name="T44" fmla="*/ 281 w 506"/>
              <a:gd name="T45" fmla="*/ 904 h 1665"/>
              <a:gd name="T46" fmla="*/ 281 w 506"/>
              <a:gd name="T47" fmla="*/ 973 h 1665"/>
              <a:gd name="T48" fmla="*/ 253 w 506"/>
              <a:gd name="T49" fmla="*/ 1665 h 1665"/>
              <a:gd name="T50" fmla="*/ 225 w 506"/>
              <a:gd name="T51" fmla="*/ 973 h 1665"/>
              <a:gd name="T52" fmla="*/ 225 w 506"/>
              <a:gd name="T53" fmla="*/ 904 h 1665"/>
              <a:gd name="T54" fmla="*/ 182 w 506"/>
              <a:gd name="T55" fmla="*/ 944 h 1665"/>
              <a:gd name="T56" fmla="*/ 20 w 506"/>
              <a:gd name="T57" fmla="*/ 1075 h 1665"/>
              <a:gd name="T58" fmla="*/ 111 w 506"/>
              <a:gd name="T59" fmla="*/ 950 h 1665"/>
              <a:gd name="T60" fmla="*/ 184 w 506"/>
              <a:gd name="T61" fmla="*/ 862 h 1665"/>
              <a:gd name="T62" fmla="*/ 115 w 506"/>
              <a:gd name="T63" fmla="*/ 855 h 1665"/>
              <a:gd name="T64" fmla="*/ 0 w 506"/>
              <a:gd name="T65" fmla="*/ 833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5">
                <a:moveTo>
                  <a:pt x="0" y="833"/>
                </a:moveTo>
                <a:cubicBezTo>
                  <a:pt x="36" y="822"/>
                  <a:pt x="79" y="814"/>
                  <a:pt x="115" y="810"/>
                </a:cubicBezTo>
                <a:cubicBezTo>
                  <a:pt x="138" y="808"/>
                  <a:pt x="161" y="805"/>
                  <a:pt x="184" y="803"/>
                </a:cubicBezTo>
                <a:cubicBezTo>
                  <a:pt x="159" y="774"/>
                  <a:pt x="135" y="745"/>
                  <a:pt x="111" y="715"/>
                </a:cubicBezTo>
                <a:cubicBezTo>
                  <a:pt x="79" y="675"/>
                  <a:pt x="48" y="634"/>
                  <a:pt x="20" y="590"/>
                </a:cubicBezTo>
                <a:cubicBezTo>
                  <a:pt x="78" y="633"/>
                  <a:pt x="127" y="671"/>
                  <a:pt x="182" y="721"/>
                </a:cubicBezTo>
                <a:lnTo>
                  <a:pt x="225" y="761"/>
                </a:lnTo>
                <a:lnTo>
                  <a:pt x="225" y="692"/>
                </a:lnTo>
                <a:cubicBezTo>
                  <a:pt x="224" y="454"/>
                  <a:pt x="239" y="245"/>
                  <a:pt x="253" y="0"/>
                </a:cubicBezTo>
                <a:cubicBezTo>
                  <a:pt x="268" y="245"/>
                  <a:pt x="282" y="454"/>
                  <a:pt x="281" y="692"/>
                </a:cubicBezTo>
                <a:lnTo>
                  <a:pt x="281" y="761"/>
                </a:lnTo>
                <a:lnTo>
                  <a:pt x="325" y="721"/>
                </a:lnTo>
                <a:cubicBezTo>
                  <a:pt x="379" y="671"/>
                  <a:pt x="428" y="633"/>
                  <a:pt x="486" y="590"/>
                </a:cubicBezTo>
                <a:cubicBezTo>
                  <a:pt x="458" y="634"/>
                  <a:pt x="428" y="675"/>
                  <a:pt x="395" y="715"/>
                </a:cubicBezTo>
                <a:cubicBezTo>
                  <a:pt x="371" y="745"/>
                  <a:pt x="347" y="774"/>
                  <a:pt x="322" y="803"/>
                </a:cubicBezTo>
                <a:cubicBezTo>
                  <a:pt x="345" y="805"/>
                  <a:pt x="368" y="808"/>
                  <a:pt x="391" y="810"/>
                </a:cubicBezTo>
                <a:cubicBezTo>
                  <a:pt x="428" y="814"/>
                  <a:pt x="471" y="822"/>
                  <a:pt x="506" y="833"/>
                </a:cubicBezTo>
                <a:cubicBezTo>
                  <a:pt x="471" y="843"/>
                  <a:pt x="428" y="851"/>
                  <a:pt x="391" y="855"/>
                </a:cubicBezTo>
                <a:cubicBezTo>
                  <a:pt x="368" y="857"/>
                  <a:pt x="345" y="860"/>
                  <a:pt x="322" y="862"/>
                </a:cubicBezTo>
                <a:cubicBezTo>
                  <a:pt x="347" y="891"/>
                  <a:pt x="371" y="920"/>
                  <a:pt x="395" y="950"/>
                </a:cubicBezTo>
                <a:cubicBezTo>
                  <a:pt x="428" y="990"/>
                  <a:pt x="458" y="1031"/>
                  <a:pt x="486" y="1075"/>
                </a:cubicBezTo>
                <a:cubicBezTo>
                  <a:pt x="428" y="1032"/>
                  <a:pt x="379" y="994"/>
                  <a:pt x="325" y="944"/>
                </a:cubicBezTo>
                <a:lnTo>
                  <a:pt x="281" y="904"/>
                </a:lnTo>
                <a:lnTo>
                  <a:pt x="281" y="973"/>
                </a:lnTo>
                <a:cubicBezTo>
                  <a:pt x="282" y="1211"/>
                  <a:pt x="268" y="1421"/>
                  <a:pt x="253" y="1665"/>
                </a:cubicBezTo>
                <a:cubicBezTo>
                  <a:pt x="239" y="1421"/>
                  <a:pt x="224" y="1211"/>
                  <a:pt x="225" y="973"/>
                </a:cubicBezTo>
                <a:lnTo>
                  <a:pt x="225" y="904"/>
                </a:lnTo>
                <a:lnTo>
                  <a:pt x="182" y="944"/>
                </a:lnTo>
                <a:cubicBezTo>
                  <a:pt x="127" y="994"/>
                  <a:pt x="78" y="1032"/>
                  <a:pt x="20" y="1075"/>
                </a:cubicBezTo>
                <a:cubicBezTo>
                  <a:pt x="48" y="1031"/>
                  <a:pt x="79" y="990"/>
                  <a:pt x="111" y="950"/>
                </a:cubicBezTo>
                <a:cubicBezTo>
                  <a:pt x="135" y="920"/>
                  <a:pt x="159" y="891"/>
                  <a:pt x="184" y="862"/>
                </a:cubicBezTo>
                <a:cubicBezTo>
                  <a:pt x="161" y="860"/>
                  <a:pt x="138" y="857"/>
                  <a:pt x="115" y="855"/>
                </a:cubicBezTo>
                <a:cubicBezTo>
                  <a:pt x="79" y="851"/>
                  <a:pt x="36" y="843"/>
                  <a:pt x="0" y="8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0" name="Freeform 29">
            <a:extLst>
              <a:ext uri="{FF2B5EF4-FFF2-40B4-BE49-F238E27FC236}">
                <a16:creationId xmlns:a16="http://schemas.microsoft.com/office/drawing/2014/main" id="{659DECC3-C7BB-4C14-89B4-4096F2BEE6E9}"/>
              </a:ext>
            </a:extLst>
          </p:cNvPr>
          <p:cNvSpPr>
            <a:spLocks/>
          </p:cNvSpPr>
          <p:nvPr/>
        </p:nvSpPr>
        <p:spPr bwMode="auto">
          <a:xfrm>
            <a:off x="22223" y="3237896"/>
            <a:ext cx="182563" cy="604837"/>
          </a:xfrm>
          <a:custGeom>
            <a:avLst/>
            <a:gdLst>
              <a:gd name="T0" fmla="*/ 0 w 506"/>
              <a:gd name="T1" fmla="*/ 832 h 1664"/>
              <a:gd name="T2" fmla="*/ 115 w 506"/>
              <a:gd name="T3" fmla="*/ 809 h 1664"/>
              <a:gd name="T4" fmla="*/ 184 w 506"/>
              <a:gd name="T5" fmla="*/ 802 h 1664"/>
              <a:gd name="T6" fmla="*/ 111 w 506"/>
              <a:gd name="T7" fmla="*/ 714 h 1664"/>
              <a:gd name="T8" fmla="*/ 20 w 506"/>
              <a:gd name="T9" fmla="*/ 589 h 1664"/>
              <a:gd name="T10" fmla="*/ 182 w 506"/>
              <a:gd name="T11" fmla="*/ 721 h 1664"/>
              <a:gd name="T12" fmla="*/ 225 w 506"/>
              <a:gd name="T13" fmla="*/ 760 h 1664"/>
              <a:gd name="T14" fmla="*/ 225 w 506"/>
              <a:gd name="T15" fmla="*/ 691 h 1664"/>
              <a:gd name="T16" fmla="*/ 253 w 506"/>
              <a:gd name="T17" fmla="*/ 0 h 1664"/>
              <a:gd name="T18" fmla="*/ 281 w 506"/>
              <a:gd name="T19" fmla="*/ 691 h 1664"/>
              <a:gd name="T20" fmla="*/ 281 w 506"/>
              <a:gd name="T21" fmla="*/ 760 h 1664"/>
              <a:gd name="T22" fmla="*/ 325 w 506"/>
              <a:gd name="T23" fmla="*/ 721 h 1664"/>
              <a:gd name="T24" fmla="*/ 486 w 506"/>
              <a:gd name="T25" fmla="*/ 589 h 1664"/>
              <a:gd name="T26" fmla="*/ 395 w 506"/>
              <a:gd name="T27" fmla="*/ 714 h 1664"/>
              <a:gd name="T28" fmla="*/ 322 w 506"/>
              <a:gd name="T29" fmla="*/ 802 h 1664"/>
              <a:gd name="T30" fmla="*/ 391 w 506"/>
              <a:gd name="T31" fmla="*/ 809 h 1664"/>
              <a:gd name="T32" fmla="*/ 506 w 506"/>
              <a:gd name="T33" fmla="*/ 832 h 1664"/>
              <a:gd name="T34" fmla="*/ 391 w 506"/>
              <a:gd name="T35" fmla="*/ 854 h 1664"/>
              <a:gd name="T36" fmla="*/ 322 w 506"/>
              <a:gd name="T37" fmla="*/ 861 h 1664"/>
              <a:gd name="T38" fmla="*/ 395 w 506"/>
              <a:gd name="T39" fmla="*/ 949 h 1664"/>
              <a:gd name="T40" fmla="*/ 486 w 506"/>
              <a:gd name="T41" fmla="*/ 1074 h 1664"/>
              <a:gd name="T42" fmla="*/ 325 w 506"/>
              <a:gd name="T43" fmla="*/ 943 h 1664"/>
              <a:gd name="T44" fmla="*/ 281 w 506"/>
              <a:gd name="T45" fmla="*/ 903 h 1664"/>
              <a:gd name="T46" fmla="*/ 281 w 506"/>
              <a:gd name="T47" fmla="*/ 972 h 1664"/>
              <a:gd name="T48" fmla="*/ 253 w 506"/>
              <a:gd name="T49" fmla="*/ 1664 h 1664"/>
              <a:gd name="T50" fmla="*/ 225 w 506"/>
              <a:gd name="T51" fmla="*/ 972 h 1664"/>
              <a:gd name="T52" fmla="*/ 225 w 506"/>
              <a:gd name="T53" fmla="*/ 903 h 1664"/>
              <a:gd name="T54" fmla="*/ 182 w 506"/>
              <a:gd name="T55" fmla="*/ 943 h 1664"/>
              <a:gd name="T56" fmla="*/ 20 w 506"/>
              <a:gd name="T57" fmla="*/ 1074 h 1664"/>
              <a:gd name="T58" fmla="*/ 111 w 506"/>
              <a:gd name="T59" fmla="*/ 949 h 1664"/>
              <a:gd name="T60" fmla="*/ 184 w 506"/>
              <a:gd name="T61" fmla="*/ 861 h 1664"/>
              <a:gd name="T62" fmla="*/ 115 w 506"/>
              <a:gd name="T63" fmla="*/ 854 h 1664"/>
              <a:gd name="T64" fmla="*/ 0 w 506"/>
              <a:gd name="T65" fmla="*/ 83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4">
                <a:moveTo>
                  <a:pt x="0" y="832"/>
                </a:moveTo>
                <a:cubicBezTo>
                  <a:pt x="36" y="821"/>
                  <a:pt x="79" y="813"/>
                  <a:pt x="115" y="809"/>
                </a:cubicBezTo>
                <a:cubicBezTo>
                  <a:pt x="138" y="807"/>
                  <a:pt x="161" y="805"/>
                  <a:pt x="184" y="802"/>
                </a:cubicBezTo>
                <a:cubicBezTo>
                  <a:pt x="160" y="773"/>
                  <a:pt x="135" y="744"/>
                  <a:pt x="111" y="714"/>
                </a:cubicBezTo>
                <a:cubicBezTo>
                  <a:pt x="79" y="674"/>
                  <a:pt x="48" y="634"/>
                  <a:pt x="20" y="589"/>
                </a:cubicBezTo>
                <a:cubicBezTo>
                  <a:pt x="79" y="632"/>
                  <a:pt x="127" y="670"/>
                  <a:pt x="182" y="721"/>
                </a:cubicBezTo>
                <a:lnTo>
                  <a:pt x="225" y="760"/>
                </a:lnTo>
                <a:lnTo>
                  <a:pt x="225" y="691"/>
                </a:lnTo>
                <a:cubicBezTo>
                  <a:pt x="225" y="453"/>
                  <a:pt x="239" y="244"/>
                  <a:pt x="253" y="0"/>
                </a:cubicBezTo>
                <a:cubicBezTo>
                  <a:pt x="268" y="244"/>
                  <a:pt x="282" y="453"/>
                  <a:pt x="281" y="691"/>
                </a:cubicBezTo>
                <a:lnTo>
                  <a:pt x="281" y="760"/>
                </a:lnTo>
                <a:lnTo>
                  <a:pt x="325" y="721"/>
                </a:lnTo>
                <a:cubicBezTo>
                  <a:pt x="379" y="670"/>
                  <a:pt x="428" y="632"/>
                  <a:pt x="486" y="589"/>
                </a:cubicBezTo>
                <a:cubicBezTo>
                  <a:pt x="458" y="634"/>
                  <a:pt x="428" y="674"/>
                  <a:pt x="395" y="714"/>
                </a:cubicBezTo>
                <a:cubicBezTo>
                  <a:pt x="371" y="744"/>
                  <a:pt x="347" y="773"/>
                  <a:pt x="322" y="802"/>
                </a:cubicBezTo>
                <a:cubicBezTo>
                  <a:pt x="345" y="805"/>
                  <a:pt x="368" y="807"/>
                  <a:pt x="391" y="809"/>
                </a:cubicBezTo>
                <a:cubicBezTo>
                  <a:pt x="428" y="813"/>
                  <a:pt x="471" y="821"/>
                  <a:pt x="506" y="832"/>
                </a:cubicBezTo>
                <a:cubicBezTo>
                  <a:pt x="471" y="842"/>
                  <a:pt x="428" y="850"/>
                  <a:pt x="391" y="854"/>
                </a:cubicBezTo>
                <a:cubicBezTo>
                  <a:pt x="368" y="857"/>
                  <a:pt x="345" y="859"/>
                  <a:pt x="322" y="861"/>
                </a:cubicBezTo>
                <a:cubicBezTo>
                  <a:pt x="347" y="890"/>
                  <a:pt x="371" y="919"/>
                  <a:pt x="395" y="949"/>
                </a:cubicBezTo>
                <a:cubicBezTo>
                  <a:pt x="428" y="989"/>
                  <a:pt x="458" y="1030"/>
                  <a:pt x="486" y="1074"/>
                </a:cubicBezTo>
                <a:cubicBezTo>
                  <a:pt x="428" y="1031"/>
                  <a:pt x="379" y="993"/>
                  <a:pt x="325" y="943"/>
                </a:cubicBezTo>
                <a:lnTo>
                  <a:pt x="281" y="903"/>
                </a:lnTo>
                <a:lnTo>
                  <a:pt x="281" y="972"/>
                </a:lnTo>
                <a:cubicBezTo>
                  <a:pt x="282" y="1210"/>
                  <a:pt x="268" y="1420"/>
                  <a:pt x="253" y="1664"/>
                </a:cubicBezTo>
                <a:cubicBezTo>
                  <a:pt x="239" y="1420"/>
                  <a:pt x="225" y="1210"/>
                  <a:pt x="225" y="972"/>
                </a:cubicBezTo>
                <a:lnTo>
                  <a:pt x="225" y="903"/>
                </a:lnTo>
                <a:lnTo>
                  <a:pt x="182" y="943"/>
                </a:lnTo>
                <a:cubicBezTo>
                  <a:pt x="127" y="993"/>
                  <a:pt x="79" y="1031"/>
                  <a:pt x="20" y="1074"/>
                </a:cubicBezTo>
                <a:cubicBezTo>
                  <a:pt x="48" y="1030"/>
                  <a:pt x="79" y="989"/>
                  <a:pt x="111" y="949"/>
                </a:cubicBezTo>
                <a:cubicBezTo>
                  <a:pt x="135" y="919"/>
                  <a:pt x="160" y="890"/>
                  <a:pt x="184" y="861"/>
                </a:cubicBezTo>
                <a:cubicBezTo>
                  <a:pt x="161" y="859"/>
                  <a:pt x="138" y="857"/>
                  <a:pt x="115" y="854"/>
                </a:cubicBezTo>
                <a:cubicBezTo>
                  <a:pt x="79" y="850"/>
                  <a:pt x="36" y="842"/>
                  <a:pt x="0" y="832"/>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2" name="Freeform 31">
            <a:extLst>
              <a:ext uri="{FF2B5EF4-FFF2-40B4-BE49-F238E27FC236}">
                <a16:creationId xmlns:a16="http://schemas.microsoft.com/office/drawing/2014/main" id="{5F97CAAE-18DE-4B5B-ADF8-0AD4F3F3E94D}"/>
              </a:ext>
            </a:extLst>
          </p:cNvPr>
          <p:cNvSpPr>
            <a:spLocks/>
          </p:cNvSpPr>
          <p:nvPr/>
        </p:nvSpPr>
        <p:spPr bwMode="auto">
          <a:xfrm>
            <a:off x="2339974" y="2455658"/>
            <a:ext cx="354013" cy="1171575"/>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23" name="Freeform 35">
            <a:extLst>
              <a:ext uri="{FF2B5EF4-FFF2-40B4-BE49-F238E27FC236}">
                <a16:creationId xmlns:a16="http://schemas.microsoft.com/office/drawing/2014/main" id="{A7D36127-1EBD-474D-BE5A-4731423110D3}"/>
              </a:ext>
            </a:extLst>
          </p:cNvPr>
          <p:cNvSpPr>
            <a:spLocks/>
          </p:cNvSpPr>
          <p:nvPr/>
        </p:nvSpPr>
        <p:spPr bwMode="auto">
          <a:xfrm>
            <a:off x="20637" y="1532591"/>
            <a:ext cx="3231000" cy="823284"/>
          </a:xfrm>
          <a:custGeom>
            <a:avLst/>
            <a:gdLst>
              <a:gd name="T0" fmla="*/ 3941 w 8188"/>
              <a:gd name="T1" fmla="*/ 2021 h 2753"/>
              <a:gd name="T2" fmla="*/ 4688 w 8188"/>
              <a:gd name="T3" fmla="*/ 1809 h 2753"/>
              <a:gd name="T4" fmla="*/ 4692 w 8188"/>
              <a:gd name="T5" fmla="*/ 1822 h 2753"/>
              <a:gd name="T6" fmla="*/ 4580 w 8188"/>
              <a:gd name="T7" fmla="*/ 1881 h 2753"/>
              <a:gd name="T8" fmla="*/ 4501 w 8188"/>
              <a:gd name="T9" fmla="*/ 1926 h 2753"/>
              <a:gd name="T10" fmla="*/ 4517 w 8188"/>
              <a:gd name="T11" fmla="*/ 2010 h 2753"/>
              <a:gd name="T12" fmla="*/ 4527 w 8188"/>
              <a:gd name="T13" fmla="*/ 2014 h 2753"/>
              <a:gd name="T14" fmla="*/ 4618 w 8188"/>
              <a:gd name="T15" fmla="*/ 2006 h 2753"/>
              <a:gd name="T16" fmla="*/ 4744 w 8188"/>
              <a:gd name="T17" fmla="*/ 1995 h 2753"/>
              <a:gd name="T18" fmla="*/ 5036 w 8188"/>
              <a:gd name="T19" fmla="*/ 1995 h 2753"/>
              <a:gd name="T20" fmla="*/ 5249 w 8188"/>
              <a:gd name="T21" fmla="*/ 1862 h 2753"/>
              <a:gd name="T22" fmla="*/ 5152 w 8188"/>
              <a:gd name="T23" fmla="*/ 1619 h 2753"/>
              <a:gd name="T24" fmla="*/ 5065 w 8188"/>
              <a:gd name="T25" fmla="*/ 1613 h 2753"/>
              <a:gd name="T26" fmla="*/ 8137 w 8188"/>
              <a:gd name="T27" fmla="*/ 306 h 2753"/>
              <a:gd name="T28" fmla="*/ 7064 w 8188"/>
              <a:gd name="T29" fmla="*/ 106 h 2753"/>
              <a:gd name="T30" fmla="*/ 4243 w 8188"/>
              <a:gd name="T31" fmla="*/ 632 h 2753"/>
              <a:gd name="T32" fmla="*/ 4130 w 8188"/>
              <a:gd name="T33" fmla="*/ 1057 h 2753"/>
              <a:gd name="T34" fmla="*/ 1866 w 8188"/>
              <a:gd name="T35" fmla="*/ 1794 h 2753"/>
              <a:gd name="T36" fmla="*/ 1985 w 8188"/>
              <a:gd name="T37" fmla="*/ 1529 h 2753"/>
              <a:gd name="T38" fmla="*/ 1547 w 8188"/>
              <a:gd name="T39" fmla="*/ 1628 h 2753"/>
              <a:gd name="T40" fmla="*/ 637 w 8188"/>
              <a:gd name="T41" fmla="*/ 1019 h 2753"/>
              <a:gd name="T42" fmla="*/ 0 w 8188"/>
              <a:gd name="T43" fmla="*/ 835 h 2753"/>
              <a:gd name="T44" fmla="*/ 890 w 8188"/>
              <a:gd name="T45" fmla="*/ 2091 h 2753"/>
              <a:gd name="T46" fmla="*/ 247 w 8188"/>
              <a:gd name="T47" fmla="*/ 2213 h 2753"/>
              <a:gd name="T48" fmla="*/ 1042 w 8188"/>
              <a:gd name="T49" fmla="*/ 2257 h 2753"/>
              <a:gd name="T50" fmla="*/ 1226 w 8188"/>
              <a:gd name="T51" fmla="*/ 2266 h 2753"/>
              <a:gd name="T52" fmla="*/ 3372 w 8188"/>
              <a:gd name="T53" fmla="*/ 2138 h 2753"/>
              <a:gd name="T54" fmla="*/ 2132 w 8188"/>
              <a:gd name="T55" fmla="*/ 2730 h 2753"/>
              <a:gd name="T56" fmla="*/ 3172 w 8188"/>
              <a:gd name="T57" fmla="*/ 2335 h 2753"/>
              <a:gd name="T58" fmla="*/ 3792 w 8188"/>
              <a:gd name="T59" fmla="*/ 2196 h 2753"/>
              <a:gd name="T60" fmla="*/ 3846 w 8188"/>
              <a:gd name="T61" fmla="*/ 2190 h 2753"/>
              <a:gd name="T62" fmla="*/ 3850 w 8188"/>
              <a:gd name="T63" fmla="*/ 2210 h 2753"/>
              <a:gd name="T64" fmla="*/ 3740 w 8188"/>
              <a:gd name="T65" fmla="*/ 2272 h 2753"/>
              <a:gd name="T66" fmla="*/ 3690 w 8188"/>
              <a:gd name="T67" fmla="*/ 2406 h 2753"/>
              <a:gd name="T68" fmla="*/ 3781 w 8188"/>
              <a:gd name="T69" fmla="*/ 2396 h 2753"/>
              <a:gd name="T70" fmla="*/ 3906 w 8188"/>
              <a:gd name="T71" fmla="*/ 2382 h 2753"/>
              <a:gd name="T72" fmla="*/ 4199 w 8188"/>
              <a:gd name="T73" fmla="*/ 2373 h 2753"/>
              <a:gd name="T74" fmla="*/ 4408 w 8188"/>
              <a:gd name="T75" fmla="*/ 2233 h 2753"/>
              <a:gd name="T76" fmla="*/ 4304 w 8188"/>
              <a:gd name="T77" fmla="*/ 1994 h 2753"/>
              <a:gd name="T78" fmla="*/ 4127 w 8188"/>
              <a:gd name="T79" fmla="*/ 200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88" h="2753">
                <a:moveTo>
                  <a:pt x="4127" y="2004"/>
                </a:moveTo>
                <a:cubicBezTo>
                  <a:pt x="4074" y="2004"/>
                  <a:pt x="4010" y="2011"/>
                  <a:pt x="3941" y="2021"/>
                </a:cubicBezTo>
                <a:lnTo>
                  <a:pt x="4288" y="1879"/>
                </a:lnTo>
                <a:cubicBezTo>
                  <a:pt x="4423" y="1839"/>
                  <a:pt x="4561" y="1811"/>
                  <a:pt x="4688" y="1809"/>
                </a:cubicBezTo>
                <a:cubicBezTo>
                  <a:pt x="4689" y="1810"/>
                  <a:pt x="4689" y="1811"/>
                  <a:pt x="4689" y="1811"/>
                </a:cubicBezTo>
                <a:lnTo>
                  <a:pt x="4692" y="1822"/>
                </a:lnTo>
                <a:lnTo>
                  <a:pt x="4579" y="1877"/>
                </a:lnTo>
                <a:lnTo>
                  <a:pt x="4580" y="1881"/>
                </a:lnTo>
                <a:lnTo>
                  <a:pt x="4499" y="1920"/>
                </a:lnTo>
                <a:lnTo>
                  <a:pt x="4501" y="1926"/>
                </a:lnTo>
                <a:lnTo>
                  <a:pt x="4493" y="1929"/>
                </a:lnTo>
                <a:lnTo>
                  <a:pt x="4517" y="2010"/>
                </a:lnTo>
                <a:lnTo>
                  <a:pt x="4525" y="2008"/>
                </a:lnTo>
                <a:lnTo>
                  <a:pt x="4527" y="2014"/>
                </a:lnTo>
                <a:lnTo>
                  <a:pt x="4617" y="2002"/>
                </a:lnTo>
                <a:lnTo>
                  <a:pt x="4618" y="2006"/>
                </a:lnTo>
                <a:lnTo>
                  <a:pt x="4742" y="1990"/>
                </a:lnTo>
                <a:lnTo>
                  <a:pt x="4744" y="1995"/>
                </a:lnTo>
                <a:cubicBezTo>
                  <a:pt x="4747" y="2006"/>
                  <a:pt x="4754" y="2019"/>
                  <a:pt x="4765" y="2021"/>
                </a:cubicBezTo>
                <a:cubicBezTo>
                  <a:pt x="4822" y="2034"/>
                  <a:pt x="4936" y="2025"/>
                  <a:pt x="5036" y="1995"/>
                </a:cubicBezTo>
                <a:cubicBezTo>
                  <a:pt x="5087" y="1980"/>
                  <a:pt x="5157" y="1962"/>
                  <a:pt x="5202" y="1932"/>
                </a:cubicBezTo>
                <a:cubicBezTo>
                  <a:pt x="5226" y="1917"/>
                  <a:pt x="5257" y="1889"/>
                  <a:pt x="5249" y="1862"/>
                </a:cubicBezTo>
                <a:lnTo>
                  <a:pt x="5185" y="1649"/>
                </a:lnTo>
                <a:cubicBezTo>
                  <a:pt x="5181" y="1635"/>
                  <a:pt x="5180" y="1625"/>
                  <a:pt x="5152" y="1619"/>
                </a:cubicBezTo>
                <a:cubicBezTo>
                  <a:pt x="5134" y="1615"/>
                  <a:pt x="5110" y="1615"/>
                  <a:pt x="5084" y="1618"/>
                </a:cubicBezTo>
                <a:cubicBezTo>
                  <a:pt x="5080" y="1616"/>
                  <a:pt x="5074" y="1614"/>
                  <a:pt x="5065" y="1613"/>
                </a:cubicBezTo>
                <a:cubicBezTo>
                  <a:pt x="6093" y="1280"/>
                  <a:pt x="7102" y="936"/>
                  <a:pt x="7203" y="892"/>
                </a:cubicBezTo>
                <a:cubicBezTo>
                  <a:pt x="7615" y="714"/>
                  <a:pt x="8188" y="413"/>
                  <a:pt x="8137" y="306"/>
                </a:cubicBezTo>
                <a:cubicBezTo>
                  <a:pt x="8102" y="233"/>
                  <a:pt x="7869" y="159"/>
                  <a:pt x="7814" y="146"/>
                </a:cubicBezTo>
                <a:cubicBezTo>
                  <a:pt x="7576" y="0"/>
                  <a:pt x="7306" y="47"/>
                  <a:pt x="7064" y="106"/>
                </a:cubicBezTo>
                <a:cubicBezTo>
                  <a:pt x="7034" y="113"/>
                  <a:pt x="6081" y="418"/>
                  <a:pt x="4937" y="792"/>
                </a:cubicBezTo>
                <a:lnTo>
                  <a:pt x="4243" y="632"/>
                </a:lnTo>
                <a:cubicBezTo>
                  <a:pt x="4099" y="646"/>
                  <a:pt x="3939" y="711"/>
                  <a:pt x="3833" y="783"/>
                </a:cubicBezTo>
                <a:lnTo>
                  <a:pt x="4130" y="1057"/>
                </a:lnTo>
                <a:cubicBezTo>
                  <a:pt x="3880" y="1140"/>
                  <a:pt x="3629" y="1223"/>
                  <a:pt x="3383" y="1305"/>
                </a:cubicBezTo>
                <a:cubicBezTo>
                  <a:pt x="2950" y="1449"/>
                  <a:pt x="2262" y="1670"/>
                  <a:pt x="1866" y="1794"/>
                </a:cubicBezTo>
                <a:cubicBezTo>
                  <a:pt x="1854" y="1790"/>
                  <a:pt x="1841" y="1785"/>
                  <a:pt x="1829" y="1779"/>
                </a:cubicBezTo>
                <a:lnTo>
                  <a:pt x="1985" y="1529"/>
                </a:lnTo>
                <a:cubicBezTo>
                  <a:pt x="1917" y="1485"/>
                  <a:pt x="1778" y="1478"/>
                  <a:pt x="1664" y="1515"/>
                </a:cubicBezTo>
                <a:lnTo>
                  <a:pt x="1547" y="1628"/>
                </a:lnTo>
                <a:cubicBezTo>
                  <a:pt x="1441" y="1563"/>
                  <a:pt x="1326" y="1486"/>
                  <a:pt x="1211" y="1405"/>
                </a:cubicBezTo>
                <a:cubicBezTo>
                  <a:pt x="1022" y="1274"/>
                  <a:pt x="831" y="1143"/>
                  <a:pt x="637" y="1019"/>
                </a:cubicBezTo>
                <a:lnTo>
                  <a:pt x="1026" y="1067"/>
                </a:lnTo>
                <a:lnTo>
                  <a:pt x="0" y="835"/>
                </a:lnTo>
                <a:lnTo>
                  <a:pt x="965" y="2039"/>
                </a:lnTo>
                <a:cubicBezTo>
                  <a:pt x="911" y="2044"/>
                  <a:pt x="890" y="2065"/>
                  <a:pt x="890" y="2091"/>
                </a:cubicBezTo>
                <a:cubicBezTo>
                  <a:pt x="887" y="2110"/>
                  <a:pt x="893" y="2130"/>
                  <a:pt x="905" y="2148"/>
                </a:cubicBezTo>
                <a:lnTo>
                  <a:pt x="247" y="2213"/>
                </a:lnTo>
                <a:cubicBezTo>
                  <a:pt x="234" y="2214"/>
                  <a:pt x="246" y="2229"/>
                  <a:pt x="255" y="2229"/>
                </a:cubicBezTo>
                <a:lnTo>
                  <a:pt x="1042" y="2257"/>
                </a:lnTo>
                <a:lnTo>
                  <a:pt x="1039" y="2253"/>
                </a:lnTo>
                <a:lnTo>
                  <a:pt x="1226" y="2266"/>
                </a:lnTo>
                <a:cubicBezTo>
                  <a:pt x="1800" y="2313"/>
                  <a:pt x="2321" y="2379"/>
                  <a:pt x="2926" y="2253"/>
                </a:cubicBezTo>
                <a:cubicBezTo>
                  <a:pt x="3030" y="2232"/>
                  <a:pt x="3184" y="2191"/>
                  <a:pt x="3372" y="2138"/>
                </a:cubicBezTo>
                <a:lnTo>
                  <a:pt x="2124" y="2693"/>
                </a:lnTo>
                <a:cubicBezTo>
                  <a:pt x="2110" y="2699"/>
                  <a:pt x="2119" y="2723"/>
                  <a:pt x="2132" y="2730"/>
                </a:cubicBezTo>
                <a:lnTo>
                  <a:pt x="2152" y="2753"/>
                </a:lnTo>
                <a:lnTo>
                  <a:pt x="3172" y="2335"/>
                </a:lnTo>
                <a:lnTo>
                  <a:pt x="3161" y="2345"/>
                </a:lnTo>
                <a:cubicBezTo>
                  <a:pt x="3359" y="2265"/>
                  <a:pt x="3591" y="2197"/>
                  <a:pt x="3792" y="2196"/>
                </a:cubicBezTo>
                <a:lnTo>
                  <a:pt x="3792" y="2197"/>
                </a:lnTo>
                <a:cubicBezTo>
                  <a:pt x="3796" y="2202"/>
                  <a:pt x="3823" y="2197"/>
                  <a:pt x="3846" y="2190"/>
                </a:cubicBezTo>
                <a:cubicBezTo>
                  <a:pt x="3845" y="2194"/>
                  <a:pt x="3846" y="2197"/>
                  <a:pt x="3846" y="2200"/>
                </a:cubicBezTo>
                <a:lnTo>
                  <a:pt x="3850" y="2210"/>
                </a:lnTo>
                <a:lnTo>
                  <a:pt x="3738" y="2268"/>
                </a:lnTo>
                <a:lnTo>
                  <a:pt x="3740" y="2272"/>
                </a:lnTo>
                <a:lnTo>
                  <a:pt x="3659" y="2314"/>
                </a:lnTo>
                <a:lnTo>
                  <a:pt x="3690" y="2406"/>
                </a:lnTo>
                <a:lnTo>
                  <a:pt x="3780" y="2392"/>
                </a:lnTo>
                <a:lnTo>
                  <a:pt x="3781" y="2396"/>
                </a:lnTo>
                <a:lnTo>
                  <a:pt x="3905" y="2376"/>
                </a:lnTo>
                <a:lnTo>
                  <a:pt x="3906" y="2382"/>
                </a:lnTo>
                <a:cubicBezTo>
                  <a:pt x="3910" y="2392"/>
                  <a:pt x="3918" y="2405"/>
                  <a:pt x="3929" y="2407"/>
                </a:cubicBezTo>
                <a:cubicBezTo>
                  <a:pt x="3986" y="2418"/>
                  <a:pt x="4099" y="2406"/>
                  <a:pt x="4199" y="2373"/>
                </a:cubicBezTo>
                <a:cubicBezTo>
                  <a:pt x="4249" y="2357"/>
                  <a:pt x="4319" y="2336"/>
                  <a:pt x="4363" y="2306"/>
                </a:cubicBezTo>
                <a:cubicBezTo>
                  <a:pt x="4386" y="2289"/>
                  <a:pt x="4417" y="2260"/>
                  <a:pt x="4408" y="2233"/>
                </a:cubicBezTo>
                <a:lnTo>
                  <a:pt x="4338" y="2023"/>
                </a:lnTo>
                <a:cubicBezTo>
                  <a:pt x="4333" y="2009"/>
                  <a:pt x="4331" y="1999"/>
                  <a:pt x="4304" y="1994"/>
                </a:cubicBezTo>
                <a:cubicBezTo>
                  <a:pt x="4286" y="1990"/>
                  <a:pt x="4262" y="1991"/>
                  <a:pt x="4235" y="1995"/>
                </a:cubicBezTo>
                <a:cubicBezTo>
                  <a:pt x="4225" y="1988"/>
                  <a:pt x="4189" y="1987"/>
                  <a:pt x="4127" y="2004"/>
                </a:cubicBezTo>
                <a:close/>
              </a:path>
            </a:pathLst>
          </a:custGeom>
          <a:solidFill>
            <a:srgbClr val="A9BCCD">
              <a:alpha val="75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6" name="Freeform 5">
            <a:extLst>
              <a:ext uri="{FF2B5EF4-FFF2-40B4-BE49-F238E27FC236}">
                <a16:creationId xmlns:a16="http://schemas.microsoft.com/office/drawing/2014/main" id="{1BEAB80C-FE93-4D08-B322-1E7901B17970}"/>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256908871"/>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2 ANIMATED Section Title">
    <p:spTree>
      <p:nvGrpSpPr>
        <p:cNvPr id="1" name=""/>
        <p:cNvGrpSpPr/>
        <p:nvPr/>
      </p:nvGrpSpPr>
      <p:grpSpPr>
        <a:xfrm>
          <a:off x="0" y="0"/>
          <a:ext cx="0" cy="0"/>
          <a:chOff x="0" y="0"/>
          <a:chExt cx="0" cy="0"/>
        </a:xfrm>
      </p:grpSpPr>
      <p:sp>
        <p:nvSpPr>
          <p:cNvPr id="48" name="Freeform 27">
            <a:extLst>
              <a:ext uri="{FF2B5EF4-FFF2-40B4-BE49-F238E27FC236}">
                <a16:creationId xmlns:a16="http://schemas.microsoft.com/office/drawing/2014/main" id="{57C6F995-CCBD-41AD-BF29-43CCD4E0E2A5}"/>
              </a:ext>
            </a:extLst>
          </p:cNvPr>
          <p:cNvSpPr>
            <a:spLocks/>
          </p:cNvSpPr>
          <p:nvPr/>
        </p:nvSpPr>
        <p:spPr bwMode="auto">
          <a:xfrm>
            <a:off x="1" y="4438650"/>
            <a:ext cx="1108079" cy="1966912"/>
          </a:xfrm>
          <a:custGeom>
            <a:avLst/>
            <a:gdLst>
              <a:gd name="T0" fmla="*/ 0 w 3040"/>
              <a:gd name="T1" fmla="*/ 44 h 5416"/>
              <a:gd name="T2" fmla="*/ 2088 w 3040"/>
              <a:gd name="T3" fmla="*/ 0 h 5416"/>
              <a:gd name="T4" fmla="*/ 3040 w 3040"/>
              <a:gd name="T5" fmla="*/ 5416 h 5416"/>
              <a:gd name="T6" fmla="*/ 0 w 3040"/>
              <a:gd name="T7" fmla="*/ 5416 h 5416"/>
              <a:gd name="T8" fmla="*/ 0 w 3040"/>
              <a:gd name="T9" fmla="*/ 44 h 5416"/>
            </a:gdLst>
            <a:ahLst/>
            <a:cxnLst>
              <a:cxn ang="0">
                <a:pos x="T0" y="T1"/>
              </a:cxn>
              <a:cxn ang="0">
                <a:pos x="T2" y="T3"/>
              </a:cxn>
              <a:cxn ang="0">
                <a:pos x="T4" y="T5"/>
              </a:cxn>
              <a:cxn ang="0">
                <a:pos x="T6" y="T7"/>
              </a:cxn>
              <a:cxn ang="0">
                <a:pos x="T8" y="T9"/>
              </a:cxn>
            </a:cxnLst>
            <a:rect l="0" t="0" r="r" b="b"/>
            <a:pathLst>
              <a:path w="3040" h="5416">
                <a:moveTo>
                  <a:pt x="0" y="44"/>
                </a:moveTo>
                <a:lnTo>
                  <a:pt x="2088" y="0"/>
                </a:lnTo>
                <a:lnTo>
                  <a:pt x="3040" y="5416"/>
                </a:lnTo>
                <a:lnTo>
                  <a:pt x="0" y="5416"/>
                </a:lnTo>
                <a:lnTo>
                  <a:pt x="0" y="44"/>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pPr lvl="0"/>
            <a:endParaRPr lang="en-US" sz="1800" u="sng"/>
          </a:p>
        </p:txBody>
      </p:sp>
      <p:grpSp>
        <p:nvGrpSpPr>
          <p:cNvPr id="25" name="Group 24">
            <a:extLst>
              <a:ext uri="{FF2B5EF4-FFF2-40B4-BE49-F238E27FC236}">
                <a16:creationId xmlns:a16="http://schemas.microsoft.com/office/drawing/2014/main" id="{D5E9C78A-B124-4C40-9C41-F82C0A51F660}"/>
              </a:ext>
            </a:extLst>
          </p:cNvPr>
          <p:cNvGrpSpPr/>
          <p:nvPr/>
        </p:nvGrpSpPr>
        <p:grpSpPr>
          <a:xfrm>
            <a:off x="1320201" y="815975"/>
            <a:ext cx="10919427" cy="1905658"/>
            <a:chOff x="1320200" y="815975"/>
            <a:chExt cx="10919426" cy="1905658"/>
          </a:xfrm>
          <a:noFill/>
        </p:grpSpPr>
        <p:sp>
          <p:nvSpPr>
            <p:cNvPr id="12" name="Freeform 5">
              <a:extLst>
                <a:ext uri="{FF2B5EF4-FFF2-40B4-BE49-F238E27FC236}">
                  <a16:creationId xmlns:a16="http://schemas.microsoft.com/office/drawing/2014/main" id="{219DFAFB-1634-4C46-9863-95B12296C2B8}"/>
                </a:ext>
              </a:extLst>
            </p:cNvPr>
            <p:cNvSpPr>
              <a:spLocks/>
            </p:cNvSpPr>
            <p:nvPr/>
          </p:nvSpPr>
          <p:spPr bwMode="auto">
            <a:xfrm>
              <a:off x="1608992" y="815975"/>
              <a:ext cx="10630634" cy="1905658"/>
            </a:xfrm>
            <a:custGeom>
              <a:avLst/>
              <a:gdLst>
                <a:gd name="T0" fmla="*/ 29951 w 29968"/>
                <a:gd name="T1" fmla="*/ 5199 h 5199"/>
                <a:gd name="T2" fmla="*/ 29968 w 29968"/>
                <a:gd name="T3" fmla="*/ 0 h 5199"/>
                <a:gd name="T4" fmla="*/ 0 w 29968"/>
                <a:gd name="T5" fmla="*/ 111 h 5199"/>
                <a:gd name="T6" fmla="*/ 1274 w 29968"/>
                <a:gd name="T7" fmla="*/ 3732 h 5199"/>
                <a:gd name="T8" fmla="*/ 29951 w 29968"/>
                <a:gd name="T9" fmla="*/ 5199 h 5199"/>
              </a:gdLst>
              <a:ahLst/>
              <a:cxnLst>
                <a:cxn ang="0">
                  <a:pos x="T0" y="T1"/>
                </a:cxn>
                <a:cxn ang="0">
                  <a:pos x="T2" y="T3"/>
                </a:cxn>
                <a:cxn ang="0">
                  <a:pos x="T4" y="T5"/>
                </a:cxn>
                <a:cxn ang="0">
                  <a:pos x="T6" y="T7"/>
                </a:cxn>
                <a:cxn ang="0">
                  <a:pos x="T8" y="T9"/>
                </a:cxn>
              </a:cxnLst>
              <a:rect l="0" t="0" r="r" b="b"/>
              <a:pathLst>
                <a:path w="29968" h="5199">
                  <a:moveTo>
                    <a:pt x="29951" y="5199"/>
                  </a:moveTo>
                  <a:lnTo>
                    <a:pt x="29968" y="0"/>
                  </a:lnTo>
                  <a:lnTo>
                    <a:pt x="0" y="111"/>
                  </a:lnTo>
                  <a:lnTo>
                    <a:pt x="1274" y="3732"/>
                  </a:lnTo>
                  <a:lnTo>
                    <a:pt x="29951" y="51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E51BB538-E768-494F-AB83-ABC9CC26CD1A}"/>
                </a:ext>
              </a:extLst>
            </p:cNvPr>
            <p:cNvSpPr>
              <a:spLocks/>
            </p:cNvSpPr>
            <p:nvPr/>
          </p:nvSpPr>
          <p:spPr bwMode="auto">
            <a:xfrm>
              <a:off x="1320200" y="978557"/>
              <a:ext cx="10919425" cy="1439863"/>
            </a:xfrm>
            <a:custGeom>
              <a:avLst/>
              <a:gdLst>
                <a:gd name="T0" fmla="*/ 30783 w 30783"/>
                <a:gd name="T1" fmla="*/ 0 h 3960"/>
                <a:gd name="T2" fmla="*/ 0 w 30783"/>
                <a:gd name="T3" fmla="*/ 407 h 3960"/>
                <a:gd name="T4" fmla="*/ 1420 w 30783"/>
                <a:gd name="T5" fmla="*/ 3770 h 3960"/>
                <a:gd name="T6" fmla="*/ 30783 w 30783"/>
                <a:gd name="T7" fmla="*/ 3960 h 3960"/>
              </a:gdLst>
              <a:ahLst/>
              <a:cxnLst>
                <a:cxn ang="0">
                  <a:pos x="T0" y="T1"/>
                </a:cxn>
                <a:cxn ang="0">
                  <a:pos x="T2" y="T3"/>
                </a:cxn>
                <a:cxn ang="0">
                  <a:pos x="T4" y="T5"/>
                </a:cxn>
                <a:cxn ang="0">
                  <a:pos x="T6" y="T7"/>
                </a:cxn>
              </a:cxnLst>
              <a:rect l="0" t="0" r="r" b="b"/>
              <a:pathLst>
                <a:path w="30783" h="3960">
                  <a:moveTo>
                    <a:pt x="30783" y="0"/>
                  </a:moveTo>
                  <a:lnTo>
                    <a:pt x="0" y="407"/>
                  </a:lnTo>
                  <a:lnTo>
                    <a:pt x="1420" y="3770"/>
                  </a:lnTo>
                  <a:lnTo>
                    <a:pt x="30783" y="3960"/>
                  </a:lnTo>
                </a:path>
              </a:pathLst>
            </a:custGeom>
            <a:grp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 name="Title 1"/>
          <p:cNvSpPr>
            <a:spLocks noGrp="1"/>
          </p:cNvSpPr>
          <p:nvPr>
            <p:ph type="ctrTitle" hasCustomPrompt="1"/>
          </p:nvPr>
        </p:nvSpPr>
        <p:spPr>
          <a:xfrm>
            <a:off x="3441108" y="1248356"/>
            <a:ext cx="8141289" cy="838435"/>
          </a:xfrm>
        </p:spPr>
        <p:txBody>
          <a:bodyPr wrap="square" tIns="0" anchor="ctr" anchorCtr="0">
            <a:spAutoFit/>
          </a:bodyPr>
          <a:lstStyle>
            <a:lvl1pPr>
              <a:defRPr sz="3200" b="0" spc="-53" baseline="0">
                <a:ln>
                  <a:noFill/>
                </a:ln>
                <a:solidFill>
                  <a:schemeClr val="tx1"/>
                </a:solidFill>
                <a:latin typeface="+mj-lt"/>
              </a:defRPr>
            </a:lvl1pPr>
          </a:lstStyle>
          <a:p>
            <a:r>
              <a:rPr lang="en-US"/>
              <a:t>&lt; 2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441106" y="2578958"/>
            <a:ext cx="8141289" cy="3821842"/>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43" name="Freeform 22">
            <a:extLst>
              <a:ext uri="{FF2B5EF4-FFF2-40B4-BE49-F238E27FC236}">
                <a16:creationId xmlns:a16="http://schemas.microsoft.com/office/drawing/2014/main" id="{76026BAA-F2FC-4C6D-B7FF-F90644D80DE0}"/>
              </a:ext>
            </a:extLst>
          </p:cNvPr>
          <p:cNvSpPr>
            <a:spLocks/>
          </p:cNvSpPr>
          <p:nvPr/>
        </p:nvSpPr>
        <p:spPr bwMode="auto">
          <a:xfrm>
            <a:off x="1371604" y="4229100"/>
            <a:ext cx="1458913" cy="2176462"/>
          </a:xfrm>
          <a:custGeom>
            <a:avLst/>
            <a:gdLst>
              <a:gd name="T0" fmla="*/ 0 w 4048"/>
              <a:gd name="T1" fmla="*/ 284 h 5994"/>
              <a:gd name="T2" fmla="*/ 4048 w 4048"/>
              <a:gd name="T3" fmla="*/ 0 h 5994"/>
              <a:gd name="T4" fmla="*/ 3337 w 4048"/>
              <a:gd name="T5" fmla="*/ 5994 h 5994"/>
              <a:gd name="T6" fmla="*/ 571 w 4048"/>
              <a:gd name="T7" fmla="*/ 5994 h 5994"/>
              <a:gd name="T8" fmla="*/ 0 w 4048"/>
              <a:gd name="T9" fmla="*/ 284 h 5994"/>
            </a:gdLst>
            <a:ahLst/>
            <a:cxnLst>
              <a:cxn ang="0">
                <a:pos x="T0" y="T1"/>
              </a:cxn>
              <a:cxn ang="0">
                <a:pos x="T2" y="T3"/>
              </a:cxn>
              <a:cxn ang="0">
                <a:pos x="T4" y="T5"/>
              </a:cxn>
              <a:cxn ang="0">
                <a:pos x="T6" y="T7"/>
              </a:cxn>
              <a:cxn ang="0">
                <a:pos x="T8" y="T9"/>
              </a:cxn>
            </a:cxnLst>
            <a:rect l="0" t="0" r="r" b="b"/>
            <a:pathLst>
              <a:path w="4048" h="5994">
                <a:moveTo>
                  <a:pt x="0" y="284"/>
                </a:moveTo>
                <a:lnTo>
                  <a:pt x="4048" y="0"/>
                </a:lnTo>
                <a:lnTo>
                  <a:pt x="3337" y="5994"/>
                </a:lnTo>
                <a:lnTo>
                  <a:pt x="571" y="5994"/>
                </a:lnTo>
                <a:lnTo>
                  <a:pt x="0" y="284"/>
                </a:lnTo>
                <a:close/>
              </a:path>
            </a:pathLst>
          </a:custGeom>
          <a:solidFill>
            <a:schemeClr val="accent6">
              <a:lumMod val="60000"/>
              <a:lumOff val="40000"/>
              <a:alpha val="65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4" name="Freeform 23">
            <a:extLst>
              <a:ext uri="{FF2B5EF4-FFF2-40B4-BE49-F238E27FC236}">
                <a16:creationId xmlns:a16="http://schemas.microsoft.com/office/drawing/2014/main" id="{B73E9303-7C41-45FE-AB8A-0F3D505488C3}"/>
              </a:ext>
            </a:extLst>
          </p:cNvPr>
          <p:cNvSpPr>
            <a:spLocks noEditPoints="1"/>
          </p:cNvSpPr>
          <p:nvPr/>
        </p:nvSpPr>
        <p:spPr bwMode="auto">
          <a:xfrm>
            <a:off x="1427164" y="4178300"/>
            <a:ext cx="1497013" cy="2228850"/>
          </a:xfrm>
          <a:custGeom>
            <a:avLst/>
            <a:gdLst>
              <a:gd name="T0" fmla="*/ 645 w 4153"/>
              <a:gd name="T1" fmla="*/ 6136 h 6138"/>
              <a:gd name="T2" fmla="*/ 2 w 4153"/>
              <a:gd name="T3" fmla="*/ 22 h 6138"/>
              <a:gd name="T4" fmla="*/ 47 w 4153"/>
              <a:gd name="T5" fmla="*/ 20 h 6138"/>
              <a:gd name="T6" fmla="*/ 690 w 4153"/>
              <a:gd name="T7" fmla="*/ 6133 h 6138"/>
              <a:gd name="T8" fmla="*/ 645 w 4153"/>
              <a:gd name="T9" fmla="*/ 6136 h 6138"/>
              <a:gd name="T10" fmla="*/ 2 w 4153"/>
              <a:gd name="T11" fmla="*/ 22 h 6138"/>
              <a:gd name="T12" fmla="*/ 0 w 4153"/>
              <a:gd name="T13" fmla="*/ 0 h 6138"/>
              <a:gd name="T14" fmla="*/ 28 w 4153"/>
              <a:gd name="T15" fmla="*/ 3 h 6138"/>
              <a:gd name="T16" fmla="*/ 24 w 4153"/>
              <a:gd name="T17" fmla="*/ 21 h 6138"/>
              <a:gd name="T18" fmla="*/ 2 w 4153"/>
              <a:gd name="T19" fmla="*/ 22 h 6138"/>
              <a:gd name="T20" fmla="*/ 28 w 4153"/>
              <a:gd name="T21" fmla="*/ 3 h 6138"/>
              <a:gd name="T22" fmla="*/ 4131 w 4153"/>
              <a:gd name="T23" fmla="*/ 503 h 6138"/>
              <a:gd name="T24" fmla="*/ 4124 w 4153"/>
              <a:gd name="T25" fmla="*/ 539 h 6138"/>
              <a:gd name="T26" fmla="*/ 21 w 4153"/>
              <a:gd name="T27" fmla="*/ 39 h 6138"/>
              <a:gd name="T28" fmla="*/ 28 w 4153"/>
              <a:gd name="T29" fmla="*/ 3 h 6138"/>
              <a:gd name="T30" fmla="*/ 4131 w 4153"/>
              <a:gd name="T31" fmla="*/ 503 h 6138"/>
              <a:gd name="T32" fmla="*/ 4153 w 4153"/>
              <a:gd name="T33" fmla="*/ 505 h 6138"/>
              <a:gd name="T34" fmla="*/ 4150 w 4153"/>
              <a:gd name="T35" fmla="*/ 524 h 6138"/>
              <a:gd name="T36" fmla="*/ 4128 w 4153"/>
              <a:gd name="T37" fmla="*/ 521 h 6138"/>
              <a:gd name="T38" fmla="*/ 4131 w 4153"/>
              <a:gd name="T39" fmla="*/ 503 h 6138"/>
              <a:gd name="T40" fmla="*/ 4150 w 4153"/>
              <a:gd name="T41" fmla="*/ 524 h 6138"/>
              <a:gd name="T42" fmla="*/ 3051 w 4153"/>
              <a:gd name="T43" fmla="*/ 6138 h 6138"/>
              <a:gd name="T44" fmla="*/ 3008 w 4153"/>
              <a:gd name="T45" fmla="*/ 6132 h 6138"/>
              <a:gd name="T46" fmla="*/ 4106 w 4153"/>
              <a:gd name="T47" fmla="*/ 518 h 6138"/>
              <a:gd name="T48" fmla="*/ 4150 w 4153"/>
              <a:gd name="T49" fmla="*/ 524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3" h="6138">
                <a:moveTo>
                  <a:pt x="645" y="6136"/>
                </a:moveTo>
                <a:lnTo>
                  <a:pt x="2" y="22"/>
                </a:lnTo>
                <a:lnTo>
                  <a:pt x="47" y="20"/>
                </a:lnTo>
                <a:lnTo>
                  <a:pt x="690" y="6133"/>
                </a:lnTo>
                <a:lnTo>
                  <a:pt x="645" y="6136"/>
                </a:lnTo>
                <a:close/>
                <a:moveTo>
                  <a:pt x="2" y="22"/>
                </a:moveTo>
                <a:lnTo>
                  <a:pt x="0" y="0"/>
                </a:lnTo>
                <a:lnTo>
                  <a:pt x="28" y="3"/>
                </a:lnTo>
                <a:lnTo>
                  <a:pt x="24" y="21"/>
                </a:lnTo>
                <a:lnTo>
                  <a:pt x="2" y="22"/>
                </a:lnTo>
                <a:close/>
                <a:moveTo>
                  <a:pt x="28" y="3"/>
                </a:moveTo>
                <a:lnTo>
                  <a:pt x="4131" y="503"/>
                </a:lnTo>
                <a:lnTo>
                  <a:pt x="4124" y="539"/>
                </a:lnTo>
                <a:lnTo>
                  <a:pt x="21" y="39"/>
                </a:lnTo>
                <a:lnTo>
                  <a:pt x="28" y="3"/>
                </a:lnTo>
                <a:close/>
                <a:moveTo>
                  <a:pt x="4131" y="503"/>
                </a:moveTo>
                <a:lnTo>
                  <a:pt x="4153" y="505"/>
                </a:lnTo>
                <a:lnTo>
                  <a:pt x="4150" y="524"/>
                </a:lnTo>
                <a:lnTo>
                  <a:pt x="4128" y="521"/>
                </a:lnTo>
                <a:lnTo>
                  <a:pt x="4131" y="503"/>
                </a:lnTo>
                <a:close/>
                <a:moveTo>
                  <a:pt x="4150" y="524"/>
                </a:moveTo>
                <a:lnTo>
                  <a:pt x="3051" y="6138"/>
                </a:lnTo>
                <a:lnTo>
                  <a:pt x="3008" y="6132"/>
                </a:lnTo>
                <a:lnTo>
                  <a:pt x="4106" y="518"/>
                </a:lnTo>
                <a:lnTo>
                  <a:pt x="4150" y="524"/>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5" name="Freeform 24">
            <a:extLst>
              <a:ext uri="{FF2B5EF4-FFF2-40B4-BE49-F238E27FC236}">
                <a16:creationId xmlns:a16="http://schemas.microsoft.com/office/drawing/2014/main" id="{FE67DD6C-20DB-46DA-907E-D5D47DAF28F0}"/>
              </a:ext>
            </a:extLst>
          </p:cNvPr>
          <p:cNvSpPr>
            <a:spLocks/>
          </p:cNvSpPr>
          <p:nvPr/>
        </p:nvSpPr>
        <p:spPr bwMode="auto">
          <a:xfrm>
            <a:off x="1131893" y="3021013"/>
            <a:ext cx="322263" cy="1069975"/>
          </a:xfrm>
          <a:custGeom>
            <a:avLst/>
            <a:gdLst>
              <a:gd name="T0" fmla="*/ 0 w 896"/>
              <a:gd name="T1" fmla="*/ 1473 h 2946"/>
              <a:gd name="T2" fmla="*/ 204 w 896"/>
              <a:gd name="T3" fmla="*/ 1434 h 2946"/>
              <a:gd name="T4" fmla="*/ 325 w 896"/>
              <a:gd name="T5" fmla="*/ 1422 h 2946"/>
              <a:gd name="T6" fmla="*/ 196 w 896"/>
              <a:gd name="T7" fmla="*/ 1266 h 2946"/>
              <a:gd name="T8" fmla="*/ 35 w 896"/>
              <a:gd name="T9" fmla="*/ 1044 h 2946"/>
              <a:gd name="T10" fmla="*/ 321 w 896"/>
              <a:gd name="T11" fmla="*/ 1277 h 2946"/>
              <a:gd name="T12" fmla="*/ 398 w 896"/>
              <a:gd name="T13" fmla="*/ 1347 h 2946"/>
              <a:gd name="T14" fmla="*/ 398 w 896"/>
              <a:gd name="T15" fmla="*/ 1225 h 2946"/>
              <a:gd name="T16" fmla="*/ 448 w 896"/>
              <a:gd name="T17" fmla="*/ 0 h 2946"/>
              <a:gd name="T18" fmla="*/ 498 w 896"/>
              <a:gd name="T19" fmla="*/ 1225 h 2946"/>
              <a:gd name="T20" fmla="*/ 498 w 896"/>
              <a:gd name="T21" fmla="*/ 1347 h 2946"/>
              <a:gd name="T22" fmla="*/ 575 w 896"/>
              <a:gd name="T23" fmla="*/ 1277 h 2946"/>
              <a:gd name="T24" fmla="*/ 861 w 896"/>
              <a:gd name="T25" fmla="*/ 1044 h 2946"/>
              <a:gd name="T26" fmla="*/ 700 w 896"/>
              <a:gd name="T27" fmla="*/ 1266 h 2946"/>
              <a:gd name="T28" fmla="*/ 570 w 896"/>
              <a:gd name="T29" fmla="*/ 1422 h 2946"/>
              <a:gd name="T30" fmla="*/ 692 w 896"/>
              <a:gd name="T31" fmla="*/ 1434 h 2946"/>
              <a:gd name="T32" fmla="*/ 896 w 896"/>
              <a:gd name="T33" fmla="*/ 1473 h 2946"/>
              <a:gd name="T34" fmla="*/ 692 w 896"/>
              <a:gd name="T35" fmla="*/ 1513 h 2946"/>
              <a:gd name="T36" fmla="*/ 570 w 896"/>
              <a:gd name="T37" fmla="*/ 1525 h 2946"/>
              <a:gd name="T38" fmla="*/ 700 w 896"/>
              <a:gd name="T39" fmla="*/ 1680 h 2946"/>
              <a:gd name="T40" fmla="*/ 861 w 896"/>
              <a:gd name="T41" fmla="*/ 1903 h 2946"/>
              <a:gd name="T42" fmla="*/ 575 w 896"/>
              <a:gd name="T43" fmla="*/ 1670 h 2946"/>
              <a:gd name="T44" fmla="*/ 498 w 896"/>
              <a:gd name="T45" fmla="*/ 1599 h 2946"/>
              <a:gd name="T46" fmla="*/ 498 w 896"/>
              <a:gd name="T47" fmla="*/ 1721 h 2946"/>
              <a:gd name="T48" fmla="*/ 448 w 896"/>
              <a:gd name="T49" fmla="*/ 2946 h 2946"/>
              <a:gd name="T50" fmla="*/ 398 w 896"/>
              <a:gd name="T51" fmla="*/ 1721 h 2946"/>
              <a:gd name="T52" fmla="*/ 398 w 896"/>
              <a:gd name="T53" fmla="*/ 1599 h 2946"/>
              <a:gd name="T54" fmla="*/ 321 w 896"/>
              <a:gd name="T55" fmla="*/ 1670 h 2946"/>
              <a:gd name="T56" fmla="*/ 35 w 896"/>
              <a:gd name="T57" fmla="*/ 1903 h 2946"/>
              <a:gd name="T58" fmla="*/ 196 w 896"/>
              <a:gd name="T59" fmla="*/ 1680 h 2946"/>
              <a:gd name="T60" fmla="*/ 325 w 896"/>
              <a:gd name="T61" fmla="*/ 1525 h 2946"/>
              <a:gd name="T62" fmla="*/ 204 w 896"/>
              <a:gd name="T63" fmla="*/ 1513 h 2946"/>
              <a:gd name="T64" fmla="*/ 0 w 896"/>
              <a:gd name="T65" fmla="*/ 1473 h 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6" h="2946">
                <a:moveTo>
                  <a:pt x="0" y="1473"/>
                </a:moveTo>
                <a:cubicBezTo>
                  <a:pt x="63" y="1455"/>
                  <a:pt x="139" y="1441"/>
                  <a:pt x="204" y="1434"/>
                </a:cubicBezTo>
                <a:cubicBezTo>
                  <a:pt x="244" y="1429"/>
                  <a:pt x="285" y="1425"/>
                  <a:pt x="325" y="1422"/>
                </a:cubicBezTo>
                <a:cubicBezTo>
                  <a:pt x="282" y="1370"/>
                  <a:pt x="239" y="1318"/>
                  <a:pt x="196" y="1266"/>
                </a:cubicBezTo>
                <a:cubicBezTo>
                  <a:pt x="139" y="1195"/>
                  <a:pt x="85" y="1122"/>
                  <a:pt x="35" y="1044"/>
                </a:cubicBezTo>
                <a:cubicBezTo>
                  <a:pt x="139" y="1120"/>
                  <a:pt x="224" y="1188"/>
                  <a:pt x="321" y="1277"/>
                </a:cubicBezTo>
                <a:lnTo>
                  <a:pt x="398" y="1347"/>
                </a:lnTo>
                <a:lnTo>
                  <a:pt x="398" y="1225"/>
                </a:lnTo>
                <a:cubicBezTo>
                  <a:pt x="397" y="802"/>
                  <a:pt x="422" y="432"/>
                  <a:pt x="448" y="0"/>
                </a:cubicBezTo>
                <a:cubicBezTo>
                  <a:pt x="474" y="432"/>
                  <a:pt x="499" y="802"/>
                  <a:pt x="498" y="1225"/>
                </a:cubicBezTo>
                <a:lnTo>
                  <a:pt x="498" y="1347"/>
                </a:lnTo>
                <a:lnTo>
                  <a:pt x="575" y="1277"/>
                </a:lnTo>
                <a:cubicBezTo>
                  <a:pt x="672" y="1188"/>
                  <a:pt x="757" y="1120"/>
                  <a:pt x="861" y="1044"/>
                </a:cubicBezTo>
                <a:cubicBezTo>
                  <a:pt x="811" y="1122"/>
                  <a:pt x="757" y="1195"/>
                  <a:pt x="700" y="1266"/>
                </a:cubicBezTo>
                <a:cubicBezTo>
                  <a:pt x="657" y="1318"/>
                  <a:pt x="614" y="1370"/>
                  <a:pt x="570" y="1422"/>
                </a:cubicBezTo>
                <a:cubicBezTo>
                  <a:pt x="611" y="1425"/>
                  <a:pt x="652" y="1429"/>
                  <a:pt x="692" y="1434"/>
                </a:cubicBezTo>
                <a:cubicBezTo>
                  <a:pt x="757" y="1441"/>
                  <a:pt x="833" y="1455"/>
                  <a:pt x="896" y="1473"/>
                </a:cubicBezTo>
                <a:cubicBezTo>
                  <a:pt x="833" y="1491"/>
                  <a:pt x="757" y="1505"/>
                  <a:pt x="692" y="1513"/>
                </a:cubicBezTo>
                <a:cubicBezTo>
                  <a:pt x="652" y="1517"/>
                  <a:pt x="611" y="1521"/>
                  <a:pt x="570" y="1525"/>
                </a:cubicBezTo>
                <a:cubicBezTo>
                  <a:pt x="614" y="1576"/>
                  <a:pt x="657" y="1628"/>
                  <a:pt x="700" y="1680"/>
                </a:cubicBezTo>
                <a:cubicBezTo>
                  <a:pt x="757" y="1751"/>
                  <a:pt x="811" y="1824"/>
                  <a:pt x="861" y="1903"/>
                </a:cubicBezTo>
                <a:cubicBezTo>
                  <a:pt x="757" y="1826"/>
                  <a:pt x="672" y="1758"/>
                  <a:pt x="575" y="1670"/>
                </a:cubicBezTo>
                <a:lnTo>
                  <a:pt x="498" y="1599"/>
                </a:lnTo>
                <a:lnTo>
                  <a:pt x="498" y="1721"/>
                </a:lnTo>
                <a:cubicBezTo>
                  <a:pt x="499" y="2144"/>
                  <a:pt x="474" y="2514"/>
                  <a:pt x="448" y="2946"/>
                </a:cubicBezTo>
                <a:cubicBezTo>
                  <a:pt x="422" y="2514"/>
                  <a:pt x="397" y="2144"/>
                  <a:pt x="398" y="1721"/>
                </a:cubicBezTo>
                <a:lnTo>
                  <a:pt x="398" y="1599"/>
                </a:lnTo>
                <a:lnTo>
                  <a:pt x="321" y="1670"/>
                </a:lnTo>
                <a:cubicBezTo>
                  <a:pt x="224" y="1758"/>
                  <a:pt x="139" y="1826"/>
                  <a:pt x="35" y="1903"/>
                </a:cubicBezTo>
                <a:cubicBezTo>
                  <a:pt x="85" y="1824"/>
                  <a:pt x="139" y="1751"/>
                  <a:pt x="196" y="1680"/>
                </a:cubicBezTo>
                <a:cubicBezTo>
                  <a:pt x="239" y="1628"/>
                  <a:pt x="282" y="1576"/>
                  <a:pt x="325" y="1525"/>
                </a:cubicBezTo>
                <a:cubicBezTo>
                  <a:pt x="285" y="1521"/>
                  <a:pt x="244" y="1517"/>
                  <a:pt x="204" y="1513"/>
                </a:cubicBezTo>
                <a:cubicBezTo>
                  <a:pt x="139" y="1505"/>
                  <a:pt x="63" y="1491"/>
                  <a:pt x="0" y="1473"/>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6" name="Freeform 25">
            <a:extLst>
              <a:ext uri="{FF2B5EF4-FFF2-40B4-BE49-F238E27FC236}">
                <a16:creationId xmlns:a16="http://schemas.microsoft.com/office/drawing/2014/main" id="{046A1DB8-4F2A-4570-96B6-19C9C5DEBA59}"/>
              </a:ext>
            </a:extLst>
          </p:cNvPr>
          <p:cNvSpPr>
            <a:spLocks/>
          </p:cNvSpPr>
          <p:nvPr/>
        </p:nvSpPr>
        <p:spPr bwMode="auto">
          <a:xfrm>
            <a:off x="728664" y="3716344"/>
            <a:ext cx="1254125" cy="2689225"/>
          </a:xfrm>
          <a:custGeom>
            <a:avLst/>
            <a:gdLst>
              <a:gd name="T0" fmla="*/ 0 w 3479"/>
              <a:gd name="T1" fmla="*/ 0 h 7406"/>
              <a:gd name="T2" fmla="*/ 3479 w 3479"/>
              <a:gd name="T3" fmla="*/ 454 h 7406"/>
              <a:gd name="T4" fmla="*/ 2472 w 3479"/>
              <a:gd name="T5" fmla="*/ 7406 h 7406"/>
              <a:gd name="T6" fmla="*/ 467 w 3479"/>
              <a:gd name="T7" fmla="*/ 7406 h 7406"/>
              <a:gd name="T8" fmla="*/ 0 w 3479"/>
              <a:gd name="T9" fmla="*/ 0 h 7406"/>
            </a:gdLst>
            <a:ahLst/>
            <a:cxnLst>
              <a:cxn ang="0">
                <a:pos x="T0" y="T1"/>
              </a:cxn>
              <a:cxn ang="0">
                <a:pos x="T2" y="T3"/>
              </a:cxn>
              <a:cxn ang="0">
                <a:pos x="T4" y="T5"/>
              </a:cxn>
              <a:cxn ang="0">
                <a:pos x="T6" y="T7"/>
              </a:cxn>
              <a:cxn ang="0">
                <a:pos x="T8" y="T9"/>
              </a:cxn>
            </a:cxnLst>
            <a:rect l="0" t="0" r="r" b="b"/>
            <a:pathLst>
              <a:path w="3479" h="7406">
                <a:moveTo>
                  <a:pt x="0" y="0"/>
                </a:moveTo>
                <a:lnTo>
                  <a:pt x="3479" y="454"/>
                </a:lnTo>
                <a:lnTo>
                  <a:pt x="2472" y="7406"/>
                </a:lnTo>
                <a:lnTo>
                  <a:pt x="467" y="7406"/>
                </a:lnTo>
                <a:lnTo>
                  <a:pt x="0" y="0"/>
                </a:lnTo>
                <a:close/>
              </a:path>
            </a:pathLst>
          </a:custGeom>
          <a:solidFill>
            <a:srgbClr val="77C72C">
              <a:alpha val="65000"/>
            </a:srgb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7" name="Freeform 26">
            <a:extLst>
              <a:ext uri="{FF2B5EF4-FFF2-40B4-BE49-F238E27FC236}">
                <a16:creationId xmlns:a16="http://schemas.microsoft.com/office/drawing/2014/main" id="{742CE50A-F72F-4C72-9C99-BA8C9D7F131A}"/>
              </a:ext>
            </a:extLst>
          </p:cNvPr>
          <p:cNvSpPr>
            <a:spLocks noEditPoints="1"/>
          </p:cNvSpPr>
          <p:nvPr/>
        </p:nvSpPr>
        <p:spPr bwMode="auto">
          <a:xfrm>
            <a:off x="4767" y="4343400"/>
            <a:ext cx="906463" cy="2062162"/>
          </a:xfrm>
          <a:custGeom>
            <a:avLst/>
            <a:gdLst>
              <a:gd name="T0" fmla="*/ 0 w 2518"/>
              <a:gd name="T1" fmla="*/ 2090 h 5681"/>
              <a:gd name="T2" fmla="*/ 502 w 2518"/>
              <a:gd name="T3" fmla="*/ 21 h 5681"/>
              <a:gd name="T4" fmla="*/ 548 w 2518"/>
              <a:gd name="T5" fmla="*/ 28 h 5681"/>
              <a:gd name="T6" fmla="*/ 45 w 2518"/>
              <a:gd name="T7" fmla="*/ 2097 h 5681"/>
              <a:gd name="T8" fmla="*/ 0 w 2518"/>
              <a:gd name="T9" fmla="*/ 2090 h 5681"/>
              <a:gd name="T10" fmla="*/ 502 w 2518"/>
              <a:gd name="T11" fmla="*/ 21 h 5681"/>
              <a:gd name="T12" fmla="*/ 507 w 2518"/>
              <a:gd name="T13" fmla="*/ 0 h 5681"/>
              <a:gd name="T14" fmla="*/ 533 w 2518"/>
              <a:gd name="T15" fmla="*/ 7 h 5681"/>
              <a:gd name="T16" fmla="*/ 525 w 2518"/>
              <a:gd name="T17" fmla="*/ 24 h 5681"/>
              <a:gd name="T18" fmla="*/ 502 w 2518"/>
              <a:gd name="T19" fmla="*/ 21 h 5681"/>
              <a:gd name="T20" fmla="*/ 533 w 2518"/>
              <a:gd name="T21" fmla="*/ 7 h 5681"/>
              <a:gd name="T22" fmla="*/ 1971 w 2518"/>
              <a:gd name="T23" fmla="*/ 416 h 5681"/>
              <a:gd name="T24" fmla="*/ 1956 w 2518"/>
              <a:gd name="T25" fmla="*/ 451 h 5681"/>
              <a:gd name="T26" fmla="*/ 517 w 2518"/>
              <a:gd name="T27" fmla="*/ 42 h 5681"/>
              <a:gd name="T28" fmla="*/ 533 w 2518"/>
              <a:gd name="T29" fmla="*/ 7 h 5681"/>
              <a:gd name="T30" fmla="*/ 1971 w 2518"/>
              <a:gd name="T31" fmla="*/ 416 h 5681"/>
              <a:gd name="T32" fmla="*/ 1985 w 2518"/>
              <a:gd name="T33" fmla="*/ 420 h 5681"/>
              <a:gd name="T34" fmla="*/ 1987 w 2518"/>
              <a:gd name="T35" fmla="*/ 432 h 5681"/>
              <a:gd name="T36" fmla="*/ 1964 w 2518"/>
              <a:gd name="T37" fmla="*/ 433 h 5681"/>
              <a:gd name="T38" fmla="*/ 1971 w 2518"/>
              <a:gd name="T39" fmla="*/ 416 h 5681"/>
              <a:gd name="T40" fmla="*/ 1987 w 2518"/>
              <a:gd name="T41" fmla="*/ 432 h 5681"/>
              <a:gd name="T42" fmla="*/ 2518 w 2518"/>
              <a:gd name="T43" fmla="*/ 5679 h 5681"/>
              <a:gd name="T44" fmla="*/ 2472 w 2518"/>
              <a:gd name="T45" fmla="*/ 5681 h 5681"/>
              <a:gd name="T46" fmla="*/ 1941 w 2518"/>
              <a:gd name="T47" fmla="*/ 435 h 5681"/>
              <a:gd name="T48" fmla="*/ 1987 w 2518"/>
              <a:gd name="T49" fmla="*/ 432 h 5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18" h="5681">
                <a:moveTo>
                  <a:pt x="0" y="2090"/>
                </a:moveTo>
                <a:lnTo>
                  <a:pt x="502" y="21"/>
                </a:lnTo>
                <a:lnTo>
                  <a:pt x="548" y="28"/>
                </a:lnTo>
                <a:lnTo>
                  <a:pt x="45" y="2097"/>
                </a:lnTo>
                <a:lnTo>
                  <a:pt x="0" y="2090"/>
                </a:lnTo>
                <a:close/>
                <a:moveTo>
                  <a:pt x="502" y="21"/>
                </a:moveTo>
                <a:lnTo>
                  <a:pt x="507" y="0"/>
                </a:lnTo>
                <a:lnTo>
                  <a:pt x="533" y="7"/>
                </a:lnTo>
                <a:lnTo>
                  <a:pt x="525" y="24"/>
                </a:lnTo>
                <a:lnTo>
                  <a:pt x="502" y="21"/>
                </a:lnTo>
                <a:close/>
                <a:moveTo>
                  <a:pt x="533" y="7"/>
                </a:moveTo>
                <a:lnTo>
                  <a:pt x="1971" y="416"/>
                </a:lnTo>
                <a:lnTo>
                  <a:pt x="1956" y="451"/>
                </a:lnTo>
                <a:lnTo>
                  <a:pt x="517" y="42"/>
                </a:lnTo>
                <a:lnTo>
                  <a:pt x="533" y="7"/>
                </a:lnTo>
                <a:close/>
                <a:moveTo>
                  <a:pt x="1971" y="416"/>
                </a:moveTo>
                <a:lnTo>
                  <a:pt x="1985" y="420"/>
                </a:lnTo>
                <a:lnTo>
                  <a:pt x="1987" y="432"/>
                </a:lnTo>
                <a:lnTo>
                  <a:pt x="1964" y="433"/>
                </a:lnTo>
                <a:lnTo>
                  <a:pt x="1971" y="416"/>
                </a:lnTo>
                <a:close/>
                <a:moveTo>
                  <a:pt x="1987" y="432"/>
                </a:moveTo>
                <a:lnTo>
                  <a:pt x="2518" y="5679"/>
                </a:lnTo>
                <a:lnTo>
                  <a:pt x="2472" y="5681"/>
                </a:lnTo>
                <a:lnTo>
                  <a:pt x="1941" y="435"/>
                </a:lnTo>
                <a:lnTo>
                  <a:pt x="1987" y="4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49" name="Freeform 28">
            <a:extLst>
              <a:ext uri="{FF2B5EF4-FFF2-40B4-BE49-F238E27FC236}">
                <a16:creationId xmlns:a16="http://schemas.microsoft.com/office/drawing/2014/main" id="{4FFA862B-A50D-4998-92BE-DFEE8A234B47}"/>
              </a:ext>
            </a:extLst>
          </p:cNvPr>
          <p:cNvSpPr>
            <a:spLocks/>
          </p:cNvSpPr>
          <p:nvPr/>
        </p:nvSpPr>
        <p:spPr bwMode="auto">
          <a:xfrm>
            <a:off x="384177" y="3689350"/>
            <a:ext cx="182563" cy="604837"/>
          </a:xfrm>
          <a:custGeom>
            <a:avLst/>
            <a:gdLst>
              <a:gd name="T0" fmla="*/ 0 w 506"/>
              <a:gd name="T1" fmla="*/ 833 h 1665"/>
              <a:gd name="T2" fmla="*/ 115 w 506"/>
              <a:gd name="T3" fmla="*/ 810 h 1665"/>
              <a:gd name="T4" fmla="*/ 184 w 506"/>
              <a:gd name="T5" fmla="*/ 803 h 1665"/>
              <a:gd name="T6" fmla="*/ 111 w 506"/>
              <a:gd name="T7" fmla="*/ 715 h 1665"/>
              <a:gd name="T8" fmla="*/ 20 w 506"/>
              <a:gd name="T9" fmla="*/ 590 h 1665"/>
              <a:gd name="T10" fmla="*/ 182 w 506"/>
              <a:gd name="T11" fmla="*/ 721 h 1665"/>
              <a:gd name="T12" fmla="*/ 225 w 506"/>
              <a:gd name="T13" fmla="*/ 761 h 1665"/>
              <a:gd name="T14" fmla="*/ 225 w 506"/>
              <a:gd name="T15" fmla="*/ 692 h 1665"/>
              <a:gd name="T16" fmla="*/ 253 w 506"/>
              <a:gd name="T17" fmla="*/ 0 h 1665"/>
              <a:gd name="T18" fmla="*/ 281 w 506"/>
              <a:gd name="T19" fmla="*/ 692 h 1665"/>
              <a:gd name="T20" fmla="*/ 281 w 506"/>
              <a:gd name="T21" fmla="*/ 761 h 1665"/>
              <a:gd name="T22" fmla="*/ 325 w 506"/>
              <a:gd name="T23" fmla="*/ 721 h 1665"/>
              <a:gd name="T24" fmla="*/ 486 w 506"/>
              <a:gd name="T25" fmla="*/ 590 h 1665"/>
              <a:gd name="T26" fmla="*/ 395 w 506"/>
              <a:gd name="T27" fmla="*/ 715 h 1665"/>
              <a:gd name="T28" fmla="*/ 322 w 506"/>
              <a:gd name="T29" fmla="*/ 803 h 1665"/>
              <a:gd name="T30" fmla="*/ 391 w 506"/>
              <a:gd name="T31" fmla="*/ 810 h 1665"/>
              <a:gd name="T32" fmla="*/ 506 w 506"/>
              <a:gd name="T33" fmla="*/ 833 h 1665"/>
              <a:gd name="T34" fmla="*/ 391 w 506"/>
              <a:gd name="T35" fmla="*/ 855 h 1665"/>
              <a:gd name="T36" fmla="*/ 322 w 506"/>
              <a:gd name="T37" fmla="*/ 862 h 1665"/>
              <a:gd name="T38" fmla="*/ 395 w 506"/>
              <a:gd name="T39" fmla="*/ 950 h 1665"/>
              <a:gd name="T40" fmla="*/ 486 w 506"/>
              <a:gd name="T41" fmla="*/ 1075 h 1665"/>
              <a:gd name="T42" fmla="*/ 325 w 506"/>
              <a:gd name="T43" fmla="*/ 944 h 1665"/>
              <a:gd name="T44" fmla="*/ 281 w 506"/>
              <a:gd name="T45" fmla="*/ 904 h 1665"/>
              <a:gd name="T46" fmla="*/ 281 w 506"/>
              <a:gd name="T47" fmla="*/ 973 h 1665"/>
              <a:gd name="T48" fmla="*/ 253 w 506"/>
              <a:gd name="T49" fmla="*/ 1665 h 1665"/>
              <a:gd name="T50" fmla="*/ 225 w 506"/>
              <a:gd name="T51" fmla="*/ 973 h 1665"/>
              <a:gd name="T52" fmla="*/ 225 w 506"/>
              <a:gd name="T53" fmla="*/ 904 h 1665"/>
              <a:gd name="T54" fmla="*/ 182 w 506"/>
              <a:gd name="T55" fmla="*/ 944 h 1665"/>
              <a:gd name="T56" fmla="*/ 20 w 506"/>
              <a:gd name="T57" fmla="*/ 1075 h 1665"/>
              <a:gd name="T58" fmla="*/ 111 w 506"/>
              <a:gd name="T59" fmla="*/ 950 h 1665"/>
              <a:gd name="T60" fmla="*/ 184 w 506"/>
              <a:gd name="T61" fmla="*/ 862 h 1665"/>
              <a:gd name="T62" fmla="*/ 115 w 506"/>
              <a:gd name="T63" fmla="*/ 855 h 1665"/>
              <a:gd name="T64" fmla="*/ 0 w 506"/>
              <a:gd name="T65" fmla="*/ 833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5">
                <a:moveTo>
                  <a:pt x="0" y="833"/>
                </a:moveTo>
                <a:cubicBezTo>
                  <a:pt x="36" y="822"/>
                  <a:pt x="79" y="814"/>
                  <a:pt x="115" y="810"/>
                </a:cubicBezTo>
                <a:cubicBezTo>
                  <a:pt x="138" y="808"/>
                  <a:pt x="161" y="805"/>
                  <a:pt x="184" y="803"/>
                </a:cubicBezTo>
                <a:cubicBezTo>
                  <a:pt x="159" y="774"/>
                  <a:pt x="135" y="745"/>
                  <a:pt x="111" y="715"/>
                </a:cubicBezTo>
                <a:cubicBezTo>
                  <a:pt x="79" y="675"/>
                  <a:pt x="48" y="634"/>
                  <a:pt x="20" y="590"/>
                </a:cubicBezTo>
                <a:cubicBezTo>
                  <a:pt x="78" y="633"/>
                  <a:pt x="127" y="671"/>
                  <a:pt x="182" y="721"/>
                </a:cubicBezTo>
                <a:lnTo>
                  <a:pt x="225" y="761"/>
                </a:lnTo>
                <a:lnTo>
                  <a:pt x="225" y="692"/>
                </a:lnTo>
                <a:cubicBezTo>
                  <a:pt x="224" y="454"/>
                  <a:pt x="239" y="245"/>
                  <a:pt x="253" y="0"/>
                </a:cubicBezTo>
                <a:cubicBezTo>
                  <a:pt x="268" y="245"/>
                  <a:pt x="282" y="454"/>
                  <a:pt x="281" y="692"/>
                </a:cubicBezTo>
                <a:lnTo>
                  <a:pt x="281" y="761"/>
                </a:lnTo>
                <a:lnTo>
                  <a:pt x="325" y="721"/>
                </a:lnTo>
                <a:cubicBezTo>
                  <a:pt x="379" y="671"/>
                  <a:pt x="428" y="633"/>
                  <a:pt x="486" y="590"/>
                </a:cubicBezTo>
                <a:cubicBezTo>
                  <a:pt x="458" y="634"/>
                  <a:pt x="428" y="675"/>
                  <a:pt x="395" y="715"/>
                </a:cubicBezTo>
                <a:cubicBezTo>
                  <a:pt x="371" y="745"/>
                  <a:pt x="347" y="774"/>
                  <a:pt x="322" y="803"/>
                </a:cubicBezTo>
                <a:cubicBezTo>
                  <a:pt x="345" y="805"/>
                  <a:pt x="368" y="808"/>
                  <a:pt x="391" y="810"/>
                </a:cubicBezTo>
                <a:cubicBezTo>
                  <a:pt x="428" y="814"/>
                  <a:pt x="471" y="822"/>
                  <a:pt x="506" y="833"/>
                </a:cubicBezTo>
                <a:cubicBezTo>
                  <a:pt x="471" y="843"/>
                  <a:pt x="428" y="851"/>
                  <a:pt x="391" y="855"/>
                </a:cubicBezTo>
                <a:cubicBezTo>
                  <a:pt x="368" y="857"/>
                  <a:pt x="345" y="860"/>
                  <a:pt x="322" y="862"/>
                </a:cubicBezTo>
                <a:cubicBezTo>
                  <a:pt x="347" y="891"/>
                  <a:pt x="371" y="920"/>
                  <a:pt x="395" y="950"/>
                </a:cubicBezTo>
                <a:cubicBezTo>
                  <a:pt x="428" y="990"/>
                  <a:pt x="458" y="1031"/>
                  <a:pt x="486" y="1075"/>
                </a:cubicBezTo>
                <a:cubicBezTo>
                  <a:pt x="428" y="1032"/>
                  <a:pt x="379" y="994"/>
                  <a:pt x="325" y="944"/>
                </a:cubicBezTo>
                <a:lnTo>
                  <a:pt x="281" y="904"/>
                </a:lnTo>
                <a:lnTo>
                  <a:pt x="281" y="973"/>
                </a:lnTo>
                <a:cubicBezTo>
                  <a:pt x="282" y="1211"/>
                  <a:pt x="268" y="1421"/>
                  <a:pt x="253" y="1665"/>
                </a:cubicBezTo>
                <a:cubicBezTo>
                  <a:pt x="239" y="1421"/>
                  <a:pt x="224" y="1211"/>
                  <a:pt x="225" y="973"/>
                </a:cubicBezTo>
                <a:lnTo>
                  <a:pt x="225" y="904"/>
                </a:lnTo>
                <a:lnTo>
                  <a:pt x="182" y="944"/>
                </a:lnTo>
                <a:cubicBezTo>
                  <a:pt x="127" y="994"/>
                  <a:pt x="78" y="1032"/>
                  <a:pt x="20" y="1075"/>
                </a:cubicBezTo>
                <a:cubicBezTo>
                  <a:pt x="48" y="1031"/>
                  <a:pt x="79" y="990"/>
                  <a:pt x="111" y="950"/>
                </a:cubicBezTo>
                <a:cubicBezTo>
                  <a:pt x="135" y="920"/>
                  <a:pt x="159" y="891"/>
                  <a:pt x="184" y="862"/>
                </a:cubicBezTo>
                <a:cubicBezTo>
                  <a:pt x="161" y="860"/>
                  <a:pt x="138" y="857"/>
                  <a:pt x="115" y="855"/>
                </a:cubicBezTo>
                <a:cubicBezTo>
                  <a:pt x="79" y="851"/>
                  <a:pt x="36" y="843"/>
                  <a:pt x="0" y="83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0" name="Freeform 29">
            <a:extLst>
              <a:ext uri="{FF2B5EF4-FFF2-40B4-BE49-F238E27FC236}">
                <a16:creationId xmlns:a16="http://schemas.microsoft.com/office/drawing/2014/main" id="{659DECC3-C7BB-4C14-89B4-4096F2BEE6E9}"/>
              </a:ext>
            </a:extLst>
          </p:cNvPr>
          <p:cNvSpPr>
            <a:spLocks/>
          </p:cNvSpPr>
          <p:nvPr/>
        </p:nvSpPr>
        <p:spPr bwMode="auto">
          <a:xfrm>
            <a:off x="14289" y="3111506"/>
            <a:ext cx="182563" cy="604837"/>
          </a:xfrm>
          <a:custGeom>
            <a:avLst/>
            <a:gdLst>
              <a:gd name="T0" fmla="*/ 0 w 506"/>
              <a:gd name="T1" fmla="*/ 832 h 1664"/>
              <a:gd name="T2" fmla="*/ 115 w 506"/>
              <a:gd name="T3" fmla="*/ 809 h 1664"/>
              <a:gd name="T4" fmla="*/ 184 w 506"/>
              <a:gd name="T5" fmla="*/ 802 h 1664"/>
              <a:gd name="T6" fmla="*/ 111 w 506"/>
              <a:gd name="T7" fmla="*/ 714 h 1664"/>
              <a:gd name="T8" fmla="*/ 20 w 506"/>
              <a:gd name="T9" fmla="*/ 589 h 1664"/>
              <a:gd name="T10" fmla="*/ 182 w 506"/>
              <a:gd name="T11" fmla="*/ 721 h 1664"/>
              <a:gd name="T12" fmla="*/ 225 w 506"/>
              <a:gd name="T13" fmla="*/ 760 h 1664"/>
              <a:gd name="T14" fmla="*/ 225 w 506"/>
              <a:gd name="T15" fmla="*/ 691 h 1664"/>
              <a:gd name="T16" fmla="*/ 253 w 506"/>
              <a:gd name="T17" fmla="*/ 0 h 1664"/>
              <a:gd name="T18" fmla="*/ 281 w 506"/>
              <a:gd name="T19" fmla="*/ 691 h 1664"/>
              <a:gd name="T20" fmla="*/ 281 w 506"/>
              <a:gd name="T21" fmla="*/ 760 h 1664"/>
              <a:gd name="T22" fmla="*/ 325 w 506"/>
              <a:gd name="T23" fmla="*/ 721 h 1664"/>
              <a:gd name="T24" fmla="*/ 486 w 506"/>
              <a:gd name="T25" fmla="*/ 589 h 1664"/>
              <a:gd name="T26" fmla="*/ 395 w 506"/>
              <a:gd name="T27" fmla="*/ 714 h 1664"/>
              <a:gd name="T28" fmla="*/ 322 w 506"/>
              <a:gd name="T29" fmla="*/ 802 h 1664"/>
              <a:gd name="T30" fmla="*/ 391 w 506"/>
              <a:gd name="T31" fmla="*/ 809 h 1664"/>
              <a:gd name="T32" fmla="*/ 506 w 506"/>
              <a:gd name="T33" fmla="*/ 832 h 1664"/>
              <a:gd name="T34" fmla="*/ 391 w 506"/>
              <a:gd name="T35" fmla="*/ 854 h 1664"/>
              <a:gd name="T36" fmla="*/ 322 w 506"/>
              <a:gd name="T37" fmla="*/ 861 h 1664"/>
              <a:gd name="T38" fmla="*/ 395 w 506"/>
              <a:gd name="T39" fmla="*/ 949 h 1664"/>
              <a:gd name="T40" fmla="*/ 486 w 506"/>
              <a:gd name="T41" fmla="*/ 1074 h 1664"/>
              <a:gd name="T42" fmla="*/ 325 w 506"/>
              <a:gd name="T43" fmla="*/ 943 h 1664"/>
              <a:gd name="T44" fmla="*/ 281 w 506"/>
              <a:gd name="T45" fmla="*/ 903 h 1664"/>
              <a:gd name="T46" fmla="*/ 281 w 506"/>
              <a:gd name="T47" fmla="*/ 972 h 1664"/>
              <a:gd name="T48" fmla="*/ 253 w 506"/>
              <a:gd name="T49" fmla="*/ 1664 h 1664"/>
              <a:gd name="T50" fmla="*/ 225 w 506"/>
              <a:gd name="T51" fmla="*/ 972 h 1664"/>
              <a:gd name="T52" fmla="*/ 225 w 506"/>
              <a:gd name="T53" fmla="*/ 903 h 1664"/>
              <a:gd name="T54" fmla="*/ 182 w 506"/>
              <a:gd name="T55" fmla="*/ 943 h 1664"/>
              <a:gd name="T56" fmla="*/ 20 w 506"/>
              <a:gd name="T57" fmla="*/ 1074 h 1664"/>
              <a:gd name="T58" fmla="*/ 111 w 506"/>
              <a:gd name="T59" fmla="*/ 949 h 1664"/>
              <a:gd name="T60" fmla="*/ 184 w 506"/>
              <a:gd name="T61" fmla="*/ 861 h 1664"/>
              <a:gd name="T62" fmla="*/ 115 w 506"/>
              <a:gd name="T63" fmla="*/ 854 h 1664"/>
              <a:gd name="T64" fmla="*/ 0 w 506"/>
              <a:gd name="T65" fmla="*/ 83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6" h="1664">
                <a:moveTo>
                  <a:pt x="0" y="832"/>
                </a:moveTo>
                <a:cubicBezTo>
                  <a:pt x="36" y="821"/>
                  <a:pt x="79" y="813"/>
                  <a:pt x="115" y="809"/>
                </a:cubicBezTo>
                <a:cubicBezTo>
                  <a:pt x="138" y="807"/>
                  <a:pt x="161" y="805"/>
                  <a:pt x="184" y="802"/>
                </a:cubicBezTo>
                <a:cubicBezTo>
                  <a:pt x="160" y="773"/>
                  <a:pt x="135" y="744"/>
                  <a:pt x="111" y="714"/>
                </a:cubicBezTo>
                <a:cubicBezTo>
                  <a:pt x="79" y="674"/>
                  <a:pt x="48" y="634"/>
                  <a:pt x="20" y="589"/>
                </a:cubicBezTo>
                <a:cubicBezTo>
                  <a:pt x="79" y="632"/>
                  <a:pt x="127" y="670"/>
                  <a:pt x="182" y="721"/>
                </a:cubicBezTo>
                <a:lnTo>
                  <a:pt x="225" y="760"/>
                </a:lnTo>
                <a:lnTo>
                  <a:pt x="225" y="691"/>
                </a:lnTo>
                <a:cubicBezTo>
                  <a:pt x="225" y="453"/>
                  <a:pt x="239" y="244"/>
                  <a:pt x="253" y="0"/>
                </a:cubicBezTo>
                <a:cubicBezTo>
                  <a:pt x="268" y="244"/>
                  <a:pt x="282" y="453"/>
                  <a:pt x="281" y="691"/>
                </a:cubicBezTo>
                <a:lnTo>
                  <a:pt x="281" y="760"/>
                </a:lnTo>
                <a:lnTo>
                  <a:pt x="325" y="721"/>
                </a:lnTo>
                <a:cubicBezTo>
                  <a:pt x="379" y="670"/>
                  <a:pt x="428" y="632"/>
                  <a:pt x="486" y="589"/>
                </a:cubicBezTo>
                <a:cubicBezTo>
                  <a:pt x="458" y="634"/>
                  <a:pt x="428" y="674"/>
                  <a:pt x="395" y="714"/>
                </a:cubicBezTo>
                <a:cubicBezTo>
                  <a:pt x="371" y="744"/>
                  <a:pt x="347" y="773"/>
                  <a:pt x="322" y="802"/>
                </a:cubicBezTo>
                <a:cubicBezTo>
                  <a:pt x="345" y="805"/>
                  <a:pt x="368" y="807"/>
                  <a:pt x="391" y="809"/>
                </a:cubicBezTo>
                <a:cubicBezTo>
                  <a:pt x="428" y="813"/>
                  <a:pt x="471" y="821"/>
                  <a:pt x="506" y="832"/>
                </a:cubicBezTo>
                <a:cubicBezTo>
                  <a:pt x="471" y="842"/>
                  <a:pt x="428" y="850"/>
                  <a:pt x="391" y="854"/>
                </a:cubicBezTo>
                <a:cubicBezTo>
                  <a:pt x="368" y="857"/>
                  <a:pt x="345" y="859"/>
                  <a:pt x="322" y="861"/>
                </a:cubicBezTo>
                <a:cubicBezTo>
                  <a:pt x="347" y="890"/>
                  <a:pt x="371" y="919"/>
                  <a:pt x="395" y="949"/>
                </a:cubicBezTo>
                <a:cubicBezTo>
                  <a:pt x="428" y="989"/>
                  <a:pt x="458" y="1030"/>
                  <a:pt x="486" y="1074"/>
                </a:cubicBezTo>
                <a:cubicBezTo>
                  <a:pt x="428" y="1031"/>
                  <a:pt x="379" y="993"/>
                  <a:pt x="325" y="943"/>
                </a:cubicBezTo>
                <a:lnTo>
                  <a:pt x="281" y="903"/>
                </a:lnTo>
                <a:lnTo>
                  <a:pt x="281" y="972"/>
                </a:lnTo>
                <a:cubicBezTo>
                  <a:pt x="282" y="1210"/>
                  <a:pt x="268" y="1420"/>
                  <a:pt x="253" y="1664"/>
                </a:cubicBezTo>
                <a:cubicBezTo>
                  <a:pt x="239" y="1420"/>
                  <a:pt x="225" y="1210"/>
                  <a:pt x="225" y="972"/>
                </a:cubicBezTo>
                <a:lnTo>
                  <a:pt x="225" y="903"/>
                </a:lnTo>
                <a:lnTo>
                  <a:pt x="182" y="943"/>
                </a:lnTo>
                <a:cubicBezTo>
                  <a:pt x="127" y="993"/>
                  <a:pt x="79" y="1031"/>
                  <a:pt x="20" y="1074"/>
                </a:cubicBezTo>
                <a:cubicBezTo>
                  <a:pt x="48" y="1030"/>
                  <a:pt x="79" y="989"/>
                  <a:pt x="111" y="949"/>
                </a:cubicBezTo>
                <a:cubicBezTo>
                  <a:pt x="135" y="919"/>
                  <a:pt x="160" y="890"/>
                  <a:pt x="184" y="861"/>
                </a:cubicBezTo>
                <a:cubicBezTo>
                  <a:pt x="161" y="859"/>
                  <a:pt x="138" y="857"/>
                  <a:pt x="115" y="854"/>
                </a:cubicBezTo>
                <a:cubicBezTo>
                  <a:pt x="79" y="850"/>
                  <a:pt x="36" y="842"/>
                  <a:pt x="0" y="832"/>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1" name="Freeform 30">
            <a:extLst>
              <a:ext uri="{FF2B5EF4-FFF2-40B4-BE49-F238E27FC236}">
                <a16:creationId xmlns:a16="http://schemas.microsoft.com/office/drawing/2014/main" id="{62FA394C-920C-450B-B257-BE03BE3E5516}"/>
              </a:ext>
            </a:extLst>
          </p:cNvPr>
          <p:cNvSpPr>
            <a:spLocks noEditPoints="1"/>
          </p:cNvSpPr>
          <p:nvPr/>
        </p:nvSpPr>
        <p:spPr bwMode="auto">
          <a:xfrm>
            <a:off x="798513" y="3581400"/>
            <a:ext cx="1081088" cy="2824162"/>
          </a:xfrm>
          <a:custGeom>
            <a:avLst/>
            <a:gdLst>
              <a:gd name="T0" fmla="*/ 361 w 3002"/>
              <a:gd name="T1" fmla="*/ 7779 h 7779"/>
              <a:gd name="T2" fmla="*/ 1 w 3002"/>
              <a:gd name="T3" fmla="*/ 20 h 7779"/>
              <a:gd name="T4" fmla="*/ 46 w 3002"/>
              <a:gd name="T5" fmla="*/ 19 h 7779"/>
              <a:gd name="T6" fmla="*/ 405 w 3002"/>
              <a:gd name="T7" fmla="*/ 7777 h 7779"/>
              <a:gd name="T8" fmla="*/ 361 w 3002"/>
              <a:gd name="T9" fmla="*/ 7779 h 7779"/>
              <a:gd name="T10" fmla="*/ 1 w 3002"/>
              <a:gd name="T11" fmla="*/ 20 h 7779"/>
              <a:gd name="T12" fmla="*/ 0 w 3002"/>
              <a:gd name="T13" fmla="*/ 0 h 7779"/>
              <a:gd name="T14" fmla="*/ 25 w 3002"/>
              <a:gd name="T15" fmla="*/ 2 h 7779"/>
              <a:gd name="T16" fmla="*/ 23 w 3002"/>
              <a:gd name="T17" fmla="*/ 20 h 7779"/>
              <a:gd name="T18" fmla="*/ 1 w 3002"/>
              <a:gd name="T19" fmla="*/ 20 h 7779"/>
              <a:gd name="T20" fmla="*/ 25 w 3002"/>
              <a:gd name="T21" fmla="*/ 2 h 7779"/>
              <a:gd name="T22" fmla="*/ 2980 w 3002"/>
              <a:gd name="T23" fmla="*/ 174 h 7779"/>
              <a:gd name="T24" fmla="*/ 2977 w 3002"/>
              <a:gd name="T25" fmla="*/ 209 h 7779"/>
              <a:gd name="T26" fmla="*/ 22 w 3002"/>
              <a:gd name="T27" fmla="*/ 37 h 7779"/>
              <a:gd name="T28" fmla="*/ 25 w 3002"/>
              <a:gd name="T29" fmla="*/ 2 h 7779"/>
              <a:gd name="T30" fmla="*/ 2980 w 3002"/>
              <a:gd name="T31" fmla="*/ 174 h 7779"/>
              <a:gd name="T32" fmla="*/ 3002 w 3002"/>
              <a:gd name="T33" fmla="*/ 175 h 7779"/>
              <a:gd name="T34" fmla="*/ 3001 w 3002"/>
              <a:gd name="T35" fmla="*/ 192 h 7779"/>
              <a:gd name="T36" fmla="*/ 2979 w 3002"/>
              <a:gd name="T37" fmla="*/ 191 h 7779"/>
              <a:gd name="T38" fmla="*/ 2980 w 3002"/>
              <a:gd name="T39" fmla="*/ 174 h 7779"/>
              <a:gd name="T40" fmla="*/ 3001 w 3002"/>
              <a:gd name="T41" fmla="*/ 192 h 7779"/>
              <a:gd name="T42" fmla="*/ 2700 w 3002"/>
              <a:gd name="T43" fmla="*/ 7779 h 7779"/>
              <a:gd name="T44" fmla="*/ 2656 w 3002"/>
              <a:gd name="T45" fmla="*/ 7777 h 7779"/>
              <a:gd name="T46" fmla="*/ 2957 w 3002"/>
              <a:gd name="T47" fmla="*/ 191 h 7779"/>
              <a:gd name="T48" fmla="*/ 3001 w 3002"/>
              <a:gd name="T49" fmla="*/ 192 h 7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02" h="7779">
                <a:moveTo>
                  <a:pt x="361" y="7779"/>
                </a:moveTo>
                <a:lnTo>
                  <a:pt x="1" y="20"/>
                </a:lnTo>
                <a:lnTo>
                  <a:pt x="46" y="19"/>
                </a:lnTo>
                <a:lnTo>
                  <a:pt x="405" y="7777"/>
                </a:lnTo>
                <a:lnTo>
                  <a:pt x="361" y="7779"/>
                </a:lnTo>
                <a:close/>
                <a:moveTo>
                  <a:pt x="1" y="20"/>
                </a:moveTo>
                <a:lnTo>
                  <a:pt x="0" y="0"/>
                </a:lnTo>
                <a:lnTo>
                  <a:pt x="25" y="2"/>
                </a:lnTo>
                <a:lnTo>
                  <a:pt x="23" y="20"/>
                </a:lnTo>
                <a:lnTo>
                  <a:pt x="1" y="20"/>
                </a:lnTo>
                <a:close/>
                <a:moveTo>
                  <a:pt x="25" y="2"/>
                </a:moveTo>
                <a:lnTo>
                  <a:pt x="2980" y="174"/>
                </a:lnTo>
                <a:lnTo>
                  <a:pt x="2977" y="209"/>
                </a:lnTo>
                <a:lnTo>
                  <a:pt x="22" y="37"/>
                </a:lnTo>
                <a:lnTo>
                  <a:pt x="25" y="2"/>
                </a:lnTo>
                <a:close/>
                <a:moveTo>
                  <a:pt x="2980" y="174"/>
                </a:moveTo>
                <a:lnTo>
                  <a:pt x="3002" y="175"/>
                </a:lnTo>
                <a:lnTo>
                  <a:pt x="3001" y="192"/>
                </a:lnTo>
                <a:lnTo>
                  <a:pt x="2979" y="191"/>
                </a:lnTo>
                <a:lnTo>
                  <a:pt x="2980" y="174"/>
                </a:lnTo>
                <a:close/>
                <a:moveTo>
                  <a:pt x="3001" y="192"/>
                </a:moveTo>
                <a:lnTo>
                  <a:pt x="2700" y="7779"/>
                </a:lnTo>
                <a:lnTo>
                  <a:pt x="2656" y="7777"/>
                </a:lnTo>
                <a:lnTo>
                  <a:pt x="2957" y="191"/>
                </a:lnTo>
                <a:lnTo>
                  <a:pt x="3001" y="19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52" name="Freeform 31">
            <a:extLst>
              <a:ext uri="{FF2B5EF4-FFF2-40B4-BE49-F238E27FC236}">
                <a16:creationId xmlns:a16="http://schemas.microsoft.com/office/drawing/2014/main" id="{5F97CAAE-18DE-4B5B-ADF8-0AD4F3F3E94D}"/>
              </a:ext>
            </a:extLst>
          </p:cNvPr>
          <p:cNvSpPr>
            <a:spLocks/>
          </p:cNvSpPr>
          <p:nvPr/>
        </p:nvSpPr>
        <p:spPr bwMode="auto">
          <a:xfrm>
            <a:off x="2339974" y="2455658"/>
            <a:ext cx="354013" cy="1171575"/>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1800" u="sng"/>
          </a:p>
        </p:txBody>
      </p:sp>
      <p:sp>
        <p:nvSpPr>
          <p:cNvPr id="61" name="Freeform 35">
            <a:extLst>
              <a:ext uri="{FF2B5EF4-FFF2-40B4-BE49-F238E27FC236}">
                <a16:creationId xmlns:a16="http://schemas.microsoft.com/office/drawing/2014/main" id="{ADFD783A-4092-4280-9135-533E442CDEC5}"/>
              </a:ext>
            </a:extLst>
          </p:cNvPr>
          <p:cNvSpPr>
            <a:spLocks/>
          </p:cNvSpPr>
          <p:nvPr/>
        </p:nvSpPr>
        <p:spPr bwMode="auto">
          <a:xfrm>
            <a:off x="-3288387" y="2578958"/>
            <a:ext cx="3231740" cy="822960"/>
          </a:xfrm>
          <a:custGeom>
            <a:avLst/>
            <a:gdLst>
              <a:gd name="T0" fmla="*/ 3941 w 8188"/>
              <a:gd name="T1" fmla="*/ 2021 h 2753"/>
              <a:gd name="T2" fmla="*/ 4688 w 8188"/>
              <a:gd name="T3" fmla="*/ 1809 h 2753"/>
              <a:gd name="T4" fmla="*/ 4692 w 8188"/>
              <a:gd name="T5" fmla="*/ 1822 h 2753"/>
              <a:gd name="T6" fmla="*/ 4580 w 8188"/>
              <a:gd name="T7" fmla="*/ 1881 h 2753"/>
              <a:gd name="T8" fmla="*/ 4501 w 8188"/>
              <a:gd name="T9" fmla="*/ 1926 h 2753"/>
              <a:gd name="T10" fmla="*/ 4517 w 8188"/>
              <a:gd name="T11" fmla="*/ 2010 h 2753"/>
              <a:gd name="T12" fmla="*/ 4527 w 8188"/>
              <a:gd name="T13" fmla="*/ 2014 h 2753"/>
              <a:gd name="T14" fmla="*/ 4618 w 8188"/>
              <a:gd name="T15" fmla="*/ 2006 h 2753"/>
              <a:gd name="T16" fmla="*/ 4744 w 8188"/>
              <a:gd name="T17" fmla="*/ 1995 h 2753"/>
              <a:gd name="T18" fmla="*/ 5036 w 8188"/>
              <a:gd name="T19" fmla="*/ 1995 h 2753"/>
              <a:gd name="T20" fmla="*/ 5249 w 8188"/>
              <a:gd name="T21" fmla="*/ 1862 h 2753"/>
              <a:gd name="T22" fmla="*/ 5152 w 8188"/>
              <a:gd name="T23" fmla="*/ 1619 h 2753"/>
              <a:gd name="T24" fmla="*/ 5065 w 8188"/>
              <a:gd name="T25" fmla="*/ 1613 h 2753"/>
              <a:gd name="T26" fmla="*/ 8137 w 8188"/>
              <a:gd name="T27" fmla="*/ 306 h 2753"/>
              <a:gd name="T28" fmla="*/ 7064 w 8188"/>
              <a:gd name="T29" fmla="*/ 106 h 2753"/>
              <a:gd name="T30" fmla="*/ 4243 w 8188"/>
              <a:gd name="T31" fmla="*/ 632 h 2753"/>
              <a:gd name="T32" fmla="*/ 4130 w 8188"/>
              <a:gd name="T33" fmla="*/ 1057 h 2753"/>
              <a:gd name="T34" fmla="*/ 1866 w 8188"/>
              <a:gd name="T35" fmla="*/ 1794 h 2753"/>
              <a:gd name="T36" fmla="*/ 1985 w 8188"/>
              <a:gd name="T37" fmla="*/ 1529 h 2753"/>
              <a:gd name="T38" fmla="*/ 1547 w 8188"/>
              <a:gd name="T39" fmla="*/ 1628 h 2753"/>
              <a:gd name="T40" fmla="*/ 637 w 8188"/>
              <a:gd name="T41" fmla="*/ 1019 h 2753"/>
              <a:gd name="T42" fmla="*/ 0 w 8188"/>
              <a:gd name="T43" fmla="*/ 835 h 2753"/>
              <a:gd name="T44" fmla="*/ 890 w 8188"/>
              <a:gd name="T45" fmla="*/ 2091 h 2753"/>
              <a:gd name="T46" fmla="*/ 247 w 8188"/>
              <a:gd name="T47" fmla="*/ 2213 h 2753"/>
              <a:gd name="T48" fmla="*/ 1042 w 8188"/>
              <a:gd name="T49" fmla="*/ 2257 h 2753"/>
              <a:gd name="T50" fmla="*/ 1226 w 8188"/>
              <a:gd name="T51" fmla="*/ 2266 h 2753"/>
              <a:gd name="T52" fmla="*/ 3372 w 8188"/>
              <a:gd name="T53" fmla="*/ 2138 h 2753"/>
              <a:gd name="T54" fmla="*/ 2132 w 8188"/>
              <a:gd name="T55" fmla="*/ 2730 h 2753"/>
              <a:gd name="T56" fmla="*/ 3172 w 8188"/>
              <a:gd name="T57" fmla="*/ 2335 h 2753"/>
              <a:gd name="T58" fmla="*/ 3792 w 8188"/>
              <a:gd name="T59" fmla="*/ 2196 h 2753"/>
              <a:gd name="T60" fmla="*/ 3846 w 8188"/>
              <a:gd name="T61" fmla="*/ 2190 h 2753"/>
              <a:gd name="T62" fmla="*/ 3850 w 8188"/>
              <a:gd name="T63" fmla="*/ 2210 h 2753"/>
              <a:gd name="T64" fmla="*/ 3740 w 8188"/>
              <a:gd name="T65" fmla="*/ 2272 h 2753"/>
              <a:gd name="T66" fmla="*/ 3690 w 8188"/>
              <a:gd name="T67" fmla="*/ 2406 h 2753"/>
              <a:gd name="T68" fmla="*/ 3781 w 8188"/>
              <a:gd name="T69" fmla="*/ 2396 h 2753"/>
              <a:gd name="T70" fmla="*/ 3906 w 8188"/>
              <a:gd name="T71" fmla="*/ 2382 h 2753"/>
              <a:gd name="T72" fmla="*/ 4199 w 8188"/>
              <a:gd name="T73" fmla="*/ 2373 h 2753"/>
              <a:gd name="T74" fmla="*/ 4408 w 8188"/>
              <a:gd name="T75" fmla="*/ 2233 h 2753"/>
              <a:gd name="T76" fmla="*/ 4304 w 8188"/>
              <a:gd name="T77" fmla="*/ 1994 h 2753"/>
              <a:gd name="T78" fmla="*/ 4127 w 8188"/>
              <a:gd name="T79" fmla="*/ 200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88" h="2753">
                <a:moveTo>
                  <a:pt x="4127" y="2004"/>
                </a:moveTo>
                <a:cubicBezTo>
                  <a:pt x="4074" y="2004"/>
                  <a:pt x="4010" y="2011"/>
                  <a:pt x="3941" y="2021"/>
                </a:cubicBezTo>
                <a:lnTo>
                  <a:pt x="4288" y="1879"/>
                </a:lnTo>
                <a:cubicBezTo>
                  <a:pt x="4423" y="1839"/>
                  <a:pt x="4561" y="1811"/>
                  <a:pt x="4688" y="1809"/>
                </a:cubicBezTo>
                <a:cubicBezTo>
                  <a:pt x="4689" y="1810"/>
                  <a:pt x="4689" y="1811"/>
                  <a:pt x="4689" y="1811"/>
                </a:cubicBezTo>
                <a:lnTo>
                  <a:pt x="4692" y="1822"/>
                </a:lnTo>
                <a:lnTo>
                  <a:pt x="4579" y="1877"/>
                </a:lnTo>
                <a:lnTo>
                  <a:pt x="4580" y="1881"/>
                </a:lnTo>
                <a:lnTo>
                  <a:pt x="4499" y="1920"/>
                </a:lnTo>
                <a:lnTo>
                  <a:pt x="4501" y="1926"/>
                </a:lnTo>
                <a:lnTo>
                  <a:pt x="4493" y="1929"/>
                </a:lnTo>
                <a:lnTo>
                  <a:pt x="4517" y="2010"/>
                </a:lnTo>
                <a:lnTo>
                  <a:pt x="4525" y="2008"/>
                </a:lnTo>
                <a:lnTo>
                  <a:pt x="4527" y="2014"/>
                </a:lnTo>
                <a:lnTo>
                  <a:pt x="4617" y="2002"/>
                </a:lnTo>
                <a:lnTo>
                  <a:pt x="4618" y="2006"/>
                </a:lnTo>
                <a:lnTo>
                  <a:pt x="4742" y="1990"/>
                </a:lnTo>
                <a:lnTo>
                  <a:pt x="4744" y="1995"/>
                </a:lnTo>
                <a:cubicBezTo>
                  <a:pt x="4747" y="2006"/>
                  <a:pt x="4754" y="2019"/>
                  <a:pt x="4765" y="2021"/>
                </a:cubicBezTo>
                <a:cubicBezTo>
                  <a:pt x="4822" y="2034"/>
                  <a:pt x="4936" y="2025"/>
                  <a:pt x="5036" y="1995"/>
                </a:cubicBezTo>
                <a:cubicBezTo>
                  <a:pt x="5087" y="1980"/>
                  <a:pt x="5157" y="1962"/>
                  <a:pt x="5202" y="1932"/>
                </a:cubicBezTo>
                <a:cubicBezTo>
                  <a:pt x="5226" y="1917"/>
                  <a:pt x="5257" y="1889"/>
                  <a:pt x="5249" y="1862"/>
                </a:cubicBezTo>
                <a:lnTo>
                  <a:pt x="5185" y="1649"/>
                </a:lnTo>
                <a:cubicBezTo>
                  <a:pt x="5181" y="1635"/>
                  <a:pt x="5180" y="1625"/>
                  <a:pt x="5152" y="1619"/>
                </a:cubicBezTo>
                <a:cubicBezTo>
                  <a:pt x="5134" y="1615"/>
                  <a:pt x="5110" y="1615"/>
                  <a:pt x="5084" y="1618"/>
                </a:cubicBezTo>
                <a:cubicBezTo>
                  <a:pt x="5080" y="1616"/>
                  <a:pt x="5074" y="1614"/>
                  <a:pt x="5065" y="1613"/>
                </a:cubicBezTo>
                <a:cubicBezTo>
                  <a:pt x="6093" y="1280"/>
                  <a:pt x="7102" y="936"/>
                  <a:pt x="7203" y="892"/>
                </a:cubicBezTo>
                <a:cubicBezTo>
                  <a:pt x="7615" y="714"/>
                  <a:pt x="8188" y="413"/>
                  <a:pt x="8137" y="306"/>
                </a:cubicBezTo>
                <a:cubicBezTo>
                  <a:pt x="8102" y="233"/>
                  <a:pt x="7869" y="159"/>
                  <a:pt x="7814" y="146"/>
                </a:cubicBezTo>
                <a:cubicBezTo>
                  <a:pt x="7576" y="0"/>
                  <a:pt x="7306" y="47"/>
                  <a:pt x="7064" y="106"/>
                </a:cubicBezTo>
                <a:cubicBezTo>
                  <a:pt x="7034" y="113"/>
                  <a:pt x="6081" y="418"/>
                  <a:pt x="4937" y="792"/>
                </a:cubicBezTo>
                <a:lnTo>
                  <a:pt x="4243" y="632"/>
                </a:lnTo>
                <a:cubicBezTo>
                  <a:pt x="4099" y="646"/>
                  <a:pt x="3939" y="711"/>
                  <a:pt x="3833" y="783"/>
                </a:cubicBezTo>
                <a:lnTo>
                  <a:pt x="4130" y="1057"/>
                </a:lnTo>
                <a:cubicBezTo>
                  <a:pt x="3880" y="1140"/>
                  <a:pt x="3629" y="1223"/>
                  <a:pt x="3383" y="1305"/>
                </a:cubicBezTo>
                <a:cubicBezTo>
                  <a:pt x="2950" y="1449"/>
                  <a:pt x="2262" y="1670"/>
                  <a:pt x="1866" y="1794"/>
                </a:cubicBezTo>
                <a:cubicBezTo>
                  <a:pt x="1854" y="1790"/>
                  <a:pt x="1841" y="1785"/>
                  <a:pt x="1829" y="1779"/>
                </a:cubicBezTo>
                <a:lnTo>
                  <a:pt x="1985" y="1529"/>
                </a:lnTo>
                <a:cubicBezTo>
                  <a:pt x="1917" y="1485"/>
                  <a:pt x="1778" y="1478"/>
                  <a:pt x="1664" y="1515"/>
                </a:cubicBezTo>
                <a:lnTo>
                  <a:pt x="1547" y="1628"/>
                </a:lnTo>
                <a:cubicBezTo>
                  <a:pt x="1441" y="1563"/>
                  <a:pt x="1326" y="1486"/>
                  <a:pt x="1211" y="1405"/>
                </a:cubicBezTo>
                <a:cubicBezTo>
                  <a:pt x="1022" y="1274"/>
                  <a:pt x="831" y="1143"/>
                  <a:pt x="637" y="1019"/>
                </a:cubicBezTo>
                <a:lnTo>
                  <a:pt x="1026" y="1067"/>
                </a:lnTo>
                <a:lnTo>
                  <a:pt x="0" y="835"/>
                </a:lnTo>
                <a:lnTo>
                  <a:pt x="965" y="2039"/>
                </a:lnTo>
                <a:cubicBezTo>
                  <a:pt x="911" y="2044"/>
                  <a:pt x="890" y="2065"/>
                  <a:pt x="890" y="2091"/>
                </a:cubicBezTo>
                <a:cubicBezTo>
                  <a:pt x="887" y="2110"/>
                  <a:pt x="893" y="2130"/>
                  <a:pt x="905" y="2148"/>
                </a:cubicBezTo>
                <a:lnTo>
                  <a:pt x="247" y="2213"/>
                </a:lnTo>
                <a:cubicBezTo>
                  <a:pt x="234" y="2214"/>
                  <a:pt x="246" y="2229"/>
                  <a:pt x="255" y="2229"/>
                </a:cubicBezTo>
                <a:lnTo>
                  <a:pt x="1042" y="2257"/>
                </a:lnTo>
                <a:lnTo>
                  <a:pt x="1039" y="2253"/>
                </a:lnTo>
                <a:lnTo>
                  <a:pt x="1226" y="2266"/>
                </a:lnTo>
                <a:cubicBezTo>
                  <a:pt x="1800" y="2313"/>
                  <a:pt x="2321" y="2379"/>
                  <a:pt x="2926" y="2253"/>
                </a:cubicBezTo>
                <a:cubicBezTo>
                  <a:pt x="3030" y="2232"/>
                  <a:pt x="3184" y="2191"/>
                  <a:pt x="3372" y="2138"/>
                </a:cubicBezTo>
                <a:lnTo>
                  <a:pt x="2124" y="2693"/>
                </a:lnTo>
                <a:cubicBezTo>
                  <a:pt x="2110" y="2699"/>
                  <a:pt x="2119" y="2723"/>
                  <a:pt x="2132" y="2730"/>
                </a:cubicBezTo>
                <a:lnTo>
                  <a:pt x="2152" y="2753"/>
                </a:lnTo>
                <a:lnTo>
                  <a:pt x="3172" y="2335"/>
                </a:lnTo>
                <a:lnTo>
                  <a:pt x="3161" y="2345"/>
                </a:lnTo>
                <a:cubicBezTo>
                  <a:pt x="3359" y="2265"/>
                  <a:pt x="3591" y="2197"/>
                  <a:pt x="3792" y="2196"/>
                </a:cubicBezTo>
                <a:lnTo>
                  <a:pt x="3792" y="2197"/>
                </a:lnTo>
                <a:cubicBezTo>
                  <a:pt x="3796" y="2202"/>
                  <a:pt x="3823" y="2197"/>
                  <a:pt x="3846" y="2190"/>
                </a:cubicBezTo>
                <a:cubicBezTo>
                  <a:pt x="3845" y="2194"/>
                  <a:pt x="3846" y="2197"/>
                  <a:pt x="3846" y="2200"/>
                </a:cubicBezTo>
                <a:lnTo>
                  <a:pt x="3850" y="2210"/>
                </a:lnTo>
                <a:lnTo>
                  <a:pt x="3738" y="2268"/>
                </a:lnTo>
                <a:lnTo>
                  <a:pt x="3740" y="2272"/>
                </a:lnTo>
                <a:lnTo>
                  <a:pt x="3659" y="2314"/>
                </a:lnTo>
                <a:lnTo>
                  <a:pt x="3690" y="2406"/>
                </a:lnTo>
                <a:lnTo>
                  <a:pt x="3780" y="2392"/>
                </a:lnTo>
                <a:lnTo>
                  <a:pt x="3781" y="2396"/>
                </a:lnTo>
                <a:lnTo>
                  <a:pt x="3905" y="2376"/>
                </a:lnTo>
                <a:lnTo>
                  <a:pt x="3906" y="2382"/>
                </a:lnTo>
                <a:cubicBezTo>
                  <a:pt x="3910" y="2392"/>
                  <a:pt x="3918" y="2405"/>
                  <a:pt x="3929" y="2407"/>
                </a:cubicBezTo>
                <a:cubicBezTo>
                  <a:pt x="3986" y="2418"/>
                  <a:pt x="4099" y="2406"/>
                  <a:pt x="4199" y="2373"/>
                </a:cubicBezTo>
                <a:cubicBezTo>
                  <a:pt x="4249" y="2357"/>
                  <a:pt x="4319" y="2336"/>
                  <a:pt x="4363" y="2306"/>
                </a:cubicBezTo>
                <a:cubicBezTo>
                  <a:pt x="4386" y="2289"/>
                  <a:pt x="4417" y="2260"/>
                  <a:pt x="4408" y="2233"/>
                </a:cubicBezTo>
                <a:lnTo>
                  <a:pt x="4338" y="2023"/>
                </a:lnTo>
                <a:cubicBezTo>
                  <a:pt x="4333" y="2009"/>
                  <a:pt x="4331" y="1999"/>
                  <a:pt x="4304" y="1994"/>
                </a:cubicBezTo>
                <a:cubicBezTo>
                  <a:pt x="4286" y="1990"/>
                  <a:pt x="4262" y="1991"/>
                  <a:pt x="4235" y="1995"/>
                </a:cubicBezTo>
                <a:cubicBezTo>
                  <a:pt x="4225" y="1988"/>
                  <a:pt x="4189" y="1987"/>
                  <a:pt x="4127" y="2004"/>
                </a:cubicBezTo>
                <a:close/>
              </a:path>
            </a:pathLst>
          </a:custGeom>
          <a:solidFill>
            <a:srgbClr val="A9BCCD">
              <a:alpha val="75000"/>
            </a:srgb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7" name="Freeform 5">
            <a:extLst>
              <a:ext uri="{FF2B5EF4-FFF2-40B4-BE49-F238E27FC236}">
                <a16:creationId xmlns:a16="http://schemas.microsoft.com/office/drawing/2014/main" id="{930E260A-18AD-4CCF-9ED8-CE757B76F2C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2809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5.55556E-7 -2.96296E-6 L 0.27448 -0.15324 " pathEditMode="relative" rAng="0" ptsTypes="AA">
                                      <p:cBhvr>
                                        <p:cTn id="6" dur="1300" fill="hold"/>
                                        <p:tgtEl>
                                          <p:spTgt spid="61"/>
                                        </p:tgtEl>
                                        <p:attrNameLst>
                                          <p:attrName>ppt_x</p:attrName>
                                          <p:attrName>ppt_y</p:attrName>
                                        </p:attrNameLst>
                                      </p:cBhvr>
                                      <p:rCtr x="13733" y="-7662"/>
                                    </p:animMotion>
                                  </p:childTnLst>
                                </p:cTn>
                              </p:par>
                              <p:par>
                                <p:cTn id="7" presetID="53" presetClass="entr" presetSubtype="16"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 calcmode="lin" valueType="num">
                                      <p:cBhvr>
                                        <p:cTn id="9" dur="600" fill="hold"/>
                                        <p:tgtEl>
                                          <p:spTgt spid="50"/>
                                        </p:tgtEl>
                                        <p:attrNameLst>
                                          <p:attrName>ppt_w</p:attrName>
                                        </p:attrNameLst>
                                      </p:cBhvr>
                                      <p:tavLst>
                                        <p:tav tm="0">
                                          <p:val>
                                            <p:fltVal val="0"/>
                                          </p:val>
                                        </p:tav>
                                        <p:tav tm="100000">
                                          <p:val>
                                            <p:strVal val="#ppt_w"/>
                                          </p:val>
                                        </p:tav>
                                      </p:tavLst>
                                    </p:anim>
                                    <p:anim calcmode="lin" valueType="num">
                                      <p:cBhvr>
                                        <p:cTn id="10" dur="600" fill="hold"/>
                                        <p:tgtEl>
                                          <p:spTgt spid="50"/>
                                        </p:tgtEl>
                                        <p:attrNameLst>
                                          <p:attrName>ppt_h</p:attrName>
                                        </p:attrNameLst>
                                      </p:cBhvr>
                                      <p:tavLst>
                                        <p:tav tm="0">
                                          <p:val>
                                            <p:fltVal val="0"/>
                                          </p:val>
                                        </p:tav>
                                        <p:tav tm="100000">
                                          <p:val>
                                            <p:strVal val="#ppt_h"/>
                                          </p:val>
                                        </p:tav>
                                      </p:tavLst>
                                    </p:anim>
                                    <p:animEffect transition="in" filter="fade">
                                      <p:cBhvr>
                                        <p:cTn id="11" dur="600"/>
                                        <p:tgtEl>
                                          <p:spTgt spid="5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par>
                                <p:cTn id="27" presetID="22" presetClass="entr" presetSubtype="8" fill="hold" grpId="0" nodeType="withEffect">
                                  <p:stCondLst>
                                    <p:cond delay="8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500"/>
                                        <p:tgtEl>
                                          <p:spTgt spid="2"/>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par>
                                <p:cTn id="33" presetID="45" presetClass="entr" presetSubtype="0" repeatCount="400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300"/>
                                        <p:tgtEl>
                                          <p:spTgt spid="50"/>
                                        </p:tgtEl>
                                      </p:cBhvr>
                                    </p:animEffect>
                                    <p:anim calcmode="lin" valueType="num">
                                      <p:cBhvr>
                                        <p:cTn id="36" dur="300" fill="hold"/>
                                        <p:tgtEl>
                                          <p:spTgt spid="50"/>
                                        </p:tgtEl>
                                        <p:attrNameLst>
                                          <p:attrName>ppt_w</p:attrName>
                                        </p:attrNameLst>
                                      </p:cBhvr>
                                      <p:tavLst>
                                        <p:tav tm="0" fmla="#ppt_w*sin(2.5*pi*$)">
                                          <p:val>
                                            <p:fltVal val="0"/>
                                          </p:val>
                                        </p:tav>
                                        <p:tav tm="100000">
                                          <p:val>
                                            <p:fltVal val="1"/>
                                          </p:val>
                                        </p:tav>
                                      </p:tavLst>
                                    </p:anim>
                                    <p:anim calcmode="lin" valueType="num">
                                      <p:cBhvr>
                                        <p:cTn id="37" dur="300" fill="hold"/>
                                        <p:tgtEl>
                                          <p:spTgt spid="50"/>
                                        </p:tgtEl>
                                        <p:attrNameLst>
                                          <p:attrName>ppt_h</p:attrName>
                                        </p:attrNameLst>
                                      </p:cBhvr>
                                      <p:tavLst>
                                        <p:tav tm="0">
                                          <p:val>
                                            <p:strVal val="#ppt_h"/>
                                          </p:val>
                                        </p:tav>
                                        <p:tav tm="100000">
                                          <p:val>
                                            <p:strVal val="#ppt_h"/>
                                          </p:val>
                                        </p:tav>
                                      </p:tavLst>
                                    </p:anim>
                                  </p:childTnLst>
                                </p:cTn>
                              </p:par>
                              <p:par>
                                <p:cTn id="38" presetID="45" presetClass="entr" presetSubtype="0" repeatCount="3000" fill="hold" grpId="1"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400"/>
                                        <p:tgtEl>
                                          <p:spTgt spid="45"/>
                                        </p:tgtEl>
                                      </p:cBhvr>
                                    </p:animEffect>
                                    <p:anim calcmode="lin" valueType="num">
                                      <p:cBhvr>
                                        <p:cTn id="41" dur="400" fill="hold"/>
                                        <p:tgtEl>
                                          <p:spTgt spid="45"/>
                                        </p:tgtEl>
                                        <p:attrNameLst>
                                          <p:attrName>ppt_w</p:attrName>
                                        </p:attrNameLst>
                                      </p:cBhvr>
                                      <p:tavLst>
                                        <p:tav tm="0" fmla="#ppt_w*sin(2.5*pi*$)">
                                          <p:val>
                                            <p:fltVal val="0"/>
                                          </p:val>
                                        </p:tav>
                                        <p:tav tm="100000">
                                          <p:val>
                                            <p:fltVal val="1"/>
                                          </p:val>
                                        </p:tav>
                                      </p:tavLst>
                                    </p:anim>
                                    <p:anim calcmode="lin" valueType="num">
                                      <p:cBhvr>
                                        <p:cTn id="42" dur="400" fill="hold"/>
                                        <p:tgtEl>
                                          <p:spTgt spid="45"/>
                                        </p:tgtEl>
                                        <p:attrNameLst>
                                          <p:attrName>ppt_h</p:attrName>
                                        </p:attrNameLst>
                                      </p:cBhvr>
                                      <p:tavLst>
                                        <p:tav tm="0">
                                          <p:val>
                                            <p:strVal val="#ppt_h"/>
                                          </p:val>
                                        </p:tav>
                                        <p:tav tm="100000">
                                          <p:val>
                                            <p:strVal val="#ppt_h"/>
                                          </p:val>
                                        </p:tav>
                                      </p:tavLst>
                                    </p:anim>
                                  </p:childTnLst>
                                </p:cTn>
                              </p:par>
                              <p:par>
                                <p:cTn id="43" presetID="45" presetClass="entr" presetSubtype="0" repeatCount="3000" fill="hold" grpId="1" nodeType="withEffect">
                                  <p:stCondLst>
                                    <p:cond delay="15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300"/>
                                        <p:tgtEl>
                                          <p:spTgt spid="49"/>
                                        </p:tgtEl>
                                      </p:cBhvr>
                                    </p:animEffect>
                                    <p:anim calcmode="lin" valueType="num">
                                      <p:cBhvr>
                                        <p:cTn id="46" dur="300" fill="hold"/>
                                        <p:tgtEl>
                                          <p:spTgt spid="49"/>
                                        </p:tgtEl>
                                        <p:attrNameLst>
                                          <p:attrName>ppt_w</p:attrName>
                                        </p:attrNameLst>
                                      </p:cBhvr>
                                      <p:tavLst>
                                        <p:tav tm="0" fmla="#ppt_w*sin(2.5*pi*$)">
                                          <p:val>
                                            <p:fltVal val="0"/>
                                          </p:val>
                                        </p:tav>
                                        <p:tav tm="100000">
                                          <p:val>
                                            <p:fltVal val="1"/>
                                          </p:val>
                                        </p:tav>
                                      </p:tavLst>
                                    </p:anim>
                                    <p:anim calcmode="lin" valueType="num">
                                      <p:cBhvr>
                                        <p:cTn id="47" dur="300" fill="hold"/>
                                        <p:tgtEl>
                                          <p:spTgt spid="49"/>
                                        </p:tgtEl>
                                        <p:attrNameLst>
                                          <p:attrName>ppt_h</p:attrName>
                                        </p:attrNameLst>
                                      </p:cBhvr>
                                      <p:tavLst>
                                        <p:tav tm="0">
                                          <p:val>
                                            <p:strVal val="#ppt_h"/>
                                          </p:val>
                                        </p:tav>
                                        <p:tav tm="100000">
                                          <p:val>
                                            <p:strVal val="#ppt_h"/>
                                          </p:val>
                                        </p:tav>
                                      </p:tavLst>
                                    </p:anim>
                                  </p:childTnLst>
                                </p:cTn>
                              </p:par>
                              <p:par>
                                <p:cTn id="48" presetID="45" presetClass="entr" presetSubtype="0" repeatCount="3000" fill="hold" grpId="1"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400"/>
                                        <p:tgtEl>
                                          <p:spTgt spid="52"/>
                                        </p:tgtEl>
                                      </p:cBhvr>
                                    </p:animEffect>
                                    <p:anim calcmode="lin" valueType="num">
                                      <p:cBhvr>
                                        <p:cTn id="51" dur="400" fill="hold"/>
                                        <p:tgtEl>
                                          <p:spTgt spid="52"/>
                                        </p:tgtEl>
                                        <p:attrNameLst>
                                          <p:attrName>ppt_w</p:attrName>
                                        </p:attrNameLst>
                                      </p:cBhvr>
                                      <p:tavLst>
                                        <p:tav tm="0" fmla="#ppt_w*sin(2.5*pi*$)">
                                          <p:val>
                                            <p:fltVal val="0"/>
                                          </p:val>
                                        </p:tav>
                                        <p:tav tm="100000">
                                          <p:val>
                                            <p:fltVal val="1"/>
                                          </p:val>
                                        </p:tav>
                                      </p:tavLst>
                                    </p:anim>
                                    <p:anim calcmode="lin" valueType="num">
                                      <p:cBhvr>
                                        <p:cTn id="52" dur="4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10" presetClass="entr" presetSubtype="0" fill="hold" nodeType="withEffect">
                  <p:stCondLst>
                    <p:cond delay="200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45" grpId="0" animBg="1"/>
      <p:bldP spid="45" grpId="1" animBg="1"/>
      <p:bldP spid="49" grpId="0" animBg="1"/>
      <p:bldP spid="49" grpId="1" animBg="1"/>
      <p:bldP spid="50" grpId="0" animBg="1"/>
      <p:bldP spid="50" grpId="1" animBg="1"/>
      <p:bldP spid="52" grpId="0" animBg="1"/>
      <p:bldP spid="52" grpId="1" animBg="1"/>
      <p:bldP spid="61"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g25c4d6869fc_1_437"/>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448" name="Google Shape;448;g25c4d6869fc_1_43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49" name="Google Shape;449;g25c4d6869fc_1_437"/>
          <p:cNvSpPr txBox="1">
            <a:spLocks noGrp="1"/>
          </p:cNvSpPr>
          <p:nvPr>
            <p:ph type="body" idx="1"/>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0" name="Google Shape;450;g25c4d6869fc_1_43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sp>
        <p:nvSpPr>
          <p:cNvPr id="451" name="Google Shape;451;g25c4d6869fc_1_437"/>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g25c4d6869fc_1_43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g25c4d6869fc_1_43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g25c4d6869fc_1_43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5" name="Google Shape;455;g25c4d6869fc_1_437"/>
          <p:cNvSpPr/>
          <p:nvPr/>
        </p:nvSpPr>
        <p:spPr>
          <a:xfrm>
            <a:off x="687288" y="255842"/>
            <a:ext cx="72000" cy="103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56" name="Google Shape;456;g25c4d6869fc_1_437"/>
          <p:cNvSpPr txBox="1">
            <a:spLocks noGrp="1"/>
          </p:cNvSpPr>
          <p:nvPr>
            <p:ph type="body" idx="2"/>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7" name="Google Shape;457;g25c4d6869fc_1_437"/>
          <p:cNvSpPr txBox="1">
            <a:spLocks noGrp="1"/>
          </p:cNvSpPr>
          <p:nvPr>
            <p:ph type="body" idx="3"/>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g25c4d6869fc_1_437"/>
          <p:cNvSpPr txBox="1">
            <a:spLocks noGrp="1"/>
          </p:cNvSpPr>
          <p:nvPr>
            <p:ph type="body" idx="4"/>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9" name="Google Shape;459;g25c4d6869fc_1_437"/>
          <p:cNvSpPr txBox="1">
            <a:spLocks noGrp="1"/>
          </p:cNvSpPr>
          <p:nvPr>
            <p:ph type="body" idx="5"/>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0" name="Google Shape;460;g25c4d6869fc_1_437"/>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61" name="Google Shape;461;g25c4d6869fc_1_437"/>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62" name="Google Shape;462;g25c4d6869fc_1_43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3 Section Title - NO ANIMATION">
    <p:spTree>
      <p:nvGrpSpPr>
        <p:cNvPr id="1" name=""/>
        <p:cNvGrpSpPr/>
        <p:nvPr/>
      </p:nvGrpSpPr>
      <p:grpSpPr>
        <a:xfrm>
          <a:off x="0" y="0"/>
          <a:ext cx="0" cy="0"/>
          <a:chOff x="0" y="0"/>
          <a:chExt cx="0" cy="0"/>
        </a:xfrm>
      </p:grpSpPr>
      <p:sp>
        <p:nvSpPr>
          <p:cNvPr id="31" name="Freeform 20">
            <a:extLst>
              <a:ext uri="{FF2B5EF4-FFF2-40B4-BE49-F238E27FC236}">
                <a16:creationId xmlns:a16="http://schemas.microsoft.com/office/drawing/2014/main" id="{1071F903-D010-4372-950C-593DF52BEEA6}"/>
              </a:ext>
            </a:extLst>
          </p:cNvPr>
          <p:cNvSpPr>
            <a:spLocks/>
          </p:cNvSpPr>
          <p:nvPr/>
        </p:nvSpPr>
        <p:spPr bwMode="gray">
          <a:xfrm>
            <a:off x="-3" y="1274597"/>
            <a:ext cx="12107320" cy="1414917"/>
          </a:xfrm>
          <a:custGeom>
            <a:avLst/>
            <a:gdLst>
              <a:gd name="T0" fmla="*/ 0 w 31589"/>
              <a:gd name="T1" fmla="*/ 0 h 5181"/>
              <a:gd name="T2" fmla="*/ 31589 w 31589"/>
              <a:gd name="T3" fmla="*/ 1397 h 5181"/>
              <a:gd name="T4" fmla="*/ 28006 w 31589"/>
              <a:gd name="T5" fmla="*/ 3607 h 5181"/>
              <a:gd name="T6" fmla="*/ 0 w 31589"/>
              <a:gd name="T7" fmla="*/ 5181 h 5181"/>
              <a:gd name="T8" fmla="*/ 0 w 31589"/>
              <a:gd name="T9" fmla="*/ 0 h 5181"/>
              <a:gd name="connsiteX0" fmla="*/ 0 w 10030"/>
              <a:gd name="connsiteY0" fmla="*/ 4804 h 7304"/>
              <a:gd name="connsiteX1" fmla="*/ 10030 w 10030"/>
              <a:gd name="connsiteY1" fmla="*/ 0 h 7304"/>
              <a:gd name="connsiteX2" fmla="*/ 8896 w 10030"/>
              <a:gd name="connsiteY2" fmla="*/ 4266 h 7304"/>
              <a:gd name="connsiteX3" fmla="*/ 30 w 10030"/>
              <a:gd name="connsiteY3" fmla="*/ 7304 h 7304"/>
              <a:gd name="connsiteX4" fmla="*/ 0 w 10030"/>
              <a:gd name="connsiteY4" fmla="*/ 4804 h 7304"/>
              <a:gd name="connsiteX0" fmla="*/ 16 w 9972"/>
              <a:gd name="connsiteY0" fmla="*/ 6449 h 10000"/>
              <a:gd name="connsiteX1" fmla="*/ 9972 w 9972"/>
              <a:gd name="connsiteY1" fmla="*/ 0 h 10000"/>
              <a:gd name="connsiteX2" fmla="*/ 8841 w 9972"/>
              <a:gd name="connsiteY2" fmla="*/ 5841 h 10000"/>
              <a:gd name="connsiteX3" fmla="*/ 2 w 9972"/>
              <a:gd name="connsiteY3" fmla="*/ 10000 h 10000"/>
              <a:gd name="connsiteX4" fmla="*/ 16 w 9972"/>
              <a:gd name="connsiteY4" fmla="*/ 6449 h 10000"/>
              <a:gd name="connsiteX0" fmla="*/ 14 w 9998"/>
              <a:gd name="connsiteY0" fmla="*/ 6449 h 10000"/>
              <a:gd name="connsiteX1" fmla="*/ 9998 w 9998"/>
              <a:gd name="connsiteY1" fmla="*/ 0 h 10000"/>
              <a:gd name="connsiteX2" fmla="*/ 8864 w 9998"/>
              <a:gd name="connsiteY2" fmla="*/ 5841 h 10000"/>
              <a:gd name="connsiteX3" fmla="*/ 0 w 9998"/>
              <a:gd name="connsiteY3" fmla="*/ 10000 h 10000"/>
              <a:gd name="connsiteX4" fmla="*/ 14 w 9998"/>
              <a:gd name="connsiteY4" fmla="*/ 6449 h 10000"/>
              <a:gd name="connsiteX0" fmla="*/ 1 w 10003"/>
              <a:gd name="connsiteY0" fmla="*/ 6466 h 10000"/>
              <a:gd name="connsiteX1" fmla="*/ 10003 w 10003"/>
              <a:gd name="connsiteY1" fmla="*/ 0 h 10000"/>
              <a:gd name="connsiteX2" fmla="*/ 8869 w 10003"/>
              <a:gd name="connsiteY2" fmla="*/ 5841 h 10000"/>
              <a:gd name="connsiteX3" fmla="*/ 3 w 10003"/>
              <a:gd name="connsiteY3" fmla="*/ 10000 h 10000"/>
              <a:gd name="connsiteX4" fmla="*/ 1 w 10003"/>
              <a:gd name="connsiteY4" fmla="*/ 6466 h 10000"/>
              <a:gd name="connsiteX0" fmla="*/ 2 w 10002"/>
              <a:gd name="connsiteY0" fmla="*/ 6449 h 10000"/>
              <a:gd name="connsiteX1" fmla="*/ 10002 w 10002"/>
              <a:gd name="connsiteY1" fmla="*/ 0 h 10000"/>
              <a:gd name="connsiteX2" fmla="*/ 8868 w 10002"/>
              <a:gd name="connsiteY2" fmla="*/ 5841 h 10000"/>
              <a:gd name="connsiteX3" fmla="*/ 2 w 10002"/>
              <a:gd name="connsiteY3" fmla="*/ 10000 h 10000"/>
              <a:gd name="connsiteX4" fmla="*/ 2 w 10002"/>
              <a:gd name="connsiteY4" fmla="*/ 6449 h 10000"/>
              <a:gd name="connsiteX0" fmla="*/ 1 w 10001"/>
              <a:gd name="connsiteY0" fmla="*/ 6449 h 10000"/>
              <a:gd name="connsiteX1" fmla="*/ 10001 w 10001"/>
              <a:gd name="connsiteY1" fmla="*/ 0 h 10000"/>
              <a:gd name="connsiteX2" fmla="*/ 8867 w 10001"/>
              <a:gd name="connsiteY2" fmla="*/ 5841 h 10000"/>
              <a:gd name="connsiteX3" fmla="*/ 19 w 10001"/>
              <a:gd name="connsiteY3" fmla="*/ 10000 h 10000"/>
              <a:gd name="connsiteX4" fmla="*/ 1 w 10001"/>
              <a:gd name="connsiteY4" fmla="*/ 6449 h 10000"/>
              <a:gd name="connsiteX0" fmla="*/ 2 w 9984"/>
              <a:gd name="connsiteY0" fmla="*/ 6484 h 10000"/>
              <a:gd name="connsiteX1" fmla="*/ 9984 w 9984"/>
              <a:gd name="connsiteY1" fmla="*/ 0 h 10000"/>
              <a:gd name="connsiteX2" fmla="*/ 8850 w 9984"/>
              <a:gd name="connsiteY2" fmla="*/ 5841 h 10000"/>
              <a:gd name="connsiteX3" fmla="*/ 2 w 9984"/>
              <a:gd name="connsiteY3" fmla="*/ 10000 h 10000"/>
              <a:gd name="connsiteX4" fmla="*/ 2 w 9984"/>
              <a:gd name="connsiteY4" fmla="*/ 6484 h 10000"/>
              <a:gd name="connsiteX0" fmla="*/ 0 w 9998"/>
              <a:gd name="connsiteY0" fmla="*/ 6484 h 10000"/>
              <a:gd name="connsiteX1" fmla="*/ 9998 w 9998"/>
              <a:gd name="connsiteY1" fmla="*/ 0 h 10000"/>
              <a:gd name="connsiteX2" fmla="*/ 8862 w 9998"/>
              <a:gd name="connsiteY2" fmla="*/ 5841 h 10000"/>
              <a:gd name="connsiteX3" fmla="*/ 0 w 9998"/>
              <a:gd name="connsiteY3" fmla="*/ 10000 h 10000"/>
              <a:gd name="connsiteX4" fmla="*/ 0 w 9998"/>
              <a:gd name="connsiteY4" fmla="*/ 6484 h 10000"/>
              <a:gd name="connsiteX0" fmla="*/ 0 w 9993"/>
              <a:gd name="connsiteY0" fmla="*/ 6747 h 10263"/>
              <a:gd name="connsiteX1" fmla="*/ 9993 w 9993"/>
              <a:gd name="connsiteY1" fmla="*/ 0 h 10263"/>
              <a:gd name="connsiteX2" fmla="*/ 8864 w 9993"/>
              <a:gd name="connsiteY2" fmla="*/ 6104 h 10263"/>
              <a:gd name="connsiteX3" fmla="*/ 0 w 9993"/>
              <a:gd name="connsiteY3" fmla="*/ 10263 h 10263"/>
              <a:gd name="connsiteX4" fmla="*/ 0 w 9993"/>
              <a:gd name="connsiteY4" fmla="*/ 6747 h 1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3" h="10263">
                <a:moveTo>
                  <a:pt x="0" y="6747"/>
                </a:moveTo>
                <a:lnTo>
                  <a:pt x="9993" y="0"/>
                </a:lnTo>
                <a:lnTo>
                  <a:pt x="8864" y="6104"/>
                </a:lnTo>
                <a:lnTo>
                  <a:pt x="0" y="10263"/>
                </a:lnTo>
                <a:lnTo>
                  <a:pt x="0" y="674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1800" u="none"/>
          </a:p>
        </p:txBody>
      </p:sp>
      <p:sp>
        <p:nvSpPr>
          <p:cNvPr id="53" name="Freeform 22">
            <a:extLst>
              <a:ext uri="{FF2B5EF4-FFF2-40B4-BE49-F238E27FC236}">
                <a16:creationId xmlns:a16="http://schemas.microsoft.com/office/drawing/2014/main" id="{DF9EC222-BE65-470B-AEBA-538DE0DDF905}"/>
              </a:ext>
            </a:extLst>
          </p:cNvPr>
          <p:cNvSpPr>
            <a:spLocks/>
          </p:cNvSpPr>
          <p:nvPr/>
        </p:nvSpPr>
        <p:spPr bwMode="gray">
          <a:xfrm>
            <a:off x="-3" y="611413"/>
            <a:ext cx="12050848" cy="855557"/>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0 h 8475"/>
              <a:gd name="connsiteX1" fmla="*/ 10083 w 10083"/>
              <a:gd name="connsiteY1" fmla="*/ 7608 h 8475"/>
              <a:gd name="connsiteX2" fmla="*/ 0 w 10083"/>
              <a:gd name="connsiteY2" fmla="*/ 8475 h 8475"/>
              <a:gd name="connsiteX3" fmla="*/ 0 w 10083"/>
              <a:gd name="connsiteY3" fmla="*/ 0 h 8475"/>
              <a:gd name="connsiteX0" fmla="*/ 0 w 10000"/>
              <a:gd name="connsiteY0" fmla="*/ 0 h 11275"/>
              <a:gd name="connsiteX1" fmla="*/ 10000 w 10000"/>
              <a:gd name="connsiteY1" fmla="*/ 8977 h 11275"/>
              <a:gd name="connsiteX2" fmla="*/ 0 w 10000"/>
              <a:gd name="connsiteY2" fmla="*/ 11275 h 11275"/>
              <a:gd name="connsiteX3" fmla="*/ 0 w 10000"/>
              <a:gd name="connsiteY3" fmla="*/ 0 h 11275"/>
              <a:gd name="connsiteX0" fmla="*/ 0 w 10007"/>
              <a:gd name="connsiteY0" fmla="*/ 0 h 11275"/>
              <a:gd name="connsiteX1" fmla="*/ 10007 w 10007"/>
              <a:gd name="connsiteY1" fmla="*/ 9209 h 11275"/>
              <a:gd name="connsiteX2" fmla="*/ 0 w 10007"/>
              <a:gd name="connsiteY2" fmla="*/ 11275 h 11275"/>
              <a:gd name="connsiteX3" fmla="*/ 0 w 10007"/>
              <a:gd name="connsiteY3" fmla="*/ 0 h 11275"/>
            </a:gdLst>
            <a:ahLst/>
            <a:cxnLst>
              <a:cxn ang="0">
                <a:pos x="connsiteX0" y="connsiteY0"/>
              </a:cxn>
              <a:cxn ang="0">
                <a:pos x="connsiteX1" y="connsiteY1"/>
              </a:cxn>
              <a:cxn ang="0">
                <a:pos x="connsiteX2" y="connsiteY2"/>
              </a:cxn>
              <a:cxn ang="0">
                <a:pos x="connsiteX3" y="connsiteY3"/>
              </a:cxn>
            </a:cxnLst>
            <a:rect l="l" t="t" r="r" b="b"/>
            <a:pathLst>
              <a:path w="10007" h="11275">
                <a:moveTo>
                  <a:pt x="0" y="0"/>
                </a:moveTo>
                <a:lnTo>
                  <a:pt x="10007" y="9209"/>
                </a:lnTo>
                <a:lnTo>
                  <a:pt x="0" y="11275"/>
                </a:lnTo>
                <a:lnTo>
                  <a:pt x="0" y="0"/>
                </a:lnTo>
                <a:close/>
              </a:path>
            </a:pathLst>
          </a:custGeom>
          <a:solidFill>
            <a:srgbClr val="C7E27D">
              <a:alpha val="60000"/>
            </a:srgbClr>
          </a:solidFill>
          <a:ln w="3175">
            <a:noFill/>
          </a:ln>
        </p:spPr>
        <p:txBody>
          <a:bodyPr vert="horz" wrap="square" lIns="91440" tIns="45720" rIns="91440" bIns="45720" numCol="1" anchor="t" anchorCtr="0" compatLnSpc="1">
            <a:prstTxWarp prst="textNoShape">
              <a:avLst/>
            </a:prstTxWarp>
          </a:bodyPr>
          <a:lstStyle/>
          <a:p>
            <a:pPr lvl="0"/>
            <a:endParaRPr lang="en-US" sz="1800" u="none"/>
          </a:p>
        </p:txBody>
      </p:sp>
      <p:sp>
        <p:nvSpPr>
          <p:cNvPr id="32" name="Freeform 22">
            <a:extLst>
              <a:ext uri="{FF2B5EF4-FFF2-40B4-BE49-F238E27FC236}">
                <a16:creationId xmlns:a16="http://schemas.microsoft.com/office/drawing/2014/main" id="{40091666-895E-454D-A61C-A5F1A8620E69}"/>
              </a:ext>
            </a:extLst>
          </p:cNvPr>
          <p:cNvSpPr>
            <a:spLocks/>
          </p:cNvSpPr>
          <p:nvPr/>
        </p:nvSpPr>
        <p:spPr bwMode="gray">
          <a:xfrm>
            <a:off x="-3" y="1307553"/>
            <a:ext cx="12042400" cy="904124"/>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1623 h 10098"/>
              <a:gd name="connsiteX1" fmla="*/ 10083 w 10083"/>
              <a:gd name="connsiteY1" fmla="*/ 0 h 10098"/>
              <a:gd name="connsiteX2" fmla="*/ 0 w 10083"/>
              <a:gd name="connsiteY2" fmla="*/ 10098 h 10098"/>
              <a:gd name="connsiteX3" fmla="*/ 0 w 10083"/>
              <a:gd name="connsiteY3" fmla="*/ 1623 h 10098"/>
            </a:gdLst>
            <a:ahLst/>
            <a:cxnLst>
              <a:cxn ang="0">
                <a:pos x="connsiteX0" y="connsiteY0"/>
              </a:cxn>
              <a:cxn ang="0">
                <a:pos x="connsiteX1" y="connsiteY1"/>
              </a:cxn>
              <a:cxn ang="0">
                <a:pos x="connsiteX2" y="connsiteY2"/>
              </a:cxn>
              <a:cxn ang="0">
                <a:pos x="connsiteX3" y="connsiteY3"/>
              </a:cxn>
            </a:cxnLst>
            <a:rect l="l" t="t" r="r" b="b"/>
            <a:pathLst>
              <a:path w="10083" h="10098">
                <a:moveTo>
                  <a:pt x="0" y="1623"/>
                </a:moveTo>
                <a:lnTo>
                  <a:pt x="10083" y="0"/>
                </a:lnTo>
                <a:lnTo>
                  <a:pt x="0" y="10098"/>
                </a:lnTo>
                <a:lnTo>
                  <a:pt x="0" y="1623"/>
                </a:lnTo>
                <a:close/>
              </a:path>
            </a:pathLst>
          </a:custGeom>
          <a:solidFill>
            <a:srgbClr val="77C72C">
              <a:alpha val="50000"/>
            </a:srgbClr>
          </a:solidFill>
          <a:ln>
            <a:noFill/>
          </a:ln>
        </p:spPr>
        <p:txBody>
          <a:bodyPr vert="horz" wrap="square" lIns="91440" tIns="45720" rIns="91440" bIns="45720" numCol="1" anchor="t" anchorCtr="0" compatLnSpc="1">
            <a:prstTxWarp prst="textNoShape">
              <a:avLst/>
            </a:prstTxWarp>
          </a:bodyPr>
          <a:lstStyle/>
          <a:p>
            <a:pPr lvl="0"/>
            <a:endParaRPr lang="en-US" sz="1800" u="none"/>
          </a:p>
        </p:txBody>
      </p:sp>
      <p:sp>
        <p:nvSpPr>
          <p:cNvPr id="10" name="Freeform 5">
            <a:extLst>
              <a:ext uri="{FF2B5EF4-FFF2-40B4-BE49-F238E27FC236}">
                <a16:creationId xmlns:a16="http://schemas.microsoft.com/office/drawing/2014/main" id="{EC267746-44D6-4410-9D3D-ABD0BD6FF8B1}"/>
              </a:ext>
            </a:extLst>
          </p:cNvPr>
          <p:cNvSpPr>
            <a:spLocks noEditPoints="1"/>
          </p:cNvSpPr>
          <p:nvPr/>
        </p:nvSpPr>
        <p:spPr bwMode="auto">
          <a:xfrm>
            <a:off x="262071" y="5018696"/>
            <a:ext cx="2575133" cy="500062"/>
          </a:xfrm>
          <a:custGeom>
            <a:avLst/>
            <a:gdLst>
              <a:gd name="T0" fmla="*/ 3190 w 6379"/>
              <a:gd name="T1" fmla="*/ 0 h 1379"/>
              <a:gd name="T2" fmla="*/ 6379 w 6379"/>
              <a:gd name="T3" fmla="*/ 690 h 1379"/>
              <a:gd name="T4" fmla="*/ 3190 w 6379"/>
              <a:gd name="T5" fmla="*/ 1379 h 1379"/>
              <a:gd name="T6" fmla="*/ 0 w 6379"/>
              <a:gd name="T7" fmla="*/ 690 h 1379"/>
              <a:gd name="T8" fmla="*/ 3190 w 6379"/>
              <a:gd name="T9" fmla="*/ 0 h 1379"/>
              <a:gd name="T10" fmla="*/ 3322 w 6379"/>
              <a:gd name="T11" fmla="*/ 138 h 1379"/>
              <a:gd name="T12" fmla="*/ 5639 w 6379"/>
              <a:gd name="T13" fmla="*/ 598 h 1379"/>
              <a:gd name="T14" fmla="*/ 3371 w 6379"/>
              <a:gd name="T15" fmla="*/ 1274 h 1379"/>
              <a:gd name="T16" fmla="*/ 1054 w 6379"/>
              <a:gd name="T17" fmla="*/ 814 h 1379"/>
              <a:gd name="T18" fmla="*/ 3322 w 6379"/>
              <a:gd name="T19" fmla="*/ 138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9" h="1379">
                <a:moveTo>
                  <a:pt x="3190" y="0"/>
                </a:moveTo>
                <a:cubicBezTo>
                  <a:pt x="4951" y="0"/>
                  <a:pt x="6379" y="309"/>
                  <a:pt x="6379" y="690"/>
                </a:cubicBezTo>
                <a:cubicBezTo>
                  <a:pt x="6379" y="1070"/>
                  <a:pt x="4951" y="1379"/>
                  <a:pt x="3190" y="1379"/>
                </a:cubicBezTo>
                <a:cubicBezTo>
                  <a:pt x="1428" y="1379"/>
                  <a:pt x="0" y="1070"/>
                  <a:pt x="0" y="690"/>
                </a:cubicBezTo>
                <a:cubicBezTo>
                  <a:pt x="0" y="309"/>
                  <a:pt x="1428" y="0"/>
                  <a:pt x="3190" y="0"/>
                </a:cubicBezTo>
                <a:close/>
                <a:moveTo>
                  <a:pt x="3322" y="138"/>
                </a:moveTo>
                <a:cubicBezTo>
                  <a:pt x="4588" y="78"/>
                  <a:pt x="5625" y="284"/>
                  <a:pt x="5639" y="598"/>
                </a:cubicBezTo>
                <a:cubicBezTo>
                  <a:pt x="5652" y="911"/>
                  <a:pt x="4637" y="1214"/>
                  <a:pt x="3371" y="1274"/>
                </a:cubicBezTo>
                <a:cubicBezTo>
                  <a:pt x="2105" y="1334"/>
                  <a:pt x="1067" y="1128"/>
                  <a:pt x="1054" y="814"/>
                </a:cubicBezTo>
                <a:cubicBezTo>
                  <a:pt x="1040" y="501"/>
                  <a:pt x="2056" y="198"/>
                  <a:pt x="3322" y="138"/>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27" name="Group 26">
            <a:extLst>
              <a:ext uri="{FF2B5EF4-FFF2-40B4-BE49-F238E27FC236}">
                <a16:creationId xmlns:a16="http://schemas.microsoft.com/office/drawing/2014/main" id="{463D5A8D-61A4-4120-BC0C-235C92587878}"/>
              </a:ext>
            </a:extLst>
          </p:cNvPr>
          <p:cNvGrpSpPr/>
          <p:nvPr/>
        </p:nvGrpSpPr>
        <p:grpSpPr bwMode="gray">
          <a:xfrm>
            <a:off x="885743" y="5010156"/>
            <a:ext cx="1237709" cy="155575"/>
            <a:chOff x="957263" y="5010150"/>
            <a:chExt cx="1147762" cy="155575"/>
          </a:xfrm>
          <a:solidFill>
            <a:schemeClr val="bg1"/>
          </a:solidFill>
        </p:grpSpPr>
        <p:sp>
          <p:nvSpPr>
            <p:cNvPr id="15" name="Freeform 8">
              <a:extLst>
                <a:ext uri="{FF2B5EF4-FFF2-40B4-BE49-F238E27FC236}">
                  <a16:creationId xmlns:a16="http://schemas.microsoft.com/office/drawing/2014/main" id="{D6AB2C59-1DF2-4EC2-A7DA-79A0EC09996C}"/>
                </a:ext>
              </a:extLst>
            </p:cNvPr>
            <p:cNvSpPr>
              <a:spLocks/>
            </p:cNvSpPr>
            <p:nvPr/>
          </p:nvSpPr>
          <p:spPr bwMode="gray">
            <a:xfrm>
              <a:off x="1371600" y="5010150"/>
              <a:ext cx="352425" cy="68262"/>
            </a:xfrm>
            <a:custGeom>
              <a:avLst/>
              <a:gdLst>
                <a:gd name="T0" fmla="*/ 487 w 978"/>
                <a:gd name="T1" fmla="*/ 0 h 188"/>
                <a:gd name="T2" fmla="*/ 969 w 978"/>
                <a:gd name="T3" fmla="*/ 8 h 188"/>
                <a:gd name="T4" fmla="*/ 978 w 978"/>
                <a:gd name="T5" fmla="*/ 128 h 188"/>
                <a:gd name="T6" fmla="*/ 619 w 978"/>
                <a:gd name="T7" fmla="*/ 138 h 188"/>
                <a:gd name="T8" fmla="*/ 0 w 978"/>
                <a:gd name="T9" fmla="*/ 188 h 188"/>
                <a:gd name="T10" fmla="*/ 16 w 978"/>
                <a:gd name="T11" fmla="*/ 8 h 188"/>
                <a:gd name="T12" fmla="*/ 487 w 97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978" h="188">
                  <a:moveTo>
                    <a:pt x="487" y="0"/>
                  </a:moveTo>
                  <a:cubicBezTo>
                    <a:pt x="651" y="0"/>
                    <a:pt x="812" y="3"/>
                    <a:pt x="969" y="8"/>
                  </a:cubicBezTo>
                  <a:lnTo>
                    <a:pt x="978" y="128"/>
                  </a:lnTo>
                  <a:cubicBezTo>
                    <a:pt x="861" y="129"/>
                    <a:pt x="741" y="132"/>
                    <a:pt x="619" y="138"/>
                  </a:cubicBezTo>
                  <a:cubicBezTo>
                    <a:pt x="404" y="148"/>
                    <a:pt x="197" y="165"/>
                    <a:pt x="0" y="188"/>
                  </a:cubicBezTo>
                  <a:lnTo>
                    <a:pt x="16" y="8"/>
                  </a:lnTo>
                  <a:cubicBezTo>
                    <a:pt x="169" y="3"/>
                    <a:pt x="327" y="0"/>
                    <a:pt x="487" y="0"/>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9">
              <a:extLst>
                <a:ext uri="{FF2B5EF4-FFF2-40B4-BE49-F238E27FC236}">
                  <a16:creationId xmlns:a16="http://schemas.microsoft.com/office/drawing/2014/main" id="{71F1517A-CF3E-4903-8284-06E885EDBD6A}"/>
                </a:ext>
              </a:extLst>
            </p:cNvPr>
            <p:cNvSpPr>
              <a:spLocks/>
            </p:cNvSpPr>
            <p:nvPr/>
          </p:nvSpPr>
          <p:spPr bwMode="gray">
            <a:xfrm>
              <a:off x="1781175" y="5014913"/>
              <a:ext cx="323850" cy="65087"/>
            </a:xfrm>
            <a:custGeom>
              <a:avLst/>
              <a:gdLst>
                <a:gd name="T0" fmla="*/ 16 w 897"/>
                <a:gd name="T1" fmla="*/ 0 h 176"/>
                <a:gd name="T2" fmla="*/ 885 w 897"/>
                <a:gd name="T3" fmla="*/ 70 h 176"/>
                <a:gd name="T4" fmla="*/ 897 w 897"/>
                <a:gd name="T5" fmla="*/ 176 h 176"/>
                <a:gd name="T6" fmla="*/ 0 w 897"/>
                <a:gd name="T7" fmla="*/ 113 h 176"/>
                <a:gd name="T8" fmla="*/ 16 w 897"/>
                <a:gd name="T9" fmla="*/ 0 h 176"/>
              </a:gdLst>
              <a:ahLst/>
              <a:cxnLst>
                <a:cxn ang="0">
                  <a:pos x="T0" y="T1"/>
                </a:cxn>
                <a:cxn ang="0">
                  <a:pos x="T2" y="T3"/>
                </a:cxn>
                <a:cxn ang="0">
                  <a:pos x="T4" y="T5"/>
                </a:cxn>
                <a:cxn ang="0">
                  <a:pos x="T6" y="T7"/>
                </a:cxn>
                <a:cxn ang="0">
                  <a:pos x="T8" y="T9"/>
                </a:cxn>
              </a:cxnLst>
              <a:rect l="0" t="0" r="r" b="b"/>
              <a:pathLst>
                <a:path w="897" h="176">
                  <a:moveTo>
                    <a:pt x="16" y="0"/>
                  </a:moveTo>
                  <a:cubicBezTo>
                    <a:pt x="325" y="14"/>
                    <a:pt x="617" y="38"/>
                    <a:pt x="885" y="70"/>
                  </a:cubicBezTo>
                  <a:lnTo>
                    <a:pt x="897" y="176"/>
                  </a:lnTo>
                  <a:cubicBezTo>
                    <a:pt x="636" y="139"/>
                    <a:pt x="332" y="116"/>
                    <a:pt x="0" y="113"/>
                  </a:cubicBezTo>
                  <a:lnTo>
                    <a:pt x="16"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0">
              <a:extLst>
                <a:ext uri="{FF2B5EF4-FFF2-40B4-BE49-F238E27FC236}">
                  <a16:creationId xmlns:a16="http://schemas.microsoft.com/office/drawing/2014/main" id="{41EEC578-97F5-4296-9582-3A7BF7B437B2}"/>
                </a:ext>
              </a:extLst>
            </p:cNvPr>
            <p:cNvSpPr>
              <a:spLocks/>
            </p:cNvSpPr>
            <p:nvPr/>
          </p:nvSpPr>
          <p:spPr bwMode="gray">
            <a:xfrm>
              <a:off x="957263" y="5024438"/>
              <a:ext cx="209550" cy="141287"/>
            </a:xfrm>
            <a:custGeom>
              <a:avLst/>
              <a:gdLst>
                <a:gd name="T0" fmla="*/ 47 w 581"/>
                <a:gd name="T1" fmla="*/ 51 h 390"/>
                <a:gd name="T2" fmla="*/ 548 w 581"/>
                <a:gd name="T3" fmla="*/ 0 h 390"/>
                <a:gd name="T4" fmla="*/ 581 w 581"/>
                <a:gd name="T5" fmla="*/ 236 h 390"/>
                <a:gd name="T6" fmla="*/ 0 w 581"/>
                <a:gd name="T7" fmla="*/ 390 h 390"/>
                <a:gd name="T8" fmla="*/ 47 w 581"/>
                <a:gd name="T9" fmla="*/ 51 h 390"/>
              </a:gdLst>
              <a:ahLst/>
              <a:cxnLst>
                <a:cxn ang="0">
                  <a:pos x="T0" y="T1"/>
                </a:cxn>
                <a:cxn ang="0">
                  <a:pos x="T2" y="T3"/>
                </a:cxn>
                <a:cxn ang="0">
                  <a:pos x="T4" y="T5"/>
                </a:cxn>
                <a:cxn ang="0">
                  <a:pos x="T6" y="T7"/>
                </a:cxn>
                <a:cxn ang="0">
                  <a:pos x="T8" y="T9"/>
                </a:cxn>
              </a:cxnLst>
              <a:rect l="0" t="0" r="r" b="b"/>
              <a:pathLst>
                <a:path w="581" h="390">
                  <a:moveTo>
                    <a:pt x="47" y="51"/>
                  </a:moveTo>
                  <a:cubicBezTo>
                    <a:pt x="206" y="31"/>
                    <a:pt x="373" y="14"/>
                    <a:pt x="548" y="0"/>
                  </a:cubicBezTo>
                  <a:lnTo>
                    <a:pt x="581" y="236"/>
                  </a:lnTo>
                  <a:cubicBezTo>
                    <a:pt x="359" y="280"/>
                    <a:pt x="162" y="332"/>
                    <a:pt x="0" y="390"/>
                  </a:cubicBezTo>
                  <a:lnTo>
                    <a:pt x="47"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 name="Title 1"/>
          <p:cNvSpPr>
            <a:spLocks noGrp="1"/>
          </p:cNvSpPr>
          <p:nvPr>
            <p:ph type="ctrTitle" hasCustomPrompt="1"/>
          </p:nvPr>
        </p:nvSpPr>
        <p:spPr bwMode="gray">
          <a:xfrm>
            <a:off x="2016809" y="1248356"/>
            <a:ext cx="9222696" cy="838435"/>
          </a:xfrm>
        </p:spPr>
        <p:txBody>
          <a:bodyPr wrap="square" tIns="0" anchor="ctr" anchorCtr="0">
            <a:spAutoFit/>
          </a:bodyPr>
          <a:lstStyle>
            <a:lvl1pPr algn="l">
              <a:defRPr sz="3200" b="0" spc="-53" baseline="0">
                <a:ln>
                  <a:noFill/>
                </a:ln>
                <a:solidFill>
                  <a:schemeClr val="tx1"/>
                </a:solidFill>
                <a:latin typeface="+mj-lt"/>
              </a:defRPr>
            </a:lvl1pPr>
          </a:lstStyle>
          <a:p>
            <a:r>
              <a:rPr lang="en-US">
                <a:latin typeface="+mj-lt"/>
              </a:rPr>
              <a:t>&lt; </a:t>
            </a:r>
            <a:r>
              <a:rPr lang="en-US"/>
              <a:t>3 Section Title — NO ANIMATION </a:t>
            </a:r>
            <a:r>
              <a:rPr lang="en-US">
                <a:latin typeface="+mj-lt"/>
              </a:rPr>
              <a:t>&gt;</a:t>
            </a:r>
            <a:r>
              <a:rPr lang="en-US"/>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2" y="2780406"/>
            <a:ext cx="8137553"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11" name="Freeform 6">
            <a:extLst>
              <a:ext uri="{FF2B5EF4-FFF2-40B4-BE49-F238E27FC236}">
                <a16:creationId xmlns:a16="http://schemas.microsoft.com/office/drawing/2014/main" id="{F87165EF-D186-4DB5-BFCF-CD630722A04C}"/>
              </a:ext>
            </a:extLst>
          </p:cNvPr>
          <p:cNvSpPr>
            <a:spLocks/>
          </p:cNvSpPr>
          <p:nvPr/>
        </p:nvSpPr>
        <p:spPr bwMode="auto">
          <a:xfrm>
            <a:off x="925766" y="3754438"/>
            <a:ext cx="297873" cy="347662"/>
          </a:xfrm>
          <a:custGeom>
            <a:avLst/>
            <a:gdLst>
              <a:gd name="T0" fmla="*/ 308 w 766"/>
              <a:gd name="T1" fmla="*/ 0 h 958"/>
              <a:gd name="T2" fmla="*/ 456 w 766"/>
              <a:gd name="T3" fmla="*/ 345 h 958"/>
              <a:gd name="T4" fmla="*/ 766 w 766"/>
              <a:gd name="T5" fmla="*/ 389 h 958"/>
              <a:gd name="T6" fmla="*/ 491 w 766"/>
              <a:gd name="T7" fmla="*/ 570 h 958"/>
              <a:gd name="T8" fmla="*/ 458 w 766"/>
              <a:gd name="T9" fmla="*/ 958 h 958"/>
              <a:gd name="T10" fmla="*/ 311 w 766"/>
              <a:gd name="T11" fmla="*/ 612 h 958"/>
              <a:gd name="T12" fmla="*/ 0 w 766"/>
              <a:gd name="T13" fmla="*/ 568 h 958"/>
              <a:gd name="T14" fmla="*/ 276 w 766"/>
              <a:gd name="T15" fmla="*/ 387 h 958"/>
              <a:gd name="T16" fmla="*/ 308 w 766"/>
              <a:gd name="T17"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958">
                <a:moveTo>
                  <a:pt x="308" y="0"/>
                </a:moveTo>
                <a:lnTo>
                  <a:pt x="456" y="345"/>
                </a:lnTo>
                <a:lnTo>
                  <a:pt x="766" y="389"/>
                </a:lnTo>
                <a:lnTo>
                  <a:pt x="491" y="570"/>
                </a:lnTo>
                <a:lnTo>
                  <a:pt x="458" y="958"/>
                </a:lnTo>
                <a:lnTo>
                  <a:pt x="311" y="612"/>
                </a:lnTo>
                <a:lnTo>
                  <a:pt x="0" y="568"/>
                </a:lnTo>
                <a:lnTo>
                  <a:pt x="276" y="387"/>
                </a:lnTo>
                <a:lnTo>
                  <a:pt x="30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4" name="Freeform 7">
            <a:extLst>
              <a:ext uri="{FF2B5EF4-FFF2-40B4-BE49-F238E27FC236}">
                <a16:creationId xmlns:a16="http://schemas.microsoft.com/office/drawing/2014/main" id="{71C9E5CF-1DC3-4CE3-BC20-7D03275CD033}"/>
              </a:ext>
            </a:extLst>
          </p:cNvPr>
          <p:cNvSpPr>
            <a:spLocks noEditPoints="1"/>
          </p:cNvSpPr>
          <p:nvPr/>
        </p:nvSpPr>
        <p:spPr bwMode="auto">
          <a:xfrm>
            <a:off x="478564" y="3984631"/>
            <a:ext cx="1073463" cy="388937"/>
          </a:xfrm>
          <a:custGeom>
            <a:avLst/>
            <a:gdLst>
              <a:gd name="T0" fmla="*/ 2229 w 2367"/>
              <a:gd name="T1" fmla="*/ 429 h 1076"/>
              <a:gd name="T2" fmla="*/ 934 w 2367"/>
              <a:gd name="T3" fmla="*/ 60 h 1076"/>
              <a:gd name="T4" fmla="*/ 138 w 2367"/>
              <a:gd name="T5" fmla="*/ 646 h 1076"/>
              <a:gd name="T6" fmla="*/ 1434 w 2367"/>
              <a:gd name="T7" fmla="*/ 1016 h 1076"/>
              <a:gd name="T8" fmla="*/ 2229 w 2367"/>
              <a:gd name="T9" fmla="*/ 429 h 1076"/>
              <a:gd name="T10" fmla="*/ 2107 w 2367"/>
              <a:gd name="T11" fmla="*/ 602 h 1076"/>
              <a:gd name="T12" fmla="*/ 1402 w 2367"/>
              <a:gd name="T13" fmla="*/ 142 h 1076"/>
              <a:gd name="T14" fmla="*/ 531 w 2367"/>
              <a:gd name="T15" fmla="*/ 490 h 1076"/>
              <a:gd name="T16" fmla="*/ 1237 w 2367"/>
              <a:gd name="T17" fmla="*/ 950 h 1076"/>
              <a:gd name="T18" fmla="*/ 2107 w 2367"/>
              <a:gd name="T19" fmla="*/ 60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7" h="1076">
                <a:moveTo>
                  <a:pt x="2229" y="429"/>
                </a:moveTo>
                <a:cubicBezTo>
                  <a:pt x="2091" y="165"/>
                  <a:pt x="1511" y="0"/>
                  <a:pt x="934" y="60"/>
                </a:cubicBezTo>
                <a:cubicBezTo>
                  <a:pt x="356" y="120"/>
                  <a:pt x="0" y="382"/>
                  <a:pt x="138" y="646"/>
                </a:cubicBezTo>
                <a:cubicBezTo>
                  <a:pt x="276" y="910"/>
                  <a:pt x="856" y="1076"/>
                  <a:pt x="1434" y="1016"/>
                </a:cubicBezTo>
                <a:cubicBezTo>
                  <a:pt x="2011" y="956"/>
                  <a:pt x="2367" y="693"/>
                  <a:pt x="2229" y="429"/>
                </a:cubicBezTo>
                <a:close/>
                <a:moveTo>
                  <a:pt x="2107" y="602"/>
                </a:moveTo>
                <a:cubicBezTo>
                  <a:pt x="2153" y="379"/>
                  <a:pt x="1837" y="173"/>
                  <a:pt x="1402" y="142"/>
                </a:cubicBezTo>
                <a:cubicBezTo>
                  <a:pt x="966" y="112"/>
                  <a:pt x="576" y="267"/>
                  <a:pt x="531" y="490"/>
                </a:cubicBezTo>
                <a:cubicBezTo>
                  <a:pt x="485" y="713"/>
                  <a:pt x="801" y="919"/>
                  <a:pt x="1237" y="950"/>
                </a:cubicBezTo>
                <a:cubicBezTo>
                  <a:pt x="1672" y="980"/>
                  <a:pt x="2062" y="825"/>
                  <a:pt x="2107" y="602"/>
                </a:cubicBezTo>
                <a:close/>
              </a:path>
            </a:pathLst>
          </a:custGeom>
          <a:solidFill>
            <a:schemeClr val="accent2">
              <a:lumMod val="50000"/>
              <a:alpha val="32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8" name="Freeform 11">
            <a:extLst>
              <a:ext uri="{FF2B5EF4-FFF2-40B4-BE49-F238E27FC236}">
                <a16:creationId xmlns:a16="http://schemas.microsoft.com/office/drawing/2014/main" id="{E50D29FE-DE1A-4AE9-8272-6E8499A81815}"/>
              </a:ext>
            </a:extLst>
          </p:cNvPr>
          <p:cNvSpPr>
            <a:spLocks/>
          </p:cNvSpPr>
          <p:nvPr/>
        </p:nvSpPr>
        <p:spPr bwMode="auto">
          <a:xfrm>
            <a:off x="1235379" y="2857500"/>
            <a:ext cx="599168" cy="3548062"/>
          </a:xfrm>
          <a:custGeom>
            <a:avLst/>
            <a:gdLst>
              <a:gd name="T0" fmla="*/ 808 w 1537"/>
              <a:gd name="T1" fmla="*/ 0 h 9790"/>
              <a:gd name="T2" fmla="*/ 1537 w 1537"/>
              <a:gd name="T3" fmla="*/ 9790 h 9790"/>
              <a:gd name="T4" fmla="*/ 0 w 1537"/>
              <a:gd name="T5" fmla="*/ 9406 h 9790"/>
              <a:gd name="T6" fmla="*/ 808 w 1537"/>
              <a:gd name="T7" fmla="*/ 0 h 9790"/>
            </a:gdLst>
            <a:ahLst/>
            <a:cxnLst>
              <a:cxn ang="0">
                <a:pos x="T0" y="T1"/>
              </a:cxn>
              <a:cxn ang="0">
                <a:pos x="T2" y="T3"/>
              </a:cxn>
              <a:cxn ang="0">
                <a:pos x="T4" y="T5"/>
              </a:cxn>
              <a:cxn ang="0">
                <a:pos x="T6" y="T7"/>
              </a:cxn>
            </a:cxnLst>
            <a:rect l="0" t="0" r="r" b="b"/>
            <a:pathLst>
              <a:path w="1537" h="9790">
                <a:moveTo>
                  <a:pt x="808" y="0"/>
                </a:moveTo>
                <a:lnTo>
                  <a:pt x="1537" y="9790"/>
                </a:lnTo>
                <a:lnTo>
                  <a:pt x="0" y="9406"/>
                </a:lnTo>
                <a:lnTo>
                  <a:pt x="808" y="0"/>
                </a:lnTo>
                <a:close/>
              </a:path>
            </a:pathLst>
          </a:custGeom>
          <a:solidFill>
            <a:srgbClr val="3B7A00">
              <a:alpha val="8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9" name="Freeform 12">
            <a:extLst>
              <a:ext uri="{FF2B5EF4-FFF2-40B4-BE49-F238E27FC236}">
                <a16:creationId xmlns:a16="http://schemas.microsoft.com/office/drawing/2014/main" id="{DCB2FF52-C8B3-415F-AAB5-7CB0CD16AA48}"/>
              </a:ext>
            </a:extLst>
          </p:cNvPr>
          <p:cNvSpPr>
            <a:spLocks/>
          </p:cNvSpPr>
          <p:nvPr/>
        </p:nvSpPr>
        <p:spPr bwMode="auto">
          <a:xfrm>
            <a:off x="1605266" y="3757613"/>
            <a:ext cx="689593" cy="2322512"/>
          </a:xfrm>
          <a:custGeom>
            <a:avLst/>
            <a:gdLst>
              <a:gd name="T0" fmla="*/ 887 w 1537"/>
              <a:gd name="T1" fmla="*/ 0 h 6408"/>
              <a:gd name="T2" fmla="*/ 1537 w 1537"/>
              <a:gd name="T3" fmla="*/ 5927 h 6408"/>
              <a:gd name="T4" fmla="*/ 0 w 1537"/>
              <a:gd name="T5" fmla="*/ 6408 h 6408"/>
              <a:gd name="T6" fmla="*/ 887 w 1537"/>
              <a:gd name="T7" fmla="*/ 0 h 6408"/>
            </a:gdLst>
            <a:ahLst/>
            <a:cxnLst>
              <a:cxn ang="0">
                <a:pos x="T0" y="T1"/>
              </a:cxn>
              <a:cxn ang="0">
                <a:pos x="T2" y="T3"/>
              </a:cxn>
              <a:cxn ang="0">
                <a:pos x="T4" y="T5"/>
              </a:cxn>
              <a:cxn ang="0">
                <a:pos x="T6" y="T7"/>
              </a:cxn>
            </a:cxnLst>
            <a:rect l="0" t="0" r="r" b="b"/>
            <a:pathLst>
              <a:path w="1537" h="6408">
                <a:moveTo>
                  <a:pt x="887" y="0"/>
                </a:moveTo>
                <a:lnTo>
                  <a:pt x="1537" y="5927"/>
                </a:lnTo>
                <a:lnTo>
                  <a:pt x="0" y="6408"/>
                </a:lnTo>
                <a:lnTo>
                  <a:pt x="887" y="0"/>
                </a:lnTo>
                <a:close/>
              </a:path>
            </a:pathLst>
          </a:custGeom>
          <a:solidFill>
            <a:schemeClr val="accent2">
              <a:lumMod val="75000"/>
              <a:alpha val="58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1" name="Freeform 13">
            <a:extLst>
              <a:ext uri="{FF2B5EF4-FFF2-40B4-BE49-F238E27FC236}">
                <a16:creationId xmlns:a16="http://schemas.microsoft.com/office/drawing/2014/main" id="{023A689C-C7B2-49CE-81E4-FF0D65185FF5}"/>
              </a:ext>
            </a:extLst>
          </p:cNvPr>
          <p:cNvSpPr>
            <a:spLocks/>
          </p:cNvSpPr>
          <p:nvPr/>
        </p:nvSpPr>
        <p:spPr bwMode="auto">
          <a:xfrm>
            <a:off x="707751" y="4410589"/>
            <a:ext cx="608611" cy="1744662"/>
          </a:xfrm>
          <a:custGeom>
            <a:avLst/>
            <a:gdLst>
              <a:gd name="T0" fmla="*/ 676 w 1353"/>
              <a:gd name="T1" fmla="*/ 0 h 4812"/>
              <a:gd name="T2" fmla="*/ 1353 w 1353"/>
              <a:gd name="T3" fmla="*/ 4747 h 4812"/>
              <a:gd name="T4" fmla="*/ 0 w 1353"/>
              <a:gd name="T5" fmla="*/ 4812 h 4812"/>
              <a:gd name="T6" fmla="*/ 676 w 1353"/>
              <a:gd name="T7" fmla="*/ 0 h 4812"/>
            </a:gdLst>
            <a:ahLst/>
            <a:cxnLst>
              <a:cxn ang="0">
                <a:pos x="T0" y="T1"/>
              </a:cxn>
              <a:cxn ang="0">
                <a:pos x="T2" y="T3"/>
              </a:cxn>
              <a:cxn ang="0">
                <a:pos x="T4" y="T5"/>
              </a:cxn>
              <a:cxn ang="0">
                <a:pos x="T6" y="T7"/>
              </a:cxn>
            </a:cxnLst>
            <a:rect l="0" t="0" r="r" b="b"/>
            <a:pathLst>
              <a:path w="1353" h="4812">
                <a:moveTo>
                  <a:pt x="676" y="0"/>
                </a:moveTo>
                <a:lnTo>
                  <a:pt x="1353" y="4747"/>
                </a:lnTo>
                <a:lnTo>
                  <a:pt x="0" y="4812"/>
                </a:lnTo>
                <a:lnTo>
                  <a:pt x="676" y="0"/>
                </a:lnTo>
                <a:close/>
              </a:path>
            </a:pathLst>
          </a:custGeom>
          <a:solidFill>
            <a:srgbClr val="AEC769">
              <a:alpha val="75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2" name="Freeform 14">
            <a:extLst>
              <a:ext uri="{FF2B5EF4-FFF2-40B4-BE49-F238E27FC236}">
                <a16:creationId xmlns:a16="http://schemas.microsoft.com/office/drawing/2014/main" id="{88285B88-1255-47D9-A3DA-DB3F481A066A}"/>
              </a:ext>
            </a:extLst>
          </p:cNvPr>
          <p:cNvSpPr>
            <a:spLocks/>
          </p:cNvSpPr>
          <p:nvPr/>
        </p:nvSpPr>
        <p:spPr bwMode="auto">
          <a:xfrm>
            <a:off x="1091089" y="4154494"/>
            <a:ext cx="458792" cy="534987"/>
          </a:xfrm>
          <a:custGeom>
            <a:avLst/>
            <a:gdLst>
              <a:gd name="T0" fmla="*/ 589 w 1178"/>
              <a:gd name="T1" fmla="*/ 0 h 1474"/>
              <a:gd name="T2" fmla="*/ 727 w 1178"/>
              <a:gd name="T3" fmla="*/ 564 h 1474"/>
              <a:gd name="T4" fmla="*/ 1178 w 1178"/>
              <a:gd name="T5" fmla="*/ 737 h 1474"/>
              <a:gd name="T6" fmla="*/ 727 w 1178"/>
              <a:gd name="T7" fmla="*/ 910 h 1474"/>
              <a:gd name="T8" fmla="*/ 589 w 1178"/>
              <a:gd name="T9" fmla="*/ 1474 h 1474"/>
              <a:gd name="T10" fmla="*/ 450 w 1178"/>
              <a:gd name="T11" fmla="*/ 910 h 1474"/>
              <a:gd name="T12" fmla="*/ 0 w 1178"/>
              <a:gd name="T13" fmla="*/ 737 h 1474"/>
              <a:gd name="T14" fmla="*/ 450 w 1178"/>
              <a:gd name="T15" fmla="*/ 564 h 1474"/>
              <a:gd name="T16" fmla="*/ 589 w 1178"/>
              <a:gd name="T17"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 h="1474">
                <a:moveTo>
                  <a:pt x="589" y="0"/>
                </a:moveTo>
                <a:lnTo>
                  <a:pt x="727" y="564"/>
                </a:lnTo>
                <a:lnTo>
                  <a:pt x="1178" y="737"/>
                </a:lnTo>
                <a:lnTo>
                  <a:pt x="727" y="910"/>
                </a:lnTo>
                <a:lnTo>
                  <a:pt x="589" y="1474"/>
                </a:lnTo>
                <a:lnTo>
                  <a:pt x="450" y="910"/>
                </a:lnTo>
                <a:lnTo>
                  <a:pt x="0" y="737"/>
                </a:lnTo>
                <a:lnTo>
                  <a:pt x="450" y="564"/>
                </a:lnTo>
                <a:lnTo>
                  <a:pt x="589"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3" name="Freeform 15">
            <a:extLst>
              <a:ext uri="{FF2B5EF4-FFF2-40B4-BE49-F238E27FC236}">
                <a16:creationId xmlns:a16="http://schemas.microsoft.com/office/drawing/2014/main" id="{9A906E01-F3D0-4556-8753-AB83DB894F5E}"/>
              </a:ext>
            </a:extLst>
          </p:cNvPr>
          <p:cNvSpPr>
            <a:spLocks/>
          </p:cNvSpPr>
          <p:nvPr/>
        </p:nvSpPr>
        <p:spPr bwMode="auto">
          <a:xfrm>
            <a:off x="1232733" y="3532188"/>
            <a:ext cx="205428" cy="239712"/>
          </a:xfrm>
          <a:custGeom>
            <a:avLst/>
            <a:gdLst>
              <a:gd name="T0" fmla="*/ 348 w 527"/>
              <a:gd name="T1" fmla="*/ 0 h 660"/>
              <a:gd name="T2" fmla="*/ 346 w 527"/>
              <a:gd name="T3" fmla="*/ 276 h 660"/>
              <a:gd name="T4" fmla="*/ 527 w 527"/>
              <a:gd name="T5" fmla="*/ 431 h 660"/>
              <a:gd name="T6" fmla="*/ 306 w 527"/>
              <a:gd name="T7" fmla="*/ 431 h 660"/>
              <a:gd name="T8" fmla="*/ 179 w 527"/>
              <a:gd name="T9" fmla="*/ 660 h 660"/>
              <a:gd name="T10" fmla="*/ 182 w 527"/>
              <a:gd name="T11" fmla="*/ 384 h 660"/>
              <a:gd name="T12" fmla="*/ 0 w 527"/>
              <a:gd name="T13" fmla="*/ 229 h 660"/>
              <a:gd name="T14" fmla="*/ 222 w 527"/>
              <a:gd name="T15" fmla="*/ 229 h 660"/>
              <a:gd name="T16" fmla="*/ 348 w 527"/>
              <a:gd name="T17"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660">
                <a:moveTo>
                  <a:pt x="348" y="0"/>
                </a:moveTo>
                <a:lnTo>
                  <a:pt x="346" y="276"/>
                </a:lnTo>
                <a:lnTo>
                  <a:pt x="527" y="431"/>
                </a:lnTo>
                <a:lnTo>
                  <a:pt x="306" y="431"/>
                </a:lnTo>
                <a:lnTo>
                  <a:pt x="179" y="660"/>
                </a:lnTo>
                <a:lnTo>
                  <a:pt x="182" y="384"/>
                </a:lnTo>
                <a:lnTo>
                  <a:pt x="0" y="229"/>
                </a:lnTo>
                <a:lnTo>
                  <a:pt x="222" y="229"/>
                </a:lnTo>
                <a:lnTo>
                  <a:pt x="34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6" name="Freeform 16">
            <a:extLst>
              <a:ext uri="{FF2B5EF4-FFF2-40B4-BE49-F238E27FC236}">
                <a16:creationId xmlns:a16="http://schemas.microsoft.com/office/drawing/2014/main" id="{898206CE-4FE3-44F4-BC44-BE5AE6745EC4}"/>
              </a:ext>
            </a:extLst>
          </p:cNvPr>
          <p:cNvSpPr>
            <a:spLocks/>
          </p:cNvSpPr>
          <p:nvPr/>
        </p:nvSpPr>
        <p:spPr bwMode="auto">
          <a:xfrm>
            <a:off x="1523508" y="2260600"/>
            <a:ext cx="585472" cy="679450"/>
          </a:xfrm>
          <a:custGeom>
            <a:avLst/>
            <a:gdLst>
              <a:gd name="T0" fmla="*/ 751 w 1501"/>
              <a:gd name="T1" fmla="*/ 0 h 1877"/>
              <a:gd name="T2" fmla="*/ 927 w 1501"/>
              <a:gd name="T3" fmla="*/ 718 h 1877"/>
              <a:gd name="T4" fmla="*/ 1501 w 1501"/>
              <a:gd name="T5" fmla="*/ 938 h 1877"/>
              <a:gd name="T6" fmla="*/ 927 w 1501"/>
              <a:gd name="T7" fmla="*/ 1159 h 1877"/>
              <a:gd name="T8" fmla="*/ 751 w 1501"/>
              <a:gd name="T9" fmla="*/ 1877 h 1877"/>
              <a:gd name="T10" fmla="*/ 574 w 1501"/>
              <a:gd name="T11" fmla="*/ 1159 h 1877"/>
              <a:gd name="T12" fmla="*/ 0 w 1501"/>
              <a:gd name="T13" fmla="*/ 938 h 1877"/>
              <a:gd name="T14" fmla="*/ 574 w 1501"/>
              <a:gd name="T15" fmla="*/ 718 h 1877"/>
              <a:gd name="T16" fmla="*/ 751 w 1501"/>
              <a:gd name="T17" fmla="*/ 0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1" h="1877">
                <a:moveTo>
                  <a:pt x="751" y="0"/>
                </a:moveTo>
                <a:lnTo>
                  <a:pt x="927" y="718"/>
                </a:lnTo>
                <a:lnTo>
                  <a:pt x="1501" y="938"/>
                </a:lnTo>
                <a:lnTo>
                  <a:pt x="927" y="1159"/>
                </a:lnTo>
                <a:lnTo>
                  <a:pt x="751" y="1877"/>
                </a:lnTo>
                <a:lnTo>
                  <a:pt x="574" y="1159"/>
                </a:lnTo>
                <a:lnTo>
                  <a:pt x="0" y="938"/>
                </a:lnTo>
                <a:lnTo>
                  <a:pt x="574" y="718"/>
                </a:lnTo>
                <a:lnTo>
                  <a:pt x="751" y="0"/>
                </a:lnTo>
                <a:close/>
              </a:path>
            </a:pathLst>
          </a:custGeom>
          <a:solidFill>
            <a:srgbClr val="59A116">
              <a:alpha val="8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9" name="Freeform 5">
            <a:extLst>
              <a:ext uri="{FF2B5EF4-FFF2-40B4-BE49-F238E27FC236}">
                <a16:creationId xmlns:a16="http://schemas.microsoft.com/office/drawing/2014/main" id="{6F5E2CF3-43B9-419F-81A5-91D93D6404BD}"/>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21273204"/>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3 ANIMATED 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2" y="2780406"/>
            <a:ext cx="8137553"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29" name="Freeform 5">
            <a:extLst>
              <a:ext uri="{FF2B5EF4-FFF2-40B4-BE49-F238E27FC236}">
                <a16:creationId xmlns:a16="http://schemas.microsoft.com/office/drawing/2014/main" id="{B5398073-F1D5-4819-AB6C-47A9356832CE}"/>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7" name="Freeform 5">
            <a:extLst>
              <a:ext uri="{FF2B5EF4-FFF2-40B4-BE49-F238E27FC236}">
                <a16:creationId xmlns:a16="http://schemas.microsoft.com/office/drawing/2014/main" id="{37254D16-27B4-40E4-9755-0897017655A1}"/>
              </a:ext>
            </a:extLst>
          </p:cNvPr>
          <p:cNvSpPr>
            <a:spLocks noEditPoints="1"/>
          </p:cNvSpPr>
          <p:nvPr userDrawn="1"/>
        </p:nvSpPr>
        <p:spPr bwMode="auto">
          <a:xfrm>
            <a:off x="285516" y="1536128"/>
            <a:ext cx="2575133" cy="500062"/>
          </a:xfrm>
          <a:custGeom>
            <a:avLst/>
            <a:gdLst>
              <a:gd name="T0" fmla="*/ 3190 w 6379"/>
              <a:gd name="T1" fmla="*/ 0 h 1379"/>
              <a:gd name="T2" fmla="*/ 6379 w 6379"/>
              <a:gd name="T3" fmla="*/ 690 h 1379"/>
              <a:gd name="T4" fmla="*/ 3190 w 6379"/>
              <a:gd name="T5" fmla="*/ 1379 h 1379"/>
              <a:gd name="T6" fmla="*/ 0 w 6379"/>
              <a:gd name="T7" fmla="*/ 690 h 1379"/>
              <a:gd name="T8" fmla="*/ 3190 w 6379"/>
              <a:gd name="T9" fmla="*/ 0 h 1379"/>
              <a:gd name="T10" fmla="*/ 3322 w 6379"/>
              <a:gd name="T11" fmla="*/ 138 h 1379"/>
              <a:gd name="T12" fmla="*/ 5639 w 6379"/>
              <a:gd name="T13" fmla="*/ 598 h 1379"/>
              <a:gd name="T14" fmla="*/ 3371 w 6379"/>
              <a:gd name="T15" fmla="*/ 1274 h 1379"/>
              <a:gd name="T16" fmla="*/ 1054 w 6379"/>
              <a:gd name="T17" fmla="*/ 814 h 1379"/>
              <a:gd name="T18" fmla="*/ 3322 w 6379"/>
              <a:gd name="T19" fmla="*/ 138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9" h="1379">
                <a:moveTo>
                  <a:pt x="3190" y="0"/>
                </a:moveTo>
                <a:cubicBezTo>
                  <a:pt x="4951" y="0"/>
                  <a:pt x="6379" y="309"/>
                  <a:pt x="6379" y="690"/>
                </a:cubicBezTo>
                <a:cubicBezTo>
                  <a:pt x="6379" y="1070"/>
                  <a:pt x="4951" y="1379"/>
                  <a:pt x="3190" y="1379"/>
                </a:cubicBezTo>
                <a:cubicBezTo>
                  <a:pt x="1428" y="1379"/>
                  <a:pt x="0" y="1070"/>
                  <a:pt x="0" y="690"/>
                </a:cubicBezTo>
                <a:cubicBezTo>
                  <a:pt x="0" y="309"/>
                  <a:pt x="1428" y="0"/>
                  <a:pt x="3190" y="0"/>
                </a:cubicBezTo>
                <a:close/>
                <a:moveTo>
                  <a:pt x="3322" y="138"/>
                </a:moveTo>
                <a:cubicBezTo>
                  <a:pt x="4588" y="78"/>
                  <a:pt x="5625" y="284"/>
                  <a:pt x="5639" y="598"/>
                </a:cubicBezTo>
                <a:cubicBezTo>
                  <a:pt x="5652" y="911"/>
                  <a:pt x="4637" y="1214"/>
                  <a:pt x="3371" y="1274"/>
                </a:cubicBezTo>
                <a:cubicBezTo>
                  <a:pt x="2105" y="1334"/>
                  <a:pt x="1067" y="1128"/>
                  <a:pt x="1054" y="814"/>
                </a:cubicBezTo>
                <a:cubicBezTo>
                  <a:pt x="1040" y="501"/>
                  <a:pt x="2056" y="198"/>
                  <a:pt x="3322" y="138"/>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58" name="Group 57">
            <a:extLst>
              <a:ext uri="{FF2B5EF4-FFF2-40B4-BE49-F238E27FC236}">
                <a16:creationId xmlns:a16="http://schemas.microsoft.com/office/drawing/2014/main" id="{39DA7A49-F90F-4BB7-9E7F-64B9877AE84B}"/>
              </a:ext>
            </a:extLst>
          </p:cNvPr>
          <p:cNvGrpSpPr/>
          <p:nvPr userDrawn="1"/>
        </p:nvGrpSpPr>
        <p:grpSpPr bwMode="gray">
          <a:xfrm>
            <a:off x="885743" y="5010156"/>
            <a:ext cx="1237709" cy="155575"/>
            <a:chOff x="957263" y="5010150"/>
            <a:chExt cx="1147762" cy="155575"/>
          </a:xfrm>
          <a:solidFill>
            <a:schemeClr val="bg1"/>
          </a:solidFill>
        </p:grpSpPr>
        <p:sp>
          <p:nvSpPr>
            <p:cNvPr id="59" name="Freeform 8">
              <a:extLst>
                <a:ext uri="{FF2B5EF4-FFF2-40B4-BE49-F238E27FC236}">
                  <a16:creationId xmlns:a16="http://schemas.microsoft.com/office/drawing/2014/main" id="{AFE0E665-6A6E-4371-A7B7-47A9D0C76D10}"/>
                </a:ext>
              </a:extLst>
            </p:cNvPr>
            <p:cNvSpPr>
              <a:spLocks/>
            </p:cNvSpPr>
            <p:nvPr/>
          </p:nvSpPr>
          <p:spPr bwMode="gray">
            <a:xfrm>
              <a:off x="1371600" y="5010150"/>
              <a:ext cx="352425" cy="68262"/>
            </a:xfrm>
            <a:custGeom>
              <a:avLst/>
              <a:gdLst>
                <a:gd name="T0" fmla="*/ 487 w 978"/>
                <a:gd name="T1" fmla="*/ 0 h 188"/>
                <a:gd name="T2" fmla="*/ 969 w 978"/>
                <a:gd name="T3" fmla="*/ 8 h 188"/>
                <a:gd name="T4" fmla="*/ 978 w 978"/>
                <a:gd name="T5" fmla="*/ 128 h 188"/>
                <a:gd name="T6" fmla="*/ 619 w 978"/>
                <a:gd name="T7" fmla="*/ 138 h 188"/>
                <a:gd name="T8" fmla="*/ 0 w 978"/>
                <a:gd name="T9" fmla="*/ 188 h 188"/>
                <a:gd name="T10" fmla="*/ 16 w 978"/>
                <a:gd name="T11" fmla="*/ 8 h 188"/>
                <a:gd name="T12" fmla="*/ 487 w 97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978" h="188">
                  <a:moveTo>
                    <a:pt x="487" y="0"/>
                  </a:moveTo>
                  <a:cubicBezTo>
                    <a:pt x="651" y="0"/>
                    <a:pt x="812" y="3"/>
                    <a:pt x="969" y="8"/>
                  </a:cubicBezTo>
                  <a:lnTo>
                    <a:pt x="978" y="128"/>
                  </a:lnTo>
                  <a:cubicBezTo>
                    <a:pt x="861" y="129"/>
                    <a:pt x="741" y="132"/>
                    <a:pt x="619" y="138"/>
                  </a:cubicBezTo>
                  <a:cubicBezTo>
                    <a:pt x="404" y="148"/>
                    <a:pt x="197" y="165"/>
                    <a:pt x="0" y="188"/>
                  </a:cubicBezTo>
                  <a:lnTo>
                    <a:pt x="16" y="8"/>
                  </a:lnTo>
                  <a:cubicBezTo>
                    <a:pt x="169" y="3"/>
                    <a:pt x="327" y="0"/>
                    <a:pt x="487" y="0"/>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B6B2A55C-CCFD-4C9C-91B0-8FB6B6EFD62E}"/>
                </a:ext>
              </a:extLst>
            </p:cNvPr>
            <p:cNvSpPr>
              <a:spLocks/>
            </p:cNvSpPr>
            <p:nvPr/>
          </p:nvSpPr>
          <p:spPr bwMode="gray">
            <a:xfrm>
              <a:off x="1781175" y="5014913"/>
              <a:ext cx="323850" cy="65087"/>
            </a:xfrm>
            <a:custGeom>
              <a:avLst/>
              <a:gdLst>
                <a:gd name="T0" fmla="*/ 16 w 897"/>
                <a:gd name="T1" fmla="*/ 0 h 176"/>
                <a:gd name="T2" fmla="*/ 885 w 897"/>
                <a:gd name="T3" fmla="*/ 70 h 176"/>
                <a:gd name="T4" fmla="*/ 897 w 897"/>
                <a:gd name="T5" fmla="*/ 176 h 176"/>
                <a:gd name="T6" fmla="*/ 0 w 897"/>
                <a:gd name="T7" fmla="*/ 113 h 176"/>
                <a:gd name="T8" fmla="*/ 16 w 897"/>
                <a:gd name="T9" fmla="*/ 0 h 176"/>
              </a:gdLst>
              <a:ahLst/>
              <a:cxnLst>
                <a:cxn ang="0">
                  <a:pos x="T0" y="T1"/>
                </a:cxn>
                <a:cxn ang="0">
                  <a:pos x="T2" y="T3"/>
                </a:cxn>
                <a:cxn ang="0">
                  <a:pos x="T4" y="T5"/>
                </a:cxn>
                <a:cxn ang="0">
                  <a:pos x="T6" y="T7"/>
                </a:cxn>
                <a:cxn ang="0">
                  <a:pos x="T8" y="T9"/>
                </a:cxn>
              </a:cxnLst>
              <a:rect l="0" t="0" r="r" b="b"/>
              <a:pathLst>
                <a:path w="897" h="176">
                  <a:moveTo>
                    <a:pt x="16" y="0"/>
                  </a:moveTo>
                  <a:cubicBezTo>
                    <a:pt x="325" y="14"/>
                    <a:pt x="617" y="38"/>
                    <a:pt x="885" y="70"/>
                  </a:cubicBezTo>
                  <a:lnTo>
                    <a:pt x="897" y="176"/>
                  </a:lnTo>
                  <a:cubicBezTo>
                    <a:pt x="636" y="139"/>
                    <a:pt x="332" y="116"/>
                    <a:pt x="0" y="113"/>
                  </a:cubicBezTo>
                  <a:lnTo>
                    <a:pt x="16"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66219C88-50A3-4FAB-9AF0-BC3A1FCA7A9B}"/>
                </a:ext>
              </a:extLst>
            </p:cNvPr>
            <p:cNvSpPr>
              <a:spLocks/>
            </p:cNvSpPr>
            <p:nvPr/>
          </p:nvSpPr>
          <p:spPr bwMode="gray">
            <a:xfrm>
              <a:off x="957263" y="5024438"/>
              <a:ext cx="209550" cy="141287"/>
            </a:xfrm>
            <a:custGeom>
              <a:avLst/>
              <a:gdLst>
                <a:gd name="T0" fmla="*/ 47 w 581"/>
                <a:gd name="T1" fmla="*/ 51 h 390"/>
                <a:gd name="T2" fmla="*/ 548 w 581"/>
                <a:gd name="T3" fmla="*/ 0 h 390"/>
                <a:gd name="T4" fmla="*/ 581 w 581"/>
                <a:gd name="T5" fmla="*/ 236 h 390"/>
                <a:gd name="T6" fmla="*/ 0 w 581"/>
                <a:gd name="T7" fmla="*/ 390 h 390"/>
                <a:gd name="T8" fmla="*/ 47 w 581"/>
                <a:gd name="T9" fmla="*/ 51 h 390"/>
              </a:gdLst>
              <a:ahLst/>
              <a:cxnLst>
                <a:cxn ang="0">
                  <a:pos x="T0" y="T1"/>
                </a:cxn>
                <a:cxn ang="0">
                  <a:pos x="T2" y="T3"/>
                </a:cxn>
                <a:cxn ang="0">
                  <a:pos x="T4" y="T5"/>
                </a:cxn>
                <a:cxn ang="0">
                  <a:pos x="T6" y="T7"/>
                </a:cxn>
                <a:cxn ang="0">
                  <a:pos x="T8" y="T9"/>
                </a:cxn>
              </a:cxnLst>
              <a:rect l="0" t="0" r="r" b="b"/>
              <a:pathLst>
                <a:path w="581" h="390">
                  <a:moveTo>
                    <a:pt x="47" y="51"/>
                  </a:moveTo>
                  <a:cubicBezTo>
                    <a:pt x="206" y="31"/>
                    <a:pt x="373" y="14"/>
                    <a:pt x="548" y="0"/>
                  </a:cubicBezTo>
                  <a:lnTo>
                    <a:pt x="581" y="236"/>
                  </a:lnTo>
                  <a:cubicBezTo>
                    <a:pt x="359" y="280"/>
                    <a:pt x="162" y="332"/>
                    <a:pt x="0" y="390"/>
                  </a:cubicBezTo>
                  <a:lnTo>
                    <a:pt x="47"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62" name="Freeform 6">
            <a:extLst>
              <a:ext uri="{FF2B5EF4-FFF2-40B4-BE49-F238E27FC236}">
                <a16:creationId xmlns:a16="http://schemas.microsoft.com/office/drawing/2014/main" id="{7DED6F60-FADF-45E5-9D1E-F8C8D88C40B9}"/>
              </a:ext>
            </a:extLst>
          </p:cNvPr>
          <p:cNvSpPr>
            <a:spLocks/>
          </p:cNvSpPr>
          <p:nvPr userDrawn="1"/>
        </p:nvSpPr>
        <p:spPr bwMode="auto">
          <a:xfrm>
            <a:off x="925766" y="3754438"/>
            <a:ext cx="297873" cy="347662"/>
          </a:xfrm>
          <a:custGeom>
            <a:avLst/>
            <a:gdLst>
              <a:gd name="T0" fmla="*/ 308 w 766"/>
              <a:gd name="T1" fmla="*/ 0 h 958"/>
              <a:gd name="T2" fmla="*/ 456 w 766"/>
              <a:gd name="T3" fmla="*/ 345 h 958"/>
              <a:gd name="T4" fmla="*/ 766 w 766"/>
              <a:gd name="T5" fmla="*/ 389 h 958"/>
              <a:gd name="T6" fmla="*/ 491 w 766"/>
              <a:gd name="T7" fmla="*/ 570 h 958"/>
              <a:gd name="T8" fmla="*/ 458 w 766"/>
              <a:gd name="T9" fmla="*/ 958 h 958"/>
              <a:gd name="T10" fmla="*/ 311 w 766"/>
              <a:gd name="T11" fmla="*/ 612 h 958"/>
              <a:gd name="T12" fmla="*/ 0 w 766"/>
              <a:gd name="T13" fmla="*/ 568 h 958"/>
              <a:gd name="T14" fmla="*/ 276 w 766"/>
              <a:gd name="T15" fmla="*/ 387 h 958"/>
              <a:gd name="T16" fmla="*/ 308 w 766"/>
              <a:gd name="T17"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958">
                <a:moveTo>
                  <a:pt x="308" y="0"/>
                </a:moveTo>
                <a:lnTo>
                  <a:pt x="456" y="345"/>
                </a:lnTo>
                <a:lnTo>
                  <a:pt x="766" y="389"/>
                </a:lnTo>
                <a:lnTo>
                  <a:pt x="491" y="570"/>
                </a:lnTo>
                <a:lnTo>
                  <a:pt x="458" y="958"/>
                </a:lnTo>
                <a:lnTo>
                  <a:pt x="311" y="612"/>
                </a:lnTo>
                <a:lnTo>
                  <a:pt x="0" y="568"/>
                </a:lnTo>
                <a:lnTo>
                  <a:pt x="276" y="387"/>
                </a:lnTo>
                <a:lnTo>
                  <a:pt x="30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3" name="Freeform 7">
            <a:extLst>
              <a:ext uri="{FF2B5EF4-FFF2-40B4-BE49-F238E27FC236}">
                <a16:creationId xmlns:a16="http://schemas.microsoft.com/office/drawing/2014/main" id="{5C760CBD-F75E-47E4-9D11-4DC1D76052C1}"/>
              </a:ext>
            </a:extLst>
          </p:cNvPr>
          <p:cNvSpPr>
            <a:spLocks noEditPoints="1"/>
          </p:cNvSpPr>
          <p:nvPr userDrawn="1"/>
        </p:nvSpPr>
        <p:spPr bwMode="auto">
          <a:xfrm>
            <a:off x="478564" y="3984631"/>
            <a:ext cx="1073463" cy="388937"/>
          </a:xfrm>
          <a:custGeom>
            <a:avLst/>
            <a:gdLst>
              <a:gd name="T0" fmla="*/ 2229 w 2367"/>
              <a:gd name="T1" fmla="*/ 429 h 1076"/>
              <a:gd name="T2" fmla="*/ 934 w 2367"/>
              <a:gd name="T3" fmla="*/ 60 h 1076"/>
              <a:gd name="T4" fmla="*/ 138 w 2367"/>
              <a:gd name="T5" fmla="*/ 646 h 1076"/>
              <a:gd name="T6" fmla="*/ 1434 w 2367"/>
              <a:gd name="T7" fmla="*/ 1016 h 1076"/>
              <a:gd name="T8" fmla="*/ 2229 w 2367"/>
              <a:gd name="T9" fmla="*/ 429 h 1076"/>
              <a:gd name="T10" fmla="*/ 2107 w 2367"/>
              <a:gd name="T11" fmla="*/ 602 h 1076"/>
              <a:gd name="T12" fmla="*/ 1402 w 2367"/>
              <a:gd name="T13" fmla="*/ 142 h 1076"/>
              <a:gd name="T14" fmla="*/ 531 w 2367"/>
              <a:gd name="T15" fmla="*/ 490 h 1076"/>
              <a:gd name="T16" fmla="*/ 1237 w 2367"/>
              <a:gd name="T17" fmla="*/ 950 h 1076"/>
              <a:gd name="T18" fmla="*/ 2107 w 2367"/>
              <a:gd name="T19" fmla="*/ 60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7" h="1076">
                <a:moveTo>
                  <a:pt x="2229" y="429"/>
                </a:moveTo>
                <a:cubicBezTo>
                  <a:pt x="2091" y="165"/>
                  <a:pt x="1511" y="0"/>
                  <a:pt x="934" y="60"/>
                </a:cubicBezTo>
                <a:cubicBezTo>
                  <a:pt x="356" y="120"/>
                  <a:pt x="0" y="382"/>
                  <a:pt x="138" y="646"/>
                </a:cubicBezTo>
                <a:cubicBezTo>
                  <a:pt x="276" y="910"/>
                  <a:pt x="856" y="1076"/>
                  <a:pt x="1434" y="1016"/>
                </a:cubicBezTo>
                <a:cubicBezTo>
                  <a:pt x="2011" y="956"/>
                  <a:pt x="2367" y="693"/>
                  <a:pt x="2229" y="429"/>
                </a:cubicBezTo>
                <a:close/>
                <a:moveTo>
                  <a:pt x="2107" y="602"/>
                </a:moveTo>
                <a:cubicBezTo>
                  <a:pt x="2153" y="379"/>
                  <a:pt x="1837" y="173"/>
                  <a:pt x="1402" y="142"/>
                </a:cubicBezTo>
                <a:cubicBezTo>
                  <a:pt x="966" y="112"/>
                  <a:pt x="576" y="267"/>
                  <a:pt x="531" y="490"/>
                </a:cubicBezTo>
                <a:cubicBezTo>
                  <a:pt x="485" y="713"/>
                  <a:pt x="801" y="919"/>
                  <a:pt x="1237" y="950"/>
                </a:cubicBezTo>
                <a:cubicBezTo>
                  <a:pt x="1672" y="980"/>
                  <a:pt x="2062" y="825"/>
                  <a:pt x="2107" y="602"/>
                </a:cubicBezTo>
                <a:close/>
              </a:path>
            </a:pathLst>
          </a:custGeom>
          <a:solidFill>
            <a:schemeClr val="accent2">
              <a:lumMod val="50000"/>
              <a:alpha val="32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grpSp>
        <p:nvGrpSpPr>
          <p:cNvPr id="64" name="Group 63">
            <a:extLst>
              <a:ext uri="{FF2B5EF4-FFF2-40B4-BE49-F238E27FC236}">
                <a16:creationId xmlns:a16="http://schemas.microsoft.com/office/drawing/2014/main" id="{1B7DA105-EA87-4111-835B-A86E4156783E}"/>
              </a:ext>
            </a:extLst>
          </p:cNvPr>
          <p:cNvGrpSpPr/>
          <p:nvPr userDrawn="1"/>
        </p:nvGrpSpPr>
        <p:grpSpPr>
          <a:xfrm>
            <a:off x="707751" y="2857500"/>
            <a:ext cx="1587108" cy="3548062"/>
            <a:chOff x="530813" y="2857500"/>
            <a:chExt cx="1190331" cy="3548062"/>
          </a:xfrm>
        </p:grpSpPr>
        <p:sp>
          <p:nvSpPr>
            <p:cNvPr id="65" name="Freeform 11">
              <a:extLst>
                <a:ext uri="{FF2B5EF4-FFF2-40B4-BE49-F238E27FC236}">
                  <a16:creationId xmlns:a16="http://schemas.microsoft.com/office/drawing/2014/main" id="{4DC40B1A-2855-448C-B141-A22A49E6FC59}"/>
                </a:ext>
              </a:extLst>
            </p:cNvPr>
            <p:cNvSpPr>
              <a:spLocks/>
            </p:cNvSpPr>
            <p:nvPr/>
          </p:nvSpPr>
          <p:spPr bwMode="auto">
            <a:xfrm>
              <a:off x="926534" y="2857500"/>
              <a:ext cx="449376" cy="3548062"/>
            </a:xfrm>
            <a:custGeom>
              <a:avLst/>
              <a:gdLst>
                <a:gd name="T0" fmla="*/ 808 w 1537"/>
                <a:gd name="T1" fmla="*/ 0 h 9790"/>
                <a:gd name="T2" fmla="*/ 1537 w 1537"/>
                <a:gd name="T3" fmla="*/ 9790 h 9790"/>
                <a:gd name="T4" fmla="*/ 0 w 1537"/>
                <a:gd name="T5" fmla="*/ 9406 h 9790"/>
                <a:gd name="T6" fmla="*/ 808 w 1537"/>
                <a:gd name="T7" fmla="*/ 0 h 9790"/>
              </a:gdLst>
              <a:ahLst/>
              <a:cxnLst>
                <a:cxn ang="0">
                  <a:pos x="T0" y="T1"/>
                </a:cxn>
                <a:cxn ang="0">
                  <a:pos x="T2" y="T3"/>
                </a:cxn>
                <a:cxn ang="0">
                  <a:pos x="T4" y="T5"/>
                </a:cxn>
                <a:cxn ang="0">
                  <a:pos x="T6" y="T7"/>
                </a:cxn>
              </a:cxnLst>
              <a:rect l="0" t="0" r="r" b="b"/>
              <a:pathLst>
                <a:path w="1537" h="9790">
                  <a:moveTo>
                    <a:pt x="808" y="0"/>
                  </a:moveTo>
                  <a:lnTo>
                    <a:pt x="1537" y="9790"/>
                  </a:lnTo>
                  <a:lnTo>
                    <a:pt x="0" y="9406"/>
                  </a:lnTo>
                  <a:lnTo>
                    <a:pt x="808" y="0"/>
                  </a:lnTo>
                  <a:close/>
                </a:path>
              </a:pathLst>
            </a:custGeom>
            <a:solidFill>
              <a:srgbClr val="3B7A00">
                <a:alpha val="8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6" name="Freeform 12">
              <a:extLst>
                <a:ext uri="{FF2B5EF4-FFF2-40B4-BE49-F238E27FC236}">
                  <a16:creationId xmlns:a16="http://schemas.microsoft.com/office/drawing/2014/main" id="{D8CEF90C-0CE5-470E-8E8F-F0A5FDCA3B4C}"/>
                </a:ext>
              </a:extLst>
            </p:cNvPr>
            <p:cNvSpPr>
              <a:spLocks/>
            </p:cNvSpPr>
            <p:nvPr/>
          </p:nvSpPr>
          <p:spPr bwMode="auto">
            <a:xfrm>
              <a:off x="1203949" y="3757613"/>
              <a:ext cx="517195" cy="2322512"/>
            </a:xfrm>
            <a:custGeom>
              <a:avLst/>
              <a:gdLst>
                <a:gd name="T0" fmla="*/ 887 w 1537"/>
                <a:gd name="T1" fmla="*/ 0 h 6408"/>
                <a:gd name="T2" fmla="*/ 1537 w 1537"/>
                <a:gd name="T3" fmla="*/ 5927 h 6408"/>
                <a:gd name="T4" fmla="*/ 0 w 1537"/>
                <a:gd name="T5" fmla="*/ 6408 h 6408"/>
                <a:gd name="T6" fmla="*/ 887 w 1537"/>
                <a:gd name="T7" fmla="*/ 0 h 6408"/>
              </a:gdLst>
              <a:ahLst/>
              <a:cxnLst>
                <a:cxn ang="0">
                  <a:pos x="T0" y="T1"/>
                </a:cxn>
                <a:cxn ang="0">
                  <a:pos x="T2" y="T3"/>
                </a:cxn>
                <a:cxn ang="0">
                  <a:pos x="T4" y="T5"/>
                </a:cxn>
                <a:cxn ang="0">
                  <a:pos x="T6" y="T7"/>
                </a:cxn>
              </a:cxnLst>
              <a:rect l="0" t="0" r="r" b="b"/>
              <a:pathLst>
                <a:path w="1537" h="6408">
                  <a:moveTo>
                    <a:pt x="887" y="0"/>
                  </a:moveTo>
                  <a:lnTo>
                    <a:pt x="1537" y="5927"/>
                  </a:lnTo>
                  <a:lnTo>
                    <a:pt x="0" y="6408"/>
                  </a:lnTo>
                  <a:lnTo>
                    <a:pt x="887" y="0"/>
                  </a:lnTo>
                  <a:close/>
                </a:path>
              </a:pathLst>
            </a:custGeom>
            <a:solidFill>
              <a:schemeClr val="accent2">
                <a:lumMod val="75000"/>
                <a:alpha val="58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7" name="Freeform 13">
              <a:extLst>
                <a:ext uri="{FF2B5EF4-FFF2-40B4-BE49-F238E27FC236}">
                  <a16:creationId xmlns:a16="http://schemas.microsoft.com/office/drawing/2014/main" id="{E48ADBD7-A8AE-45DD-9C29-0E933FF8309F}"/>
                </a:ext>
              </a:extLst>
            </p:cNvPr>
            <p:cNvSpPr>
              <a:spLocks/>
            </p:cNvSpPr>
            <p:nvPr/>
          </p:nvSpPr>
          <p:spPr bwMode="auto">
            <a:xfrm>
              <a:off x="530813" y="4410589"/>
              <a:ext cx="456458" cy="1744662"/>
            </a:xfrm>
            <a:custGeom>
              <a:avLst/>
              <a:gdLst>
                <a:gd name="T0" fmla="*/ 676 w 1353"/>
                <a:gd name="T1" fmla="*/ 0 h 4812"/>
                <a:gd name="T2" fmla="*/ 1353 w 1353"/>
                <a:gd name="T3" fmla="*/ 4747 h 4812"/>
                <a:gd name="T4" fmla="*/ 0 w 1353"/>
                <a:gd name="T5" fmla="*/ 4812 h 4812"/>
                <a:gd name="T6" fmla="*/ 676 w 1353"/>
                <a:gd name="T7" fmla="*/ 0 h 4812"/>
              </a:gdLst>
              <a:ahLst/>
              <a:cxnLst>
                <a:cxn ang="0">
                  <a:pos x="T0" y="T1"/>
                </a:cxn>
                <a:cxn ang="0">
                  <a:pos x="T2" y="T3"/>
                </a:cxn>
                <a:cxn ang="0">
                  <a:pos x="T4" y="T5"/>
                </a:cxn>
                <a:cxn ang="0">
                  <a:pos x="T6" y="T7"/>
                </a:cxn>
              </a:cxnLst>
              <a:rect l="0" t="0" r="r" b="b"/>
              <a:pathLst>
                <a:path w="1353" h="4812">
                  <a:moveTo>
                    <a:pt x="676" y="0"/>
                  </a:moveTo>
                  <a:lnTo>
                    <a:pt x="1353" y="4747"/>
                  </a:lnTo>
                  <a:lnTo>
                    <a:pt x="0" y="4812"/>
                  </a:lnTo>
                  <a:lnTo>
                    <a:pt x="676" y="0"/>
                  </a:lnTo>
                  <a:close/>
                </a:path>
              </a:pathLst>
            </a:custGeom>
            <a:solidFill>
              <a:srgbClr val="AEC769">
                <a:alpha val="75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grpSp>
      <p:sp>
        <p:nvSpPr>
          <p:cNvPr id="68" name="Freeform 14">
            <a:extLst>
              <a:ext uri="{FF2B5EF4-FFF2-40B4-BE49-F238E27FC236}">
                <a16:creationId xmlns:a16="http://schemas.microsoft.com/office/drawing/2014/main" id="{E810901B-C00E-4D83-A813-82705F34E737}"/>
              </a:ext>
            </a:extLst>
          </p:cNvPr>
          <p:cNvSpPr>
            <a:spLocks/>
          </p:cNvSpPr>
          <p:nvPr userDrawn="1"/>
        </p:nvSpPr>
        <p:spPr bwMode="auto">
          <a:xfrm>
            <a:off x="1091089" y="4154494"/>
            <a:ext cx="458792" cy="534987"/>
          </a:xfrm>
          <a:custGeom>
            <a:avLst/>
            <a:gdLst>
              <a:gd name="T0" fmla="*/ 589 w 1178"/>
              <a:gd name="T1" fmla="*/ 0 h 1474"/>
              <a:gd name="T2" fmla="*/ 727 w 1178"/>
              <a:gd name="T3" fmla="*/ 564 h 1474"/>
              <a:gd name="T4" fmla="*/ 1178 w 1178"/>
              <a:gd name="T5" fmla="*/ 737 h 1474"/>
              <a:gd name="T6" fmla="*/ 727 w 1178"/>
              <a:gd name="T7" fmla="*/ 910 h 1474"/>
              <a:gd name="T8" fmla="*/ 589 w 1178"/>
              <a:gd name="T9" fmla="*/ 1474 h 1474"/>
              <a:gd name="T10" fmla="*/ 450 w 1178"/>
              <a:gd name="T11" fmla="*/ 910 h 1474"/>
              <a:gd name="T12" fmla="*/ 0 w 1178"/>
              <a:gd name="T13" fmla="*/ 737 h 1474"/>
              <a:gd name="T14" fmla="*/ 450 w 1178"/>
              <a:gd name="T15" fmla="*/ 564 h 1474"/>
              <a:gd name="T16" fmla="*/ 589 w 1178"/>
              <a:gd name="T17"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 h="1474">
                <a:moveTo>
                  <a:pt x="589" y="0"/>
                </a:moveTo>
                <a:lnTo>
                  <a:pt x="727" y="564"/>
                </a:lnTo>
                <a:lnTo>
                  <a:pt x="1178" y="737"/>
                </a:lnTo>
                <a:lnTo>
                  <a:pt x="727" y="910"/>
                </a:lnTo>
                <a:lnTo>
                  <a:pt x="589" y="1474"/>
                </a:lnTo>
                <a:lnTo>
                  <a:pt x="450" y="910"/>
                </a:lnTo>
                <a:lnTo>
                  <a:pt x="0" y="737"/>
                </a:lnTo>
                <a:lnTo>
                  <a:pt x="450" y="564"/>
                </a:lnTo>
                <a:lnTo>
                  <a:pt x="589"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9" name="Freeform 15">
            <a:extLst>
              <a:ext uri="{FF2B5EF4-FFF2-40B4-BE49-F238E27FC236}">
                <a16:creationId xmlns:a16="http://schemas.microsoft.com/office/drawing/2014/main" id="{5236081B-6395-4947-81E0-756B8D7DC0A4}"/>
              </a:ext>
            </a:extLst>
          </p:cNvPr>
          <p:cNvSpPr>
            <a:spLocks/>
          </p:cNvSpPr>
          <p:nvPr userDrawn="1"/>
        </p:nvSpPr>
        <p:spPr bwMode="auto">
          <a:xfrm>
            <a:off x="1232733" y="3532188"/>
            <a:ext cx="205428" cy="239712"/>
          </a:xfrm>
          <a:custGeom>
            <a:avLst/>
            <a:gdLst>
              <a:gd name="T0" fmla="*/ 348 w 527"/>
              <a:gd name="T1" fmla="*/ 0 h 660"/>
              <a:gd name="T2" fmla="*/ 346 w 527"/>
              <a:gd name="T3" fmla="*/ 276 h 660"/>
              <a:gd name="T4" fmla="*/ 527 w 527"/>
              <a:gd name="T5" fmla="*/ 431 h 660"/>
              <a:gd name="T6" fmla="*/ 306 w 527"/>
              <a:gd name="T7" fmla="*/ 431 h 660"/>
              <a:gd name="T8" fmla="*/ 179 w 527"/>
              <a:gd name="T9" fmla="*/ 660 h 660"/>
              <a:gd name="T10" fmla="*/ 182 w 527"/>
              <a:gd name="T11" fmla="*/ 384 h 660"/>
              <a:gd name="T12" fmla="*/ 0 w 527"/>
              <a:gd name="T13" fmla="*/ 229 h 660"/>
              <a:gd name="T14" fmla="*/ 222 w 527"/>
              <a:gd name="T15" fmla="*/ 229 h 660"/>
              <a:gd name="T16" fmla="*/ 348 w 527"/>
              <a:gd name="T17"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660">
                <a:moveTo>
                  <a:pt x="348" y="0"/>
                </a:moveTo>
                <a:lnTo>
                  <a:pt x="346" y="276"/>
                </a:lnTo>
                <a:lnTo>
                  <a:pt x="527" y="431"/>
                </a:lnTo>
                <a:lnTo>
                  <a:pt x="306" y="431"/>
                </a:lnTo>
                <a:lnTo>
                  <a:pt x="179" y="660"/>
                </a:lnTo>
                <a:lnTo>
                  <a:pt x="182" y="384"/>
                </a:lnTo>
                <a:lnTo>
                  <a:pt x="0" y="229"/>
                </a:lnTo>
                <a:lnTo>
                  <a:pt x="222" y="229"/>
                </a:lnTo>
                <a:lnTo>
                  <a:pt x="348"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grpSp>
        <p:nvGrpSpPr>
          <p:cNvPr id="34" name="Group 33">
            <a:extLst>
              <a:ext uri="{FF2B5EF4-FFF2-40B4-BE49-F238E27FC236}">
                <a16:creationId xmlns:a16="http://schemas.microsoft.com/office/drawing/2014/main" id="{BA6AEF71-3A7F-4F89-9669-74901CC6AD0F}"/>
              </a:ext>
            </a:extLst>
          </p:cNvPr>
          <p:cNvGrpSpPr/>
          <p:nvPr/>
        </p:nvGrpSpPr>
        <p:grpSpPr>
          <a:xfrm>
            <a:off x="-1" y="611408"/>
            <a:ext cx="12115801" cy="2078102"/>
            <a:chOff x="-1" y="611408"/>
            <a:chExt cx="11865144" cy="2078102"/>
          </a:xfrm>
        </p:grpSpPr>
        <p:sp>
          <p:nvSpPr>
            <p:cNvPr id="31" name="Freeform 20">
              <a:extLst>
                <a:ext uri="{FF2B5EF4-FFF2-40B4-BE49-F238E27FC236}">
                  <a16:creationId xmlns:a16="http://schemas.microsoft.com/office/drawing/2014/main" id="{1071F903-D010-4372-950C-593DF52BEEA6}"/>
                </a:ext>
              </a:extLst>
            </p:cNvPr>
            <p:cNvSpPr>
              <a:spLocks/>
            </p:cNvSpPr>
            <p:nvPr/>
          </p:nvSpPr>
          <p:spPr bwMode="auto">
            <a:xfrm>
              <a:off x="-1" y="1292792"/>
              <a:ext cx="11865144" cy="1396718"/>
            </a:xfrm>
            <a:custGeom>
              <a:avLst/>
              <a:gdLst>
                <a:gd name="T0" fmla="*/ 0 w 31589"/>
                <a:gd name="T1" fmla="*/ 0 h 5181"/>
                <a:gd name="T2" fmla="*/ 31589 w 31589"/>
                <a:gd name="T3" fmla="*/ 1397 h 5181"/>
                <a:gd name="T4" fmla="*/ 28006 w 31589"/>
                <a:gd name="T5" fmla="*/ 3607 h 5181"/>
                <a:gd name="T6" fmla="*/ 0 w 31589"/>
                <a:gd name="T7" fmla="*/ 5181 h 5181"/>
                <a:gd name="T8" fmla="*/ 0 w 31589"/>
                <a:gd name="T9" fmla="*/ 0 h 5181"/>
                <a:gd name="connsiteX0" fmla="*/ 0 w 10030"/>
                <a:gd name="connsiteY0" fmla="*/ 4804 h 7304"/>
                <a:gd name="connsiteX1" fmla="*/ 10030 w 10030"/>
                <a:gd name="connsiteY1" fmla="*/ 0 h 7304"/>
                <a:gd name="connsiteX2" fmla="*/ 8896 w 10030"/>
                <a:gd name="connsiteY2" fmla="*/ 4266 h 7304"/>
                <a:gd name="connsiteX3" fmla="*/ 30 w 10030"/>
                <a:gd name="connsiteY3" fmla="*/ 7304 h 7304"/>
                <a:gd name="connsiteX4" fmla="*/ 0 w 10030"/>
                <a:gd name="connsiteY4" fmla="*/ 4804 h 7304"/>
                <a:gd name="connsiteX0" fmla="*/ 16 w 9972"/>
                <a:gd name="connsiteY0" fmla="*/ 6449 h 10000"/>
                <a:gd name="connsiteX1" fmla="*/ 9972 w 9972"/>
                <a:gd name="connsiteY1" fmla="*/ 0 h 10000"/>
                <a:gd name="connsiteX2" fmla="*/ 8841 w 9972"/>
                <a:gd name="connsiteY2" fmla="*/ 5841 h 10000"/>
                <a:gd name="connsiteX3" fmla="*/ 2 w 9972"/>
                <a:gd name="connsiteY3" fmla="*/ 10000 h 10000"/>
                <a:gd name="connsiteX4" fmla="*/ 16 w 9972"/>
                <a:gd name="connsiteY4" fmla="*/ 6449 h 10000"/>
                <a:gd name="connsiteX0" fmla="*/ 14 w 9998"/>
                <a:gd name="connsiteY0" fmla="*/ 6449 h 10000"/>
                <a:gd name="connsiteX1" fmla="*/ 9998 w 9998"/>
                <a:gd name="connsiteY1" fmla="*/ 0 h 10000"/>
                <a:gd name="connsiteX2" fmla="*/ 8864 w 9998"/>
                <a:gd name="connsiteY2" fmla="*/ 5841 h 10000"/>
                <a:gd name="connsiteX3" fmla="*/ 0 w 9998"/>
                <a:gd name="connsiteY3" fmla="*/ 10000 h 10000"/>
                <a:gd name="connsiteX4" fmla="*/ 14 w 9998"/>
                <a:gd name="connsiteY4" fmla="*/ 6449 h 10000"/>
                <a:gd name="connsiteX0" fmla="*/ 1 w 10003"/>
                <a:gd name="connsiteY0" fmla="*/ 6466 h 10000"/>
                <a:gd name="connsiteX1" fmla="*/ 10003 w 10003"/>
                <a:gd name="connsiteY1" fmla="*/ 0 h 10000"/>
                <a:gd name="connsiteX2" fmla="*/ 8869 w 10003"/>
                <a:gd name="connsiteY2" fmla="*/ 5841 h 10000"/>
                <a:gd name="connsiteX3" fmla="*/ 3 w 10003"/>
                <a:gd name="connsiteY3" fmla="*/ 10000 h 10000"/>
                <a:gd name="connsiteX4" fmla="*/ 1 w 10003"/>
                <a:gd name="connsiteY4" fmla="*/ 6466 h 10000"/>
                <a:gd name="connsiteX0" fmla="*/ 2 w 10002"/>
                <a:gd name="connsiteY0" fmla="*/ 6449 h 10000"/>
                <a:gd name="connsiteX1" fmla="*/ 10002 w 10002"/>
                <a:gd name="connsiteY1" fmla="*/ 0 h 10000"/>
                <a:gd name="connsiteX2" fmla="*/ 8868 w 10002"/>
                <a:gd name="connsiteY2" fmla="*/ 5841 h 10000"/>
                <a:gd name="connsiteX3" fmla="*/ 2 w 10002"/>
                <a:gd name="connsiteY3" fmla="*/ 10000 h 10000"/>
                <a:gd name="connsiteX4" fmla="*/ 2 w 10002"/>
                <a:gd name="connsiteY4" fmla="*/ 6449 h 10000"/>
                <a:gd name="connsiteX0" fmla="*/ 1 w 10001"/>
                <a:gd name="connsiteY0" fmla="*/ 6449 h 10000"/>
                <a:gd name="connsiteX1" fmla="*/ 10001 w 10001"/>
                <a:gd name="connsiteY1" fmla="*/ 0 h 10000"/>
                <a:gd name="connsiteX2" fmla="*/ 8867 w 10001"/>
                <a:gd name="connsiteY2" fmla="*/ 5841 h 10000"/>
                <a:gd name="connsiteX3" fmla="*/ 19 w 10001"/>
                <a:gd name="connsiteY3" fmla="*/ 10000 h 10000"/>
                <a:gd name="connsiteX4" fmla="*/ 1 w 10001"/>
                <a:gd name="connsiteY4" fmla="*/ 6449 h 10000"/>
                <a:gd name="connsiteX0" fmla="*/ 2 w 9984"/>
                <a:gd name="connsiteY0" fmla="*/ 6484 h 10000"/>
                <a:gd name="connsiteX1" fmla="*/ 9984 w 9984"/>
                <a:gd name="connsiteY1" fmla="*/ 0 h 10000"/>
                <a:gd name="connsiteX2" fmla="*/ 8850 w 9984"/>
                <a:gd name="connsiteY2" fmla="*/ 5841 h 10000"/>
                <a:gd name="connsiteX3" fmla="*/ 2 w 9984"/>
                <a:gd name="connsiteY3" fmla="*/ 10000 h 10000"/>
                <a:gd name="connsiteX4" fmla="*/ 2 w 9984"/>
                <a:gd name="connsiteY4" fmla="*/ 6484 h 10000"/>
                <a:gd name="connsiteX0" fmla="*/ 0 w 9998"/>
                <a:gd name="connsiteY0" fmla="*/ 6484 h 10000"/>
                <a:gd name="connsiteX1" fmla="*/ 9998 w 9998"/>
                <a:gd name="connsiteY1" fmla="*/ 0 h 10000"/>
                <a:gd name="connsiteX2" fmla="*/ 8862 w 9998"/>
                <a:gd name="connsiteY2" fmla="*/ 5841 h 10000"/>
                <a:gd name="connsiteX3" fmla="*/ 0 w 9998"/>
                <a:gd name="connsiteY3" fmla="*/ 10000 h 10000"/>
                <a:gd name="connsiteX4" fmla="*/ 0 w 9998"/>
                <a:gd name="connsiteY4" fmla="*/ 6484 h 10000"/>
                <a:gd name="connsiteX0" fmla="*/ 0 w 10000"/>
                <a:gd name="connsiteY0" fmla="*/ 6615 h 10131"/>
                <a:gd name="connsiteX1" fmla="*/ 10000 w 10000"/>
                <a:gd name="connsiteY1" fmla="*/ 0 h 10131"/>
                <a:gd name="connsiteX2" fmla="*/ 8864 w 10000"/>
                <a:gd name="connsiteY2" fmla="*/ 5972 h 10131"/>
                <a:gd name="connsiteX3" fmla="*/ 0 w 10000"/>
                <a:gd name="connsiteY3" fmla="*/ 10131 h 10131"/>
                <a:gd name="connsiteX4" fmla="*/ 0 w 10000"/>
                <a:gd name="connsiteY4" fmla="*/ 6615 h 10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31">
                  <a:moveTo>
                    <a:pt x="0" y="6615"/>
                  </a:moveTo>
                  <a:lnTo>
                    <a:pt x="10000" y="0"/>
                  </a:lnTo>
                  <a:lnTo>
                    <a:pt x="8864" y="5972"/>
                  </a:lnTo>
                  <a:lnTo>
                    <a:pt x="0" y="10131"/>
                  </a:lnTo>
                  <a:lnTo>
                    <a:pt x="0" y="66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1800" u="none"/>
            </a:p>
          </p:txBody>
        </p:sp>
        <p:sp>
          <p:nvSpPr>
            <p:cNvPr id="53" name="Freeform 22">
              <a:extLst>
                <a:ext uri="{FF2B5EF4-FFF2-40B4-BE49-F238E27FC236}">
                  <a16:creationId xmlns:a16="http://schemas.microsoft.com/office/drawing/2014/main" id="{DF9EC222-BE65-470B-AEBA-538DE0DDF905}"/>
                </a:ext>
              </a:extLst>
            </p:cNvPr>
            <p:cNvSpPr>
              <a:spLocks/>
            </p:cNvSpPr>
            <p:nvPr/>
          </p:nvSpPr>
          <p:spPr bwMode="auto">
            <a:xfrm>
              <a:off x="-1" y="611408"/>
              <a:ext cx="11801534" cy="855557"/>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0 h 8475"/>
                <a:gd name="connsiteX1" fmla="*/ 10083 w 10083"/>
                <a:gd name="connsiteY1" fmla="*/ 7608 h 8475"/>
                <a:gd name="connsiteX2" fmla="*/ 0 w 10083"/>
                <a:gd name="connsiteY2" fmla="*/ 8475 h 8475"/>
                <a:gd name="connsiteX3" fmla="*/ 0 w 10083"/>
                <a:gd name="connsiteY3" fmla="*/ 0 h 8475"/>
                <a:gd name="connsiteX0" fmla="*/ 0 w 10000"/>
                <a:gd name="connsiteY0" fmla="*/ 0 h 11275"/>
                <a:gd name="connsiteX1" fmla="*/ 10000 w 10000"/>
                <a:gd name="connsiteY1" fmla="*/ 8977 h 11275"/>
                <a:gd name="connsiteX2" fmla="*/ 0 w 10000"/>
                <a:gd name="connsiteY2" fmla="*/ 11275 h 11275"/>
                <a:gd name="connsiteX3" fmla="*/ 0 w 10000"/>
                <a:gd name="connsiteY3" fmla="*/ 0 h 11275"/>
                <a:gd name="connsiteX0" fmla="*/ 0 w 10007"/>
                <a:gd name="connsiteY0" fmla="*/ 0 h 11275"/>
                <a:gd name="connsiteX1" fmla="*/ 10007 w 10007"/>
                <a:gd name="connsiteY1" fmla="*/ 9209 h 11275"/>
                <a:gd name="connsiteX2" fmla="*/ 0 w 10007"/>
                <a:gd name="connsiteY2" fmla="*/ 11275 h 11275"/>
                <a:gd name="connsiteX3" fmla="*/ 0 w 10007"/>
                <a:gd name="connsiteY3" fmla="*/ 0 h 11275"/>
              </a:gdLst>
              <a:ahLst/>
              <a:cxnLst>
                <a:cxn ang="0">
                  <a:pos x="connsiteX0" y="connsiteY0"/>
                </a:cxn>
                <a:cxn ang="0">
                  <a:pos x="connsiteX1" y="connsiteY1"/>
                </a:cxn>
                <a:cxn ang="0">
                  <a:pos x="connsiteX2" y="connsiteY2"/>
                </a:cxn>
                <a:cxn ang="0">
                  <a:pos x="connsiteX3" y="connsiteY3"/>
                </a:cxn>
              </a:cxnLst>
              <a:rect l="l" t="t" r="r" b="b"/>
              <a:pathLst>
                <a:path w="10007" h="11275">
                  <a:moveTo>
                    <a:pt x="0" y="0"/>
                  </a:moveTo>
                  <a:lnTo>
                    <a:pt x="10007" y="9209"/>
                  </a:lnTo>
                  <a:lnTo>
                    <a:pt x="0" y="11275"/>
                  </a:lnTo>
                  <a:lnTo>
                    <a:pt x="0" y="0"/>
                  </a:lnTo>
                  <a:close/>
                </a:path>
              </a:pathLst>
            </a:custGeom>
            <a:solidFill>
              <a:schemeClr val="accent1">
                <a:lumMod val="40000"/>
                <a:lumOff val="60000"/>
                <a:alpha val="60000"/>
              </a:schemeClr>
            </a:solidFill>
            <a:ln w="3175">
              <a:noFill/>
            </a:ln>
          </p:spPr>
          <p:txBody>
            <a:bodyPr vert="horz" wrap="square" lIns="91440" tIns="45720" rIns="91440" bIns="45720" numCol="1" anchor="t" anchorCtr="0" compatLnSpc="1">
              <a:prstTxWarp prst="textNoShape">
                <a:avLst/>
              </a:prstTxWarp>
            </a:bodyPr>
            <a:lstStyle/>
            <a:p>
              <a:pPr lvl="0"/>
              <a:endParaRPr lang="en-US" sz="1800" u="none"/>
            </a:p>
          </p:txBody>
        </p:sp>
        <p:sp>
          <p:nvSpPr>
            <p:cNvPr id="32" name="Freeform 22">
              <a:extLst>
                <a:ext uri="{FF2B5EF4-FFF2-40B4-BE49-F238E27FC236}">
                  <a16:creationId xmlns:a16="http://schemas.microsoft.com/office/drawing/2014/main" id="{40091666-895E-454D-A61C-A5F1A8620E69}"/>
                </a:ext>
              </a:extLst>
            </p:cNvPr>
            <p:cNvSpPr>
              <a:spLocks/>
            </p:cNvSpPr>
            <p:nvPr/>
          </p:nvSpPr>
          <p:spPr bwMode="auto">
            <a:xfrm>
              <a:off x="-1" y="1307548"/>
              <a:ext cx="11793261" cy="904124"/>
            </a:xfrm>
            <a:custGeom>
              <a:avLst/>
              <a:gdLst>
                <a:gd name="T0" fmla="*/ 0 w 31142"/>
                <a:gd name="T1" fmla="*/ 375 h 2459"/>
                <a:gd name="T2" fmla="*/ 31142 w 31142"/>
                <a:gd name="T3" fmla="*/ 0 h 2459"/>
                <a:gd name="T4" fmla="*/ 0 w 31142"/>
                <a:gd name="T5" fmla="*/ 2459 h 2459"/>
                <a:gd name="T6" fmla="*/ 0 w 31142"/>
                <a:gd name="T7" fmla="*/ 375 h 2459"/>
                <a:gd name="connsiteX0" fmla="*/ 0 w 10083"/>
                <a:gd name="connsiteY0" fmla="*/ 1623 h 10098"/>
                <a:gd name="connsiteX1" fmla="*/ 10083 w 10083"/>
                <a:gd name="connsiteY1" fmla="*/ 0 h 10098"/>
                <a:gd name="connsiteX2" fmla="*/ 0 w 10083"/>
                <a:gd name="connsiteY2" fmla="*/ 10098 h 10098"/>
                <a:gd name="connsiteX3" fmla="*/ 0 w 10083"/>
                <a:gd name="connsiteY3" fmla="*/ 1623 h 10098"/>
              </a:gdLst>
              <a:ahLst/>
              <a:cxnLst>
                <a:cxn ang="0">
                  <a:pos x="connsiteX0" y="connsiteY0"/>
                </a:cxn>
                <a:cxn ang="0">
                  <a:pos x="connsiteX1" y="connsiteY1"/>
                </a:cxn>
                <a:cxn ang="0">
                  <a:pos x="connsiteX2" y="connsiteY2"/>
                </a:cxn>
                <a:cxn ang="0">
                  <a:pos x="connsiteX3" y="connsiteY3"/>
                </a:cxn>
              </a:cxnLst>
              <a:rect l="l" t="t" r="r" b="b"/>
              <a:pathLst>
                <a:path w="10083" h="10098">
                  <a:moveTo>
                    <a:pt x="0" y="1623"/>
                  </a:moveTo>
                  <a:lnTo>
                    <a:pt x="10083" y="0"/>
                  </a:lnTo>
                  <a:lnTo>
                    <a:pt x="0" y="10098"/>
                  </a:lnTo>
                  <a:lnTo>
                    <a:pt x="0" y="1623"/>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u="none"/>
            </a:p>
          </p:txBody>
        </p:sp>
      </p:grpSp>
      <p:sp>
        <p:nvSpPr>
          <p:cNvPr id="2" name="Title 1"/>
          <p:cNvSpPr>
            <a:spLocks noGrp="1"/>
          </p:cNvSpPr>
          <p:nvPr>
            <p:ph type="ctrTitle" hasCustomPrompt="1"/>
          </p:nvPr>
        </p:nvSpPr>
        <p:spPr>
          <a:xfrm>
            <a:off x="2016809" y="1248356"/>
            <a:ext cx="9222696" cy="838435"/>
          </a:xfrm>
        </p:spPr>
        <p:txBody>
          <a:bodyPr wrap="square" tIns="0" anchor="ctr" anchorCtr="0">
            <a:spAutoFit/>
          </a:bodyPr>
          <a:lstStyle>
            <a:lvl1pPr>
              <a:defRPr sz="3200" b="0" spc="-53" baseline="0">
                <a:ln>
                  <a:noFill/>
                </a:ln>
                <a:solidFill>
                  <a:schemeClr val="tx1"/>
                </a:solidFill>
                <a:latin typeface="+mj-lt"/>
              </a:defRPr>
            </a:lvl1pPr>
          </a:lstStyle>
          <a:p>
            <a:r>
              <a:rPr lang="en-US"/>
              <a:t>&lt; 3 ANIMATED Section Title &gt; (Training) Click to enter title</a:t>
            </a:r>
          </a:p>
        </p:txBody>
      </p:sp>
      <p:sp>
        <p:nvSpPr>
          <p:cNvPr id="70" name="Freeform 16">
            <a:extLst>
              <a:ext uri="{FF2B5EF4-FFF2-40B4-BE49-F238E27FC236}">
                <a16:creationId xmlns:a16="http://schemas.microsoft.com/office/drawing/2014/main" id="{22976B20-26CA-49E4-8780-372D272BF0C7}"/>
              </a:ext>
            </a:extLst>
          </p:cNvPr>
          <p:cNvSpPr>
            <a:spLocks/>
          </p:cNvSpPr>
          <p:nvPr userDrawn="1"/>
        </p:nvSpPr>
        <p:spPr bwMode="auto">
          <a:xfrm>
            <a:off x="1523508" y="2260600"/>
            <a:ext cx="585472" cy="679450"/>
          </a:xfrm>
          <a:custGeom>
            <a:avLst/>
            <a:gdLst>
              <a:gd name="T0" fmla="*/ 751 w 1501"/>
              <a:gd name="T1" fmla="*/ 0 h 1877"/>
              <a:gd name="T2" fmla="*/ 927 w 1501"/>
              <a:gd name="T3" fmla="*/ 718 h 1877"/>
              <a:gd name="T4" fmla="*/ 1501 w 1501"/>
              <a:gd name="T5" fmla="*/ 938 h 1877"/>
              <a:gd name="T6" fmla="*/ 927 w 1501"/>
              <a:gd name="T7" fmla="*/ 1159 h 1877"/>
              <a:gd name="T8" fmla="*/ 751 w 1501"/>
              <a:gd name="T9" fmla="*/ 1877 h 1877"/>
              <a:gd name="T10" fmla="*/ 574 w 1501"/>
              <a:gd name="T11" fmla="*/ 1159 h 1877"/>
              <a:gd name="T12" fmla="*/ 0 w 1501"/>
              <a:gd name="T13" fmla="*/ 938 h 1877"/>
              <a:gd name="T14" fmla="*/ 574 w 1501"/>
              <a:gd name="T15" fmla="*/ 718 h 1877"/>
              <a:gd name="T16" fmla="*/ 751 w 1501"/>
              <a:gd name="T17" fmla="*/ 0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1" h="1877">
                <a:moveTo>
                  <a:pt x="751" y="0"/>
                </a:moveTo>
                <a:lnTo>
                  <a:pt x="927" y="718"/>
                </a:lnTo>
                <a:lnTo>
                  <a:pt x="1501" y="938"/>
                </a:lnTo>
                <a:lnTo>
                  <a:pt x="927" y="1159"/>
                </a:lnTo>
                <a:lnTo>
                  <a:pt x="751" y="1877"/>
                </a:lnTo>
                <a:lnTo>
                  <a:pt x="574" y="1159"/>
                </a:lnTo>
                <a:lnTo>
                  <a:pt x="0" y="938"/>
                </a:lnTo>
                <a:lnTo>
                  <a:pt x="574" y="718"/>
                </a:lnTo>
                <a:lnTo>
                  <a:pt x="751" y="0"/>
                </a:lnTo>
                <a:close/>
              </a:path>
            </a:pathLst>
          </a:custGeom>
          <a:solidFill>
            <a:srgbClr val="59A116">
              <a:alpha val="80000"/>
            </a:srgbClr>
          </a:solidFill>
          <a:ln>
            <a:noFill/>
          </a:ln>
        </p:spPr>
        <p:txBody>
          <a:bodyPr vert="horz" wrap="square" lIns="91440" tIns="45720" rIns="91440" bIns="45720" numCol="1" anchor="t" anchorCtr="0" compatLnSpc="1">
            <a:prstTxWarp prst="textNoShape">
              <a:avLst/>
            </a:prstTxWarp>
          </a:bodyPr>
          <a:lstStyle/>
          <a:p>
            <a:pPr lvl="0"/>
            <a:endParaRPr lang="en-US" sz="1800"/>
          </a:p>
        </p:txBody>
      </p:sp>
    </p:spTree>
    <p:extLst>
      <p:ext uri="{BB962C8B-B14F-4D97-AF65-F5344CB8AC3E}">
        <p14:creationId xmlns:p14="http://schemas.microsoft.com/office/powerpoint/2010/main" val="23854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33333" fill="hold" grpId="0" nodeType="withEffect">
                                  <p:stCondLst>
                                    <p:cond delay="0"/>
                                  </p:stCondLst>
                                  <p:childTnLst>
                                    <p:animMotion origin="layout" path="M -3.05556E-6 3.33333E-6 L -3.05556E-6 0.5074 " pathEditMode="relative" rAng="0" ptsTypes="AA">
                                      <p:cBhvr>
                                        <p:cTn id="6" dur="2500" fill="hold"/>
                                        <p:tgtEl>
                                          <p:spTgt spid="57"/>
                                        </p:tgtEl>
                                        <p:attrNameLst>
                                          <p:attrName>ppt_x</p:attrName>
                                          <p:attrName>ppt_y</p:attrName>
                                        </p:attrNameLst>
                                      </p:cBhvr>
                                      <p:rCtr x="0" y="25370"/>
                                    </p:animMotion>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800"/>
                                        <p:tgtEl>
                                          <p:spTgt spid="2"/>
                                        </p:tgtEl>
                                      </p:cBhvr>
                                    </p:animEffect>
                                  </p:childTnLst>
                                </p:cTn>
                              </p:par>
                              <p:par>
                                <p:cTn id="10" presetID="22" presetClass="entr" presetSubtype="1"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700"/>
                                        <p:tgtEl>
                                          <p:spTgt spid="6"/>
                                        </p:tgtEl>
                                      </p:cBhvr>
                                    </p:animEffect>
                                  </p:childTnLst>
                                </p:cTn>
                              </p:par>
                              <p:par>
                                <p:cTn id="13" presetID="35" presetClass="entr" presetSubtype="0" fill="hold" grpId="0" nodeType="withEffect">
                                  <p:stCondLst>
                                    <p:cond delay="12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500"/>
                                        <p:tgtEl>
                                          <p:spTgt spid="70"/>
                                        </p:tgtEl>
                                      </p:cBhvr>
                                    </p:animEffect>
                                    <p:anim calcmode="lin" valueType="num">
                                      <p:cBhvr>
                                        <p:cTn id="16" dur="1500" fill="hold"/>
                                        <p:tgtEl>
                                          <p:spTgt spid="70"/>
                                        </p:tgtEl>
                                        <p:attrNameLst>
                                          <p:attrName>style.rotation</p:attrName>
                                        </p:attrNameLst>
                                      </p:cBhvr>
                                      <p:tavLst>
                                        <p:tav tm="0">
                                          <p:val>
                                            <p:fltVal val="720"/>
                                          </p:val>
                                        </p:tav>
                                        <p:tav tm="100000">
                                          <p:val>
                                            <p:fltVal val="0"/>
                                          </p:val>
                                        </p:tav>
                                      </p:tavLst>
                                    </p:anim>
                                    <p:anim calcmode="lin" valueType="num">
                                      <p:cBhvr>
                                        <p:cTn id="17" dur="1500" fill="hold"/>
                                        <p:tgtEl>
                                          <p:spTgt spid="70"/>
                                        </p:tgtEl>
                                        <p:attrNameLst>
                                          <p:attrName>ppt_h</p:attrName>
                                        </p:attrNameLst>
                                      </p:cBhvr>
                                      <p:tavLst>
                                        <p:tav tm="0">
                                          <p:val>
                                            <p:fltVal val="0"/>
                                          </p:val>
                                        </p:tav>
                                        <p:tav tm="100000">
                                          <p:val>
                                            <p:strVal val="#ppt_h"/>
                                          </p:val>
                                        </p:tav>
                                      </p:tavLst>
                                    </p:anim>
                                    <p:anim calcmode="lin" valueType="num">
                                      <p:cBhvr>
                                        <p:cTn id="18" dur="1500" fill="hold"/>
                                        <p:tgtEl>
                                          <p:spTgt spid="70"/>
                                        </p:tgtEl>
                                        <p:attrNameLst>
                                          <p:attrName>ppt_w</p:attrName>
                                        </p:attrNameLst>
                                      </p:cBhvr>
                                      <p:tavLst>
                                        <p:tav tm="0">
                                          <p:val>
                                            <p:fltVal val="0"/>
                                          </p:val>
                                        </p:tav>
                                        <p:tav tm="100000">
                                          <p:val>
                                            <p:strVal val="#ppt_w"/>
                                          </p:val>
                                        </p:tav>
                                      </p:tavLst>
                                    </p:anim>
                                  </p:childTnLst>
                                </p:cTn>
                              </p:par>
                              <p:par>
                                <p:cTn id="19" presetID="53" presetClass="entr" presetSubtype="16" fill="hold" grpId="0" nodeType="withEffect">
                                  <p:stCondLst>
                                    <p:cond delay="1200"/>
                                  </p:stCondLst>
                                  <p:childTnLst>
                                    <p:set>
                                      <p:cBhvr>
                                        <p:cTn id="20" dur="1" fill="hold">
                                          <p:stCondLst>
                                            <p:cond delay="0"/>
                                          </p:stCondLst>
                                        </p:cTn>
                                        <p:tgtEl>
                                          <p:spTgt spid="63"/>
                                        </p:tgtEl>
                                        <p:attrNameLst>
                                          <p:attrName>style.visibility</p:attrName>
                                        </p:attrNameLst>
                                      </p:cBhvr>
                                      <p:to>
                                        <p:strVal val="visible"/>
                                      </p:to>
                                    </p:set>
                                    <p:anim calcmode="lin" valueType="num">
                                      <p:cBhvr>
                                        <p:cTn id="21" dur="1200" fill="hold"/>
                                        <p:tgtEl>
                                          <p:spTgt spid="63"/>
                                        </p:tgtEl>
                                        <p:attrNameLst>
                                          <p:attrName>ppt_w</p:attrName>
                                        </p:attrNameLst>
                                      </p:cBhvr>
                                      <p:tavLst>
                                        <p:tav tm="0">
                                          <p:val>
                                            <p:fltVal val="0"/>
                                          </p:val>
                                        </p:tav>
                                        <p:tav tm="100000">
                                          <p:val>
                                            <p:strVal val="#ppt_w"/>
                                          </p:val>
                                        </p:tav>
                                      </p:tavLst>
                                    </p:anim>
                                    <p:anim calcmode="lin" valueType="num">
                                      <p:cBhvr>
                                        <p:cTn id="22" dur="1200" fill="hold"/>
                                        <p:tgtEl>
                                          <p:spTgt spid="63"/>
                                        </p:tgtEl>
                                        <p:attrNameLst>
                                          <p:attrName>ppt_h</p:attrName>
                                        </p:attrNameLst>
                                      </p:cBhvr>
                                      <p:tavLst>
                                        <p:tav tm="0">
                                          <p:val>
                                            <p:fltVal val="0"/>
                                          </p:val>
                                        </p:tav>
                                        <p:tav tm="100000">
                                          <p:val>
                                            <p:strVal val="#ppt_h"/>
                                          </p:val>
                                        </p:tav>
                                      </p:tavLst>
                                    </p:anim>
                                    <p:animEffect transition="in" filter="fade">
                                      <p:cBhvr>
                                        <p:cTn id="23" dur="1200"/>
                                        <p:tgtEl>
                                          <p:spTgt spid="63"/>
                                        </p:tgtEl>
                                      </p:cBhvr>
                                    </p:animEffect>
                                  </p:childTnLst>
                                </p:cTn>
                              </p:par>
                              <p:par>
                                <p:cTn id="24" presetID="35" presetClass="entr" presetSubtype="0" fill="hold" grpId="0" nodeType="withEffect">
                                  <p:stCondLst>
                                    <p:cond delay="120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1500"/>
                                        <p:tgtEl>
                                          <p:spTgt spid="69"/>
                                        </p:tgtEl>
                                      </p:cBhvr>
                                    </p:animEffect>
                                    <p:anim calcmode="lin" valueType="num">
                                      <p:cBhvr>
                                        <p:cTn id="27" dur="1500" fill="hold"/>
                                        <p:tgtEl>
                                          <p:spTgt spid="69"/>
                                        </p:tgtEl>
                                        <p:attrNameLst>
                                          <p:attrName>style.rotation</p:attrName>
                                        </p:attrNameLst>
                                      </p:cBhvr>
                                      <p:tavLst>
                                        <p:tav tm="0">
                                          <p:val>
                                            <p:fltVal val="720"/>
                                          </p:val>
                                        </p:tav>
                                        <p:tav tm="100000">
                                          <p:val>
                                            <p:fltVal val="0"/>
                                          </p:val>
                                        </p:tav>
                                      </p:tavLst>
                                    </p:anim>
                                    <p:anim calcmode="lin" valueType="num">
                                      <p:cBhvr>
                                        <p:cTn id="28" dur="1500" fill="hold"/>
                                        <p:tgtEl>
                                          <p:spTgt spid="69"/>
                                        </p:tgtEl>
                                        <p:attrNameLst>
                                          <p:attrName>ppt_h</p:attrName>
                                        </p:attrNameLst>
                                      </p:cBhvr>
                                      <p:tavLst>
                                        <p:tav tm="0">
                                          <p:val>
                                            <p:fltVal val="0"/>
                                          </p:val>
                                        </p:tav>
                                        <p:tav tm="100000">
                                          <p:val>
                                            <p:strVal val="#ppt_h"/>
                                          </p:val>
                                        </p:tav>
                                      </p:tavLst>
                                    </p:anim>
                                    <p:anim calcmode="lin" valueType="num">
                                      <p:cBhvr>
                                        <p:cTn id="29" dur="1500" fill="hold"/>
                                        <p:tgtEl>
                                          <p:spTgt spid="69"/>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12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500"/>
                                        <p:tgtEl>
                                          <p:spTgt spid="62"/>
                                        </p:tgtEl>
                                      </p:cBhvr>
                                    </p:animEffect>
                                    <p:anim calcmode="lin" valueType="num">
                                      <p:cBhvr>
                                        <p:cTn id="33" dur="1500" fill="hold"/>
                                        <p:tgtEl>
                                          <p:spTgt spid="62"/>
                                        </p:tgtEl>
                                        <p:attrNameLst>
                                          <p:attrName>style.rotation</p:attrName>
                                        </p:attrNameLst>
                                      </p:cBhvr>
                                      <p:tavLst>
                                        <p:tav tm="0">
                                          <p:val>
                                            <p:fltVal val="720"/>
                                          </p:val>
                                        </p:tav>
                                        <p:tav tm="100000">
                                          <p:val>
                                            <p:fltVal val="0"/>
                                          </p:val>
                                        </p:tav>
                                      </p:tavLst>
                                    </p:anim>
                                    <p:anim calcmode="lin" valueType="num">
                                      <p:cBhvr>
                                        <p:cTn id="34" dur="1500" fill="hold"/>
                                        <p:tgtEl>
                                          <p:spTgt spid="62"/>
                                        </p:tgtEl>
                                        <p:attrNameLst>
                                          <p:attrName>ppt_h</p:attrName>
                                        </p:attrNameLst>
                                      </p:cBhvr>
                                      <p:tavLst>
                                        <p:tav tm="0">
                                          <p:val>
                                            <p:fltVal val="0"/>
                                          </p:val>
                                        </p:tav>
                                        <p:tav tm="100000">
                                          <p:val>
                                            <p:strVal val="#ppt_h"/>
                                          </p:val>
                                        </p:tav>
                                      </p:tavLst>
                                    </p:anim>
                                    <p:anim calcmode="lin" valueType="num">
                                      <p:cBhvr>
                                        <p:cTn id="35" dur="1500" fill="hold"/>
                                        <p:tgtEl>
                                          <p:spTgt spid="62"/>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120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500"/>
                                        <p:tgtEl>
                                          <p:spTgt spid="68"/>
                                        </p:tgtEl>
                                      </p:cBhvr>
                                    </p:animEffect>
                                    <p:anim calcmode="lin" valueType="num">
                                      <p:cBhvr>
                                        <p:cTn id="39" dur="1500" fill="hold"/>
                                        <p:tgtEl>
                                          <p:spTgt spid="68"/>
                                        </p:tgtEl>
                                        <p:attrNameLst>
                                          <p:attrName>style.rotation</p:attrName>
                                        </p:attrNameLst>
                                      </p:cBhvr>
                                      <p:tavLst>
                                        <p:tav tm="0">
                                          <p:val>
                                            <p:fltVal val="720"/>
                                          </p:val>
                                        </p:tav>
                                        <p:tav tm="100000">
                                          <p:val>
                                            <p:fltVal val="0"/>
                                          </p:val>
                                        </p:tav>
                                      </p:tavLst>
                                    </p:anim>
                                    <p:anim calcmode="lin" valueType="num">
                                      <p:cBhvr>
                                        <p:cTn id="40" dur="1500" fill="hold"/>
                                        <p:tgtEl>
                                          <p:spTgt spid="68"/>
                                        </p:tgtEl>
                                        <p:attrNameLst>
                                          <p:attrName>ppt_h</p:attrName>
                                        </p:attrNameLst>
                                      </p:cBhvr>
                                      <p:tavLst>
                                        <p:tav tm="0">
                                          <p:val>
                                            <p:fltVal val="0"/>
                                          </p:val>
                                        </p:tav>
                                        <p:tav tm="100000">
                                          <p:val>
                                            <p:strVal val="#ppt_h"/>
                                          </p:val>
                                        </p:tav>
                                      </p:tavLst>
                                    </p:anim>
                                    <p:anim calcmode="lin" valueType="num">
                                      <p:cBhvr>
                                        <p:cTn id="41" dur="1500" fill="hold"/>
                                        <p:tgtEl>
                                          <p:spTgt spid="68"/>
                                        </p:tgtEl>
                                        <p:attrNameLst>
                                          <p:attrName>ppt_w</p:attrName>
                                        </p:attrNameLst>
                                      </p:cBhvr>
                                      <p:tavLst>
                                        <p:tav tm="0">
                                          <p:val>
                                            <p:fltVal val="0"/>
                                          </p:val>
                                        </p:tav>
                                        <p:tav tm="100000">
                                          <p:val>
                                            <p:strVal val="#ppt_w"/>
                                          </p:val>
                                        </p:tav>
                                      </p:tavLst>
                                    </p:anim>
                                  </p:childTnLst>
                                </p:cTn>
                              </p:par>
                              <p:par>
                                <p:cTn id="42" presetID="22" presetClass="entr" presetSubtype="4"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down)">
                                      <p:cBhvr>
                                        <p:cTn id="44" dur="18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2" presetClass="entr" presetSubtype="1" fill="hold" nodeType="withEffect">
                  <p:stCondLst>
                    <p:cond delay="800"/>
                  </p:stCondLst>
                  <p:childTnLst>
                    <p:set>
                      <p:cBhvr>
                        <p:cTn dur="1" fill="hold">
                          <p:stCondLst>
                            <p:cond delay="0"/>
                          </p:stCondLst>
                        </p:cTn>
                        <p:tgtEl>
                          <p:spTgt spid="6"/>
                        </p:tgtEl>
                        <p:attrNameLst>
                          <p:attrName>style.visibility</p:attrName>
                        </p:attrNameLst>
                      </p:cBhvr>
                      <p:to>
                        <p:strVal val="visible"/>
                      </p:to>
                    </p:set>
                    <p:animEffect transition="in" filter="wipe(up)">
                      <p:cBhvr>
                        <p:cTn dur="1700"/>
                        <p:tgtEl>
                          <p:spTgt spid="6"/>
                        </p:tgtEl>
                      </p:cBhvr>
                    </p:animEffect>
                  </p:childTnLst>
                </p:cTn>
              </p:par>
            </p:tnLst>
          </p:tmpl>
        </p:tmplLst>
      </p:bldP>
      <p:bldP spid="57" grpId="0" animBg="1"/>
      <p:bldP spid="62" grpId="0" animBg="1"/>
      <p:bldP spid="63" grpId="0" animBg="1"/>
      <p:bldP spid="68" grpId="0" animBg="1"/>
      <p:bldP spid="69" grpId="0" animBg="1"/>
      <p:bldP spid="2" grpId="0"/>
      <p:bldP spid="70"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4 Section Title - NO ANIM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47245" y="1039068"/>
            <a:ext cx="9235152" cy="838435"/>
          </a:xfrm>
        </p:spPr>
        <p:txBody>
          <a:bodyPr wrap="square" tIns="0" anchor="b" anchorCtr="0">
            <a:spAutoFit/>
          </a:bodyPr>
          <a:lstStyle>
            <a:lvl1pPr>
              <a:defRPr sz="3200" b="0" spc="-53" baseline="0">
                <a:ln>
                  <a:noFill/>
                </a:ln>
                <a:solidFill>
                  <a:schemeClr val="tx1"/>
                </a:solidFill>
                <a:latin typeface="+mj-lt"/>
              </a:defRPr>
            </a:lvl1pPr>
          </a:lstStyle>
          <a:p>
            <a:r>
              <a:rPr lang="en-US">
                <a:latin typeface="+mj-lt"/>
              </a:rPr>
              <a:t>&lt; </a:t>
            </a:r>
            <a:r>
              <a:rPr lang="en-US"/>
              <a:t>4 Section Title — NO ANIMATION </a:t>
            </a:r>
            <a:r>
              <a:rPr lang="en-US">
                <a:latin typeface="+mj-lt"/>
              </a:rPr>
              <a:t>&gt;</a:t>
            </a:r>
            <a:r>
              <a:rPr lang="en-US"/>
              <a: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1" y="2780406"/>
            <a:ext cx="848044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28" name="Rectangle 4">
            <a:extLst>
              <a:ext uri="{FF2B5EF4-FFF2-40B4-BE49-F238E27FC236}">
                <a16:creationId xmlns:a16="http://schemas.microsoft.com/office/drawing/2014/main" id="{022951D9-1493-4845-A150-709691C43ADE}"/>
              </a:ext>
            </a:extLst>
          </p:cNvPr>
          <p:cNvSpPr/>
          <p:nvPr/>
        </p:nvSpPr>
        <p:spPr>
          <a:xfrm>
            <a:off x="-27709" y="2020820"/>
            <a:ext cx="12219709" cy="1101075"/>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01236 w 12219709"/>
              <a:gd name="connsiteY2" fmla="*/ 84622 h 615872"/>
              <a:gd name="connsiteX3" fmla="*/ 0 w 12219709"/>
              <a:gd name="connsiteY3" fmla="*/ 615872 h 615872"/>
              <a:gd name="connsiteX4" fmla="*/ 27709 w 12219709"/>
              <a:gd name="connsiteY4" fmla="*/ 0 h 615872"/>
              <a:gd name="connsiteX0" fmla="*/ 27709 w 12201236"/>
              <a:gd name="connsiteY0" fmla="*/ 82738 h 698610"/>
              <a:gd name="connsiteX1" fmla="*/ 12201236 w 12201236"/>
              <a:gd name="connsiteY1" fmla="*/ 0 h 698610"/>
              <a:gd name="connsiteX2" fmla="*/ 12201236 w 12201236"/>
              <a:gd name="connsiteY2" fmla="*/ 167360 h 698610"/>
              <a:gd name="connsiteX3" fmla="*/ 0 w 12201236"/>
              <a:gd name="connsiteY3" fmla="*/ 698610 h 698610"/>
              <a:gd name="connsiteX4" fmla="*/ 27709 w 12201236"/>
              <a:gd name="connsiteY4" fmla="*/ 82738 h 698610"/>
              <a:gd name="connsiteX0" fmla="*/ 27709 w 12219709"/>
              <a:gd name="connsiteY0" fmla="*/ 82738 h 698610"/>
              <a:gd name="connsiteX1" fmla="*/ 12201236 w 12219709"/>
              <a:gd name="connsiteY1" fmla="*/ 0 h 698610"/>
              <a:gd name="connsiteX2" fmla="*/ 12219709 w 12219709"/>
              <a:gd name="connsiteY2" fmla="*/ 120081 h 698610"/>
              <a:gd name="connsiteX3" fmla="*/ 0 w 12219709"/>
              <a:gd name="connsiteY3" fmla="*/ 698610 h 698610"/>
              <a:gd name="connsiteX4" fmla="*/ 27709 w 12219709"/>
              <a:gd name="connsiteY4" fmla="*/ 82738 h 698610"/>
              <a:gd name="connsiteX0" fmla="*/ 27709 w 12219709"/>
              <a:gd name="connsiteY0" fmla="*/ 88648 h 704520"/>
              <a:gd name="connsiteX1" fmla="*/ 12219709 w 12219709"/>
              <a:gd name="connsiteY1" fmla="*/ 0 h 704520"/>
              <a:gd name="connsiteX2" fmla="*/ 12219709 w 12219709"/>
              <a:gd name="connsiteY2" fmla="*/ 125991 h 704520"/>
              <a:gd name="connsiteX3" fmla="*/ 0 w 12219709"/>
              <a:gd name="connsiteY3" fmla="*/ 704520 h 704520"/>
              <a:gd name="connsiteX4" fmla="*/ 27709 w 12219709"/>
              <a:gd name="connsiteY4" fmla="*/ 88648 h 70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704520">
                <a:moveTo>
                  <a:pt x="27709" y="88648"/>
                </a:moveTo>
                <a:lnTo>
                  <a:pt x="12219709" y="0"/>
                </a:lnTo>
                <a:lnTo>
                  <a:pt x="12219709" y="125991"/>
                </a:lnTo>
                <a:cubicBezTo>
                  <a:pt x="8152630" y="196803"/>
                  <a:pt x="3937770" y="310434"/>
                  <a:pt x="0" y="704520"/>
                </a:cubicBezTo>
                <a:lnTo>
                  <a:pt x="27709" y="88648"/>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9" name="Rectangle 4">
            <a:extLst>
              <a:ext uri="{FF2B5EF4-FFF2-40B4-BE49-F238E27FC236}">
                <a16:creationId xmlns:a16="http://schemas.microsoft.com/office/drawing/2014/main" id="{A97AD70B-E2A4-413D-9AFA-FDEAC8AB6E1B}"/>
              </a:ext>
            </a:extLst>
          </p:cNvPr>
          <p:cNvSpPr/>
          <p:nvPr/>
        </p:nvSpPr>
        <p:spPr>
          <a:xfrm>
            <a:off x="-27709" y="1961647"/>
            <a:ext cx="12219709" cy="615872"/>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15872">
                <a:moveTo>
                  <a:pt x="27709" y="0"/>
                </a:moveTo>
                <a:lnTo>
                  <a:pt x="12219709" y="0"/>
                </a:lnTo>
                <a:lnTo>
                  <a:pt x="12219709" y="190999"/>
                </a:lnTo>
                <a:cubicBezTo>
                  <a:pt x="8152630" y="261811"/>
                  <a:pt x="3937770" y="221786"/>
                  <a:pt x="0" y="615872"/>
                </a:cubicBezTo>
                <a:lnTo>
                  <a:pt x="27709"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0" name="Isosceles Triangle 7">
            <a:extLst>
              <a:ext uri="{FF2B5EF4-FFF2-40B4-BE49-F238E27FC236}">
                <a16:creationId xmlns:a16="http://schemas.microsoft.com/office/drawing/2014/main" id="{9D84BD7B-1DA4-42D2-9F29-01527F9B84B4}"/>
              </a:ext>
            </a:extLst>
          </p:cNvPr>
          <p:cNvSpPr/>
          <p:nvPr/>
        </p:nvSpPr>
        <p:spPr>
          <a:xfrm>
            <a:off x="-18676" y="3949714"/>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chemeClr val="accent1">
              <a:alpha val="80000"/>
            </a:schemeClr>
          </a:solidFill>
          <a:ln>
            <a:noFill/>
          </a:ln>
        </p:spPr>
        <p:txBody>
          <a:bodyPr vert="horz" wrap="square" lIns="91440" tIns="45720" rIns="91440" bIns="45720" numCol="1" anchor="t" anchorCtr="0" compatLnSpc="1">
            <a:prstTxWarp prst="textNoShape">
              <a:avLst/>
            </a:prstTxWarp>
          </a:bodyPr>
          <a:lstStyle/>
          <a:p>
            <a:pPr lvl="0"/>
            <a:endParaRPr lang="en-US" sz="1800">
              <a:solidFill>
                <a:schemeClr val="tx1"/>
              </a:solidFill>
            </a:endParaRPr>
          </a:p>
        </p:txBody>
      </p:sp>
      <p:sp>
        <p:nvSpPr>
          <p:cNvPr id="33" name="Isosceles Triangle 6">
            <a:extLst>
              <a:ext uri="{FF2B5EF4-FFF2-40B4-BE49-F238E27FC236}">
                <a16:creationId xmlns:a16="http://schemas.microsoft.com/office/drawing/2014/main" id="{B3D7F0FF-1D45-4079-856A-BFBB0C18ACA9}"/>
              </a:ext>
            </a:extLst>
          </p:cNvPr>
          <p:cNvSpPr/>
          <p:nvPr/>
        </p:nvSpPr>
        <p:spPr>
          <a:xfrm>
            <a:off x="-19828" y="5200079"/>
            <a:ext cx="1194207" cy="1200727"/>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200727 h 1200727"/>
              <a:gd name="connsiteX1" fmla="*/ 1174377 w 2348753"/>
              <a:gd name="connsiteY1" fmla="*/ 0 h 1200727"/>
              <a:gd name="connsiteX2" fmla="*/ 2348753 w 2348753"/>
              <a:gd name="connsiteY2" fmla="*/ 1200727 h 1200727"/>
              <a:gd name="connsiteX3" fmla="*/ 0 w 2348753"/>
              <a:gd name="connsiteY3" fmla="*/ 1200727 h 1200727"/>
              <a:gd name="connsiteX0" fmla="*/ 0 w 1194207"/>
              <a:gd name="connsiteY0" fmla="*/ 1191490 h 1200727"/>
              <a:gd name="connsiteX1" fmla="*/ 19831 w 1194207"/>
              <a:gd name="connsiteY1" fmla="*/ 0 h 1200727"/>
              <a:gd name="connsiteX2" fmla="*/ 1194207 w 1194207"/>
              <a:gd name="connsiteY2" fmla="*/ 1200727 h 1200727"/>
              <a:gd name="connsiteX3" fmla="*/ 0 w 1194207"/>
              <a:gd name="connsiteY3" fmla="*/ 1191490 h 1200727"/>
            </a:gdLst>
            <a:ahLst/>
            <a:cxnLst>
              <a:cxn ang="0">
                <a:pos x="connsiteX0" y="connsiteY0"/>
              </a:cxn>
              <a:cxn ang="0">
                <a:pos x="connsiteX1" y="connsiteY1"/>
              </a:cxn>
              <a:cxn ang="0">
                <a:pos x="connsiteX2" y="connsiteY2"/>
              </a:cxn>
              <a:cxn ang="0">
                <a:pos x="connsiteX3" y="connsiteY3"/>
              </a:cxn>
            </a:cxnLst>
            <a:rect l="l" t="t" r="r" b="b"/>
            <a:pathLst>
              <a:path w="1194207" h="1200727">
                <a:moveTo>
                  <a:pt x="0" y="1191490"/>
                </a:moveTo>
                <a:lnTo>
                  <a:pt x="19831" y="0"/>
                </a:lnTo>
                <a:lnTo>
                  <a:pt x="1194207" y="1200727"/>
                </a:lnTo>
                <a:lnTo>
                  <a:pt x="0" y="1191490"/>
                </a:lnTo>
                <a:close/>
              </a:path>
            </a:pathLst>
          </a:custGeom>
          <a:solidFill>
            <a:schemeClr val="accent5">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5" name="Isosceles Triangle 6">
            <a:extLst>
              <a:ext uri="{FF2B5EF4-FFF2-40B4-BE49-F238E27FC236}">
                <a16:creationId xmlns:a16="http://schemas.microsoft.com/office/drawing/2014/main" id="{F6A65158-8CB2-453E-B171-8E6BEF5C10D6}"/>
              </a:ext>
            </a:extLst>
          </p:cNvPr>
          <p:cNvSpPr/>
          <p:nvPr/>
        </p:nvSpPr>
        <p:spPr>
          <a:xfrm>
            <a:off x="1629385" y="4896365"/>
            <a:ext cx="1828687" cy="1504441"/>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Lst>
            <a:ahLst/>
            <a:cxnLst>
              <a:cxn ang="0">
                <a:pos x="connsiteX0" y="connsiteY0"/>
              </a:cxn>
              <a:cxn ang="0">
                <a:pos x="connsiteX1" y="connsiteY1"/>
              </a:cxn>
              <a:cxn ang="0">
                <a:pos x="connsiteX2" y="connsiteY2"/>
              </a:cxn>
              <a:cxn ang="0">
                <a:pos x="connsiteX3" y="connsiteY3"/>
              </a:cxn>
            </a:cxnLst>
            <a:rect l="l" t="t" r="r" b="b"/>
            <a:pathLst>
              <a:path w="2348753" h="1504441">
                <a:moveTo>
                  <a:pt x="0" y="1504441"/>
                </a:moveTo>
                <a:lnTo>
                  <a:pt x="878813" y="0"/>
                </a:lnTo>
                <a:lnTo>
                  <a:pt x="2348753" y="1504441"/>
                </a:lnTo>
                <a:lnTo>
                  <a:pt x="0" y="1504441"/>
                </a:lnTo>
                <a:close/>
              </a:path>
            </a:pathLst>
          </a:custGeom>
          <a:solidFill>
            <a:schemeClr val="accent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6" name="Picture 35">
            <a:extLst>
              <a:ext uri="{FF2B5EF4-FFF2-40B4-BE49-F238E27FC236}">
                <a16:creationId xmlns:a16="http://schemas.microsoft.com/office/drawing/2014/main" id="{A0731AE2-6CE4-4CAD-BC5D-1664C32B6E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962575">
            <a:off x="-652721" y="2830390"/>
            <a:ext cx="4086360" cy="1441707"/>
          </a:xfrm>
          <a:prstGeom prst="rect">
            <a:avLst/>
          </a:prstGeom>
        </p:spPr>
      </p:pic>
      <p:sp>
        <p:nvSpPr>
          <p:cNvPr id="37" name="Freeform 135">
            <a:extLst>
              <a:ext uri="{FF2B5EF4-FFF2-40B4-BE49-F238E27FC236}">
                <a16:creationId xmlns:a16="http://schemas.microsoft.com/office/drawing/2014/main" id="{33688DB8-6F2D-456D-81CF-6BD7052E8976}"/>
              </a:ext>
            </a:extLst>
          </p:cNvPr>
          <p:cNvSpPr>
            <a:spLocks/>
          </p:cNvSpPr>
          <p:nvPr/>
        </p:nvSpPr>
        <p:spPr bwMode="gray">
          <a:xfrm>
            <a:off x="577273" y="2339938"/>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135">
            <a:extLst>
              <a:ext uri="{FF2B5EF4-FFF2-40B4-BE49-F238E27FC236}">
                <a16:creationId xmlns:a16="http://schemas.microsoft.com/office/drawing/2014/main" id="{36BB9997-CF89-43EC-AF41-C752293B7DE2}"/>
              </a:ext>
            </a:extLst>
          </p:cNvPr>
          <p:cNvSpPr>
            <a:spLocks/>
          </p:cNvSpPr>
          <p:nvPr/>
        </p:nvSpPr>
        <p:spPr bwMode="auto">
          <a:xfrm>
            <a:off x="1071417" y="1758751"/>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sp>
        <p:nvSpPr>
          <p:cNvPr id="39" name="Freeform 135">
            <a:extLst>
              <a:ext uri="{FF2B5EF4-FFF2-40B4-BE49-F238E27FC236}">
                <a16:creationId xmlns:a16="http://schemas.microsoft.com/office/drawing/2014/main" id="{F61EBBEF-8B4B-4EBB-B0E4-8AD9DE84BA38}"/>
              </a:ext>
            </a:extLst>
          </p:cNvPr>
          <p:cNvSpPr>
            <a:spLocks/>
          </p:cNvSpPr>
          <p:nvPr/>
        </p:nvSpPr>
        <p:spPr bwMode="auto">
          <a:xfrm>
            <a:off x="387928" y="1139100"/>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sp>
        <p:nvSpPr>
          <p:cNvPr id="40" name="Moon 39">
            <a:extLst>
              <a:ext uri="{FF2B5EF4-FFF2-40B4-BE49-F238E27FC236}">
                <a16:creationId xmlns:a16="http://schemas.microsoft.com/office/drawing/2014/main" id="{7A6A2941-B1B1-48AB-9839-F2DEE0D7AED7}"/>
              </a:ext>
            </a:extLst>
          </p:cNvPr>
          <p:cNvSpPr/>
          <p:nvPr/>
        </p:nvSpPr>
        <p:spPr>
          <a:xfrm>
            <a:off x="213023" y="1647777"/>
            <a:ext cx="494147" cy="731218"/>
          </a:xfrm>
          <a:prstGeom prst="moon">
            <a:avLst/>
          </a:prstGeom>
          <a:solidFill>
            <a:schemeClr val="bg1"/>
          </a:solidFill>
          <a:ln>
            <a:noFill/>
          </a:ln>
          <a:effectLst>
            <a:outerShdw blurRad="101600" dist="12700" sx="109000" sy="109000" algn="l" rotWithShape="0">
              <a:schemeClr val="accent5">
                <a:lumMod val="75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1" name="Freeform 5">
            <a:extLst>
              <a:ext uri="{FF2B5EF4-FFF2-40B4-BE49-F238E27FC236}">
                <a16:creationId xmlns:a16="http://schemas.microsoft.com/office/drawing/2014/main" id="{0541EE2E-7F18-4ED9-9A6F-6F91C7699584}"/>
              </a:ext>
            </a:extLst>
          </p:cNvPr>
          <p:cNvSpPr>
            <a:spLocks noChangeAspect="1"/>
          </p:cNvSpPr>
          <p:nvPr/>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72838525"/>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4 ANIMATED 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2" name="Title 1"/>
          <p:cNvSpPr>
            <a:spLocks noGrp="1"/>
          </p:cNvSpPr>
          <p:nvPr>
            <p:ph type="ctrTitle" hasCustomPrompt="1"/>
          </p:nvPr>
        </p:nvSpPr>
        <p:spPr>
          <a:xfrm>
            <a:off x="2347247" y="1039068"/>
            <a:ext cx="9235152" cy="838435"/>
          </a:xfrm>
        </p:spPr>
        <p:txBody>
          <a:bodyPr wrap="square" tIns="0" anchor="b" anchorCtr="0">
            <a:spAutoFit/>
          </a:bodyPr>
          <a:lstStyle>
            <a:lvl1pPr>
              <a:defRPr sz="3200" b="0" spc="-53" baseline="0">
                <a:ln>
                  <a:noFill/>
                </a:ln>
                <a:solidFill>
                  <a:schemeClr val="tx1"/>
                </a:solidFill>
                <a:latin typeface="+mj-lt"/>
              </a:defRPr>
            </a:lvl1pPr>
          </a:lstStyle>
          <a:p>
            <a:r>
              <a:rPr lang="en-US"/>
              <a:t>&lt; 4 ANIMATED Section Title &gt;  (Training) Click to enter title</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51" y="2780406"/>
            <a:ext cx="8480447" cy="3620394"/>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29" name="mountain BACK">
            <a:extLst>
              <a:ext uri="{FF2B5EF4-FFF2-40B4-BE49-F238E27FC236}">
                <a16:creationId xmlns:a16="http://schemas.microsoft.com/office/drawing/2014/main" id="{172D40B5-DA19-42DE-9366-F519F9FD95CB}"/>
              </a:ext>
            </a:extLst>
          </p:cNvPr>
          <p:cNvSpPr/>
          <p:nvPr/>
        </p:nvSpPr>
        <p:spPr>
          <a:xfrm>
            <a:off x="-33712" y="3940477"/>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rgbClr val="C4D0DA">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sky">
            <a:extLst>
              <a:ext uri="{FF2B5EF4-FFF2-40B4-BE49-F238E27FC236}">
                <a16:creationId xmlns:a16="http://schemas.microsoft.com/office/drawing/2014/main" id="{B9141779-CD38-485F-93B3-880E87BAEBD6}"/>
              </a:ext>
            </a:extLst>
          </p:cNvPr>
          <p:cNvGrpSpPr/>
          <p:nvPr/>
        </p:nvGrpSpPr>
        <p:grpSpPr bwMode="gray">
          <a:xfrm>
            <a:off x="-27709" y="1961648"/>
            <a:ext cx="12219709" cy="1160247"/>
            <a:chOff x="-27710" y="1961642"/>
            <a:chExt cx="12219709" cy="1160247"/>
          </a:xfrm>
        </p:grpSpPr>
        <p:sp>
          <p:nvSpPr>
            <p:cNvPr id="33" name="Rectangle 4">
              <a:extLst>
                <a:ext uri="{FF2B5EF4-FFF2-40B4-BE49-F238E27FC236}">
                  <a16:creationId xmlns:a16="http://schemas.microsoft.com/office/drawing/2014/main" id="{E0BC1E7B-295E-422B-BCAC-0745B60FD588}"/>
                </a:ext>
              </a:extLst>
            </p:cNvPr>
            <p:cNvSpPr/>
            <p:nvPr/>
          </p:nvSpPr>
          <p:spPr bwMode="gray">
            <a:xfrm>
              <a:off x="-27710" y="2020814"/>
              <a:ext cx="12219709" cy="1101075"/>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01236 w 12219709"/>
                <a:gd name="connsiteY2" fmla="*/ 84622 h 615872"/>
                <a:gd name="connsiteX3" fmla="*/ 0 w 12219709"/>
                <a:gd name="connsiteY3" fmla="*/ 615872 h 615872"/>
                <a:gd name="connsiteX4" fmla="*/ 27709 w 12219709"/>
                <a:gd name="connsiteY4" fmla="*/ 0 h 615872"/>
                <a:gd name="connsiteX0" fmla="*/ 27709 w 12201236"/>
                <a:gd name="connsiteY0" fmla="*/ 82738 h 698610"/>
                <a:gd name="connsiteX1" fmla="*/ 12201236 w 12201236"/>
                <a:gd name="connsiteY1" fmla="*/ 0 h 698610"/>
                <a:gd name="connsiteX2" fmla="*/ 12201236 w 12201236"/>
                <a:gd name="connsiteY2" fmla="*/ 167360 h 698610"/>
                <a:gd name="connsiteX3" fmla="*/ 0 w 12201236"/>
                <a:gd name="connsiteY3" fmla="*/ 698610 h 698610"/>
                <a:gd name="connsiteX4" fmla="*/ 27709 w 12201236"/>
                <a:gd name="connsiteY4" fmla="*/ 82738 h 698610"/>
                <a:gd name="connsiteX0" fmla="*/ 27709 w 12219709"/>
                <a:gd name="connsiteY0" fmla="*/ 82738 h 698610"/>
                <a:gd name="connsiteX1" fmla="*/ 12201236 w 12219709"/>
                <a:gd name="connsiteY1" fmla="*/ 0 h 698610"/>
                <a:gd name="connsiteX2" fmla="*/ 12219709 w 12219709"/>
                <a:gd name="connsiteY2" fmla="*/ 120081 h 698610"/>
                <a:gd name="connsiteX3" fmla="*/ 0 w 12219709"/>
                <a:gd name="connsiteY3" fmla="*/ 698610 h 698610"/>
                <a:gd name="connsiteX4" fmla="*/ 27709 w 12219709"/>
                <a:gd name="connsiteY4" fmla="*/ 82738 h 698610"/>
                <a:gd name="connsiteX0" fmla="*/ 27709 w 12219709"/>
                <a:gd name="connsiteY0" fmla="*/ 88648 h 704520"/>
                <a:gd name="connsiteX1" fmla="*/ 12219709 w 12219709"/>
                <a:gd name="connsiteY1" fmla="*/ 0 h 704520"/>
                <a:gd name="connsiteX2" fmla="*/ 12219709 w 12219709"/>
                <a:gd name="connsiteY2" fmla="*/ 125991 h 704520"/>
                <a:gd name="connsiteX3" fmla="*/ 0 w 12219709"/>
                <a:gd name="connsiteY3" fmla="*/ 704520 h 704520"/>
                <a:gd name="connsiteX4" fmla="*/ 27709 w 12219709"/>
                <a:gd name="connsiteY4" fmla="*/ 88648 h 70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704520">
                  <a:moveTo>
                    <a:pt x="27709" y="88648"/>
                  </a:moveTo>
                  <a:lnTo>
                    <a:pt x="12219709" y="0"/>
                  </a:lnTo>
                  <a:lnTo>
                    <a:pt x="12219709" y="125991"/>
                  </a:lnTo>
                  <a:cubicBezTo>
                    <a:pt x="8152630" y="196803"/>
                    <a:pt x="3937770" y="310434"/>
                    <a:pt x="0" y="704520"/>
                  </a:cubicBezTo>
                  <a:lnTo>
                    <a:pt x="27709" y="88648"/>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5" name="Rectangle 4">
              <a:extLst>
                <a:ext uri="{FF2B5EF4-FFF2-40B4-BE49-F238E27FC236}">
                  <a16:creationId xmlns:a16="http://schemas.microsoft.com/office/drawing/2014/main" id="{BA2628CD-D839-4C6C-BF02-028E783627C6}"/>
                </a:ext>
              </a:extLst>
            </p:cNvPr>
            <p:cNvSpPr/>
            <p:nvPr/>
          </p:nvSpPr>
          <p:spPr bwMode="gray">
            <a:xfrm>
              <a:off x="-27710" y="1961642"/>
              <a:ext cx="12219709" cy="615872"/>
            </a:xfrm>
            <a:custGeom>
              <a:avLst/>
              <a:gdLst>
                <a:gd name="connsiteX0" fmla="*/ 0 w 12192000"/>
                <a:gd name="connsiteY0" fmla="*/ 0 h 190999"/>
                <a:gd name="connsiteX1" fmla="*/ 12192000 w 12192000"/>
                <a:gd name="connsiteY1" fmla="*/ 0 h 190999"/>
                <a:gd name="connsiteX2" fmla="*/ 12192000 w 12192000"/>
                <a:gd name="connsiteY2" fmla="*/ 190999 h 190999"/>
                <a:gd name="connsiteX3" fmla="*/ 0 w 12192000"/>
                <a:gd name="connsiteY3" fmla="*/ 190999 h 190999"/>
                <a:gd name="connsiteX4" fmla="*/ 0 w 12192000"/>
                <a:gd name="connsiteY4" fmla="*/ 0 h 190999"/>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9237 w 12201237"/>
                <a:gd name="connsiteY0" fmla="*/ 0 h 403435"/>
                <a:gd name="connsiteX1" fmla="*/ 12201237 w 12201237"/>
                <a:gd name="connsiteY1" fmla="*/ 0 h 403435"/>
                <a:gd name="connsiteX2" fmla="*/ 12201237 w 12201237"/>
                <a:gd name="connsiteY2" fmla="*/ 190999 h 403435"/>
                <a:gd name="connsiteX3" fmla="*/ 0 w 12201237"/>
                <a:gd name="connsiteY3" fmla="*/ 403435 h 403435"/>
                <a:gd name="connsiteX4" fmla="*/ 9237 w 12201237"/>
                <a:gd name="connsiteY4" fmla="*/ 0 h 403435"/>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 name="connsiteX0" fmla="*/ 27709 w 12219709"/>
                <a:gd name="connsiteY0" fmla="*/ 0 h 615872"/>
                <a:gd name="connsiteX1" fmla="*/ 12219709 w 12219709"/>
                <a:gd name="connsiteY1" fmla="*/ 0 h 615872"/>
                <a:gd name="connsiteX2" fmla="*/ 12219709 w 12219709"/>
                <a:gd name="connsiteY2" fmla="*/ 190999 h 615872"/>
                <a:gd name="connsiteX3" fmla="*/ 0 w 12219709"/>
                <a:gd name="connsiteY3" fmla="*/ 615872 h 615872"/>
                <a:gd name="connsiteX4" fmla="*/ 27709 w 12219709"/>
                <a:gd name="connsiteY4" fmla="*/ 0 h 61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15872">
                  <a:moveTo>
                    <a:pt x="27709" y="0"/>
                  </a:moveTo>
                  <a:lnTo>
                    <a:pt x="12219709" y="0"/>
                  </a:lnTo>
                  <a:lnTo>
                    <a:pt x="12219709" y="190999"/>
                  </a:lnTo>
                  <a:cubicBezTo>
                    <a:pt x="8152630" y="261811"/>
                    <a:pt x="3937770" y="221786"/>
                    <a:pt x="0" y="615872"/>
                  </a:cubicBezTo>
                  <a:lnTo>
                    <a:pt x="27709"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36" name="mountain center">
            <a:extLst>
              <a:ext uri="{FF2B5EF4-FFF2-40B4-BE49-F238E27FC236}">
                <a16:creationId xmlns:a16="http://schemas.microsoft.com/office/drawing/2014/main" id="{97D124BE-357A-42C6-8DFA-969E1F2C09A8}"/>
              </a:ext>
            </a:extLst>
          </p:cNvPr>
          <p:cNvSpPr/>
          <p:nvPr/>
        </p:nvSpPr>
        <p:spPr>
          <a:xfrm>
            <a:off x="-18676" y="3949714"/>
            <a:ext cx="2524243" cy="2460329"/>
          </a:xfrm>
          <a:custGeom>
            <a:avLst/>
            <a:gdLst>
              <a:gd name="connsiteX0" fmla="*/ 0 w 2348752"/>
              <a:gd name="connsiteY0" fmla="*/ 2451092 h 2451092"/>
              <a:gd name="connsiteX1" fmla="*/ 1174376 w 2348752"/>
              <a:gd name="connsiteY1" fmla="*/ 0 h 2451092"/>
              <a:gd name="connsiteX2" fmla="*/ 2348752 w 2348752"/>
              <a:gd name="connsiteY2" fmla="*/ 2451092 h 2451092"/>
              <a:gd name="connsiteX3" fmla="*/ 0 w 2348752"/>
              <a:gd name="connsiteY3" fmla="*/ 2451092 h 2451092"/>
              <a:gd name="connsiteX0" fmla="*/ 0 w 2727443"/>
              <a:gd name="connsiteY0" fmla="*/ 2451092 h 2451092"/>
              <a:gd name="connsiteX1" fmla="*/ 1174376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1026594 w 2727443"/>
              <a:gd name="connsiteY1" fmla="*/ 0 h 2451092"/>
              <a:gd name="connsiteX2" fmla="*/ 2727443 w 2727443"/>
              <a:gd name="connsiteY2" fmla="*/ 2451092 h 2451092"/>
              <a:gd name="connsiteX3" fmla="*/ 0 w 2727443"/>
              <a:gd name="connsiteY3" fmla="*/ 2451092 h 2451092"/>
              <a:gd name="connsiteX0" fmla="*/ 0 w 2727443"/>
              <a:gd name="connsiteY0" fmla="*/ 2451092 h 2451092"/>
              <a:gd name="connsiteX1" fmla="*/ 212640 w 2727443"/>
              <a:gd name="connsiteY1" fmla="*/ 1915383 h 2451092"/>
              <a:gd name="connsiteX2" fmla="*/ 1026594 w 2727443"/>
              <a:gd name="connsiteY2" fmla="*/ 0 h 2451092"/>
              <a:gd name="connsiteX3" fmla="*/ 2727443 w 2727443"/>
              <a:gd name="connsiteY3" fmla="*/ 2451092 h 2451092"/>
              <a:gd name="connsiteX4" fmla="*/ 0 w 2727443"/>
              <a:gd name="connsiteY4" fmla="*/ 2451092 h 2451092"/>
              <a:gd name="connsiteX0" fmla="*/ 0 w 2524243"/>
              <a:gd name="connsiteY0" fmla="*/ 2460329 h 2460329"/>
              <a:gd name="connsiteX1" fmla="*/ 9440 w 2524243"/>
              <a:gd name="connsiteY1" fmla="*/ 1915383 h 2460329"/>
              <a:gd name="connsiteX2" fmla="*/ 823394 w 2524243"/>
              <a:gd name="connsiteY2" fmla="*/ 0 h 2460329"/>
              <a:gd name="connsiteX3" fmla="*/ 2524243 w 2524243"/>
              <a:gd name="connsiteY3" fmla="*/ 2451092 h 2460329"/>
              <a:gd name="connsiteX4" fmla="*/ 0 w 2524243"/>
              <a:gd name="connsiteY4" fmla="*/ 2460329 h 246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243" h="2460329">
                <a:moveTo>
                  <a:pt x="0" y="2460329"/>
                </a:moveTo>
                <a:lnTo>
                  <a:pt x="9440" y="1915383"/>
                </a:lnTo>
                <a:lnTo>
                  <a:pt x="823394" y="0"/>
                </a:lnTo>
                <a:lnTo>
                  <a:pt x="2524243" y="2451092"/>
                </a:lnTo>
                <a:lnTo>
                  <a:pt x="0" y="2460329"/>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Moon 36">
            <a:extLst>
              <a:ext uri="{FF2B5EF4-FFF2-40B4-BE49-F238E27FC236}">
                <a16:creationId xmlns:a16="http://schemas.microsoft.com/office/drawing/2014/main" id="{CA64FC17-5C44-490B-8DBC-BBEBCBE1C2D8}"/>
              </a:ext>
            </a:extLst>
          </p:cNvPr>
          <p:cNvSpPr/>
          <p:nvPr/>
        </p:nvSpPr>
        <p:spPr>
          <a:xfrm>
            <a:off x="188912" y="4224994"/>
            <a:ext cx="499872" cy="731218"/>
          </a:xfrm>
          <a:prstGeom prst="moon">
            <a:avLst/>
          </a:prstGeom>
          <a:solidFill>
            <a:schemeClr val="bg2"/>
          </a:solidFill>
          <a:ln>
            <a:noFill/>
          </a:ln>
          <a:effectLst>
            <a:outerShdw blurRad="101600" dist="12700" sx="109000" sy="109000" algn="l" rotWithShape="0">
              <a:schemeClr val="accent5">
                <a:lumMod val="75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8" name="mountain left">
            <a:extLst>
              <a:ext uri="{FF2B5EF4-FFF2-40B4-BE49-F238E27FC236}">
                <a16:creationId xmlns:a16="http://schemas.microsoft.com/office/drawing/2014/main" id="{C78802CC-16D4-4BA3-8E24-09CCEDB058A7}"/>
              </a:ext>
            </a:extLst>
          </p:cNvPr>
          <p:cNvSpPr/>
          <p:nvPr/>
        </p:nvSpPr>
        <p:spPr>
          <a:xfrm>
            <a:off x="-28780" y="6410037"/>
            <a:ext cx="1194207" cy="1200727"/>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504441 h 1504441"/>
              <a:gd name="connsiteX1" fmla="*/ 878813 w 2348753"/>
              <a:gd name="connsiteY1" fmla="*/ 0 h 1504441"/>
              <a:gd name="connsiteX2" fmla="*/ 1174377 w 2348753"/>
              <a:gd name="connsiteY2" fmla="*/ 303714 h 1504441"/>
              <a:gd name="connsiteX3" fmla="*/ 2348753 w 2348753"/>
              <a:gd name="connsiteY3" fmla="*/ 1504441 h 1504441"/>
              <a:gd name="connsiteX4" fmla="*/ 0 w 2348753"/>
              <a:gd name="connsiteY4" fmla="*/ 1504441 h 1504441"/>
              <a:gd name="connsiteX0" fmla="*/ 0 w 2348753"/>
              <a:gd name="connsiteY0" fmla="*/ 1200727 h 1200727"/>
              <a:gd name="connsiteX1" fmla="*/ 1174377 w 2348753"/>
              <a:gd name="connsiteY1" fmla="*/ 0 h 1200727"/>
              <a:gd name="connsiteX2" fmla="*/ 2348753 w 2348753"/>
              <a:gd name="connsiteY2" fmla="*/ 1200727 h 1200727"/>
              <a:gd name="connsiteX3" fmla="*/ 0 w 2348753"/>
              <a:gd name="connsiteY3" fmla="*/ 1200727 h 1200727"/>
              <a:gd name="connsiteX0" fmla="*/ 0 w 1194207"/>
              <a:gd name="connsiteY0" fmla="*/ 1191490 h 1200727"/>
              <a:gd name="connsiteX1" fmla="*/ 19831 w 1194207"/>
              <a:gd name="connsiteY1" fmla="*/ 0 h 1200727"/>
              <a:gd name="connsiteX2" fmla="*/ 1194207 w 1194207"/>
              <a:gd name="connsiteY2" fmla="*/ 1200727 h 1200727"/>
              <a:gd name="connsiteX3" fmla="*/ 0 w 1194207"/>
              <a:gd name="connsiteY3" fmla="*/ 1191490 h 1200727"/>
            </a:gdLst>
            <a:ahLst/>
            <a:cxnLst>
              <a:cxn ang="0">
                <a:pos x="connsiteX0" y="connsiteY0"/>
              </a:cxn>
              <a:cxn ang="0">
                <a:pos x="connsiteX1" y="connsiteY1"/>
              </a:cxn>
              <a:cxn ang="0">
                <a:pos x="connsiteX2" y="connsiteY2"/>
              </a:cxn>
              <a:cxn ang="0">
                <a:pos x="connsiteX3" y="connsiteY3"/>
              </a:cxn>
            </a:cxnLst>
            <a:rect l="l" t="t" r="r" b="b"/>
            <a:pathLst>
              <a:path w="1194207" h="1200727">
                <a:moveTo>
                  <a:pt x="0" y="1191490"/>
                </a:moveTo>
                <a:lnTo>
                  <a:pt x="19831" y="0"/>
                </a:lnTo>
                <a:lnTo>
                  <a:pt x="1194207" y="1200727"/>
                </a:lnTo>
                <a:lnTo>
                  <a:pt x="0" y="1191490"/>
                </a:lnTo>
                <a:close/>
              </a:path>
            </a:pathLst>
          </a:custGeom>
          <a:solidFill>
            <a:schemeClr val="accent5">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39" name="mountain right">
            <a:extLst>
              <a:ext uri="{FF2B5EF4-FFF2-40B4-BE49-F238E27FC236}">
                <a16:creationId xmlns:a16="http://schemas.microsoft.com/office/drawing/2014/main" id="{3EF3779D-E8DD-495F-BD6F-52E971E36963}"/>
              </a:ext>
            </a:extLst>
          </p:cNvPr>
          <p:cNvSpPr/>
          <p:nvPr/>
        </p:nvSpPr>
        <p:spPr>
          <a:xfrm>
            <a:off x="1633215" y="6400806"/>
            <a:ext cx="1828687" cy="1504441"/>
          </a:xfrm>
          <a:custGeom>
            <a:avLst/>
            <a:gdLst>
              <a:gd name="connsiteX0" fmla="*/ 0 w 2348753"/>
              <a:gd name="connsiteY0" fmla="*/ 1559859 h 1559859"/>
              <a:gd name="connsiteX1" fmla="*/ 1174377 w 2348753"/>
              <a:gd name="connsiteY1" fmla="*/ 0 h 1559859"/>
              <a:gd name="connsiteX2" fmla="*/ 2348753 w 2348753"/>
              <a:gd name="connsiteY2" fmla="*/ 1559859 h 1559859"/>
              <a:gd name="connsiteX3" fmla="*/ 0 w 2348753"/>
              <a:gd name="connsiteY3" fmla="*/ 1559859 h 1559859"/>
              <a:gd name="connsiteX0" fmla="*/ 0 w 2348753"/>
              <a:gd name="connsiteY0" fmla="*/ 1504441 h 1504441"/>
              <a:gd name="connsiteX1" fmla="*/ 878813 w 2348753"/>
              <a:gd name="connsiteY1" fmla="*/ 0 h 1504441"/>
              <a:gd name="connsiteX2" fmla="*/ 2348753 w 2348753"/>
              <a:gd name="connsiteY2" fmla="*/ 1504441 h 1504441"/>
              <a:gd name="connsiteX3" fmla="*/ 0 w 2348753"/>
              <a:gd name="connsiteY3" fmla="*/ 1504441 h 1504441"/>
            </a:gdLst>
            <a:ahLst/>
            <a:cxnLst>
              <a:cxn ang="0">
                <a:pos x="connsiteX0" y="connsiteY0"/>
              </a:cxn>
              <a:cxn ang="0">
                <a:pos x="connsiteX1" y="connsiteY1"/>
              </a:cxn>
              <a:cxn ang="0">
                <a:pos x="connsiteX2" y="connsiteY2"/>
              </a:cxn>
              <a:cxn ang="0">
                <a:pos x="connsiteX3" y="connsiteY3"/>
              </a:cxn>
            </a:cxnLst>
            <a:rect l="l" t="t" r="r" b="b"/>
            <a:pathLst>
              <a:path w="2348753" h="1504441">
                <a:moveTo>
                  <a:pt x="0" y="1504441"/>
                </a:moveTo>
                <a:lnTo>
                  <a:pt x="878813" y="0"/>
                </a:lnTo>
                <a:lnTo>
                  <a:pt x="2348753" y="1504441"/>
                </a:lnTo>
                <a:lnTo>
                  <a:pt x="0" y="1504441"/>
                </a:lnTo>
                <a:close/>
              </a:path>
            </a:pathLst>
          </a:custGeom>
          <a:solidFill>
            <a:schemeClr val="accent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0" name="star lower">
            <a:extLst>
              <a:ext uri="{FF2B5EF4-FFF2-40B4-BE49-F238E27FC236}">
                <a16:creationId xmlns:a16="http://schemas.microsoft.com/office/drawing/2014/main" id="{BCBBA24E-DF6C-4CE3-8F67-8D32390383F2}"/>
              </a:ext>
            </a:extLst>
          </p:cNvPr>
          <p:cNvSpPr>
            <a:spLocks/>
          </p:cNvSpPr>
          <p:nvPr/>
        </p:nvSpPr>
        <p:spPr bwMode="auto">
          <a:xfrm>
            <a:off x="577273" y="2339938"/>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star middle">
            <a:extLst>
              <a:ext uri="{FF2B5EF4-FFF2-40B4-BE49-F238E27FC236}">
                <a16:creationId xmlns:a16="http://schemas.microsoft.com/office/drawing/2014/main" id="{B2862028-653F-4072-A3B7-19AACA4D0D08}"/>
              </a:ext>
            </a:extLst>
          </p:cNvPr>
          <p:cNvSpPr>
            <a:spLocks/>
          </p:cNvSpPr>
          <p:nvPr/>
        </p:nvSpPr>
        <p:spPr bwMode="auto">
          <a:xfrm>
            <a:off x="1071417" y="1758751"/>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lvl="0"/>
            <a:endParaRPr lang="en-US" sz="1800">
              <a:solidFill>
                <a:schemeClr val="tx1"/>
              </a:solidFill>
            </a:endParaRPr>
          </a:p>
        </p:txBody>
      </p:sp>
      <p:sp>
        <p:nvSpPr>
          <p:cNvPr id="42" name="star upper">
            <a:extLst>
              <a:ext uri="{FF2B5EF4-FFF2-40B4-BE49-F238E27FC236}">
                <a16:creationId xmlns:a16="http://schemas.microsoft.com/office/drawing/2014/main" id="{17E21C94-74DD-40FE-8879-A04EDD1D8942}"/>
              </a:ext>
            </a:extLst>
          </p:cNvPr>
          <p:cNvSpPr>
            <a:spLocks/>
          </p:cNvSpPr>
          <p:nvPr/>
        </p:nvSpPr>
        <p:spPr bwMode="auto">
          <a:xfrm>
            <a:off x="387928" y="1139100"/>
            <a:ext cx="494147" cy="460383"/>
          </a:xfrm>
          <a:custGeom>
            <a:avLst/>
            <a:gdLst>
              <a:gd name="T0" fmla="*/ 591 w 1182"/>
              <a:gd name="T1" fmla="*/ 0 h 1211"/>
              <a:gd name="T2" fmla="*/ 730 w 1182"/>
              <a:gd name="T3" fmla="*/ 463 h 1211"/>
              <a:gd name="T4" fmla="*/ 1182 w 1182"/>
              <a:gd name="T5" fmla="*/ 605 h 1211"/>
              <a:gd name="T6" fmla="*/ 730 w 1182"/>
              <a:gd name="T7" fmla="*/ 748 h 1211"/>
              <a:gd name="T8" fmla="*/ 591 w 1182"/>
              <a:gd name="T9" fmla="*/ 1211 h 1211"/>
              <a:gd name="T10" fmla="*/ 452 w 1182"/>
              <a:gd name="T11" fmla="*/ 748 h 1211"/>
              <a:gd name="T12" fmla="*/ 0 w 1182"/>
              <a:gd name="T13" fmla="*/ 605 h 1211"/>
              <a:gd name="T14" fmla="*/ 452 w 1182"/>
              <a:gd name="T15" fmla="*/ 463 h 1211"/>
              <a:gd name="T16" fmla="*/ 591 w 1182"/>
              <a:gd name="T17" fmla="*/ 0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2" h="1211">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chemeClr val="accent6">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lt1"/>
              </a:solidFill>
            </a:endParaRPr>
          </a:p>
        </p:txBody>
      </p:sp>
      <p:pic>
        <p:nvPicPr>
          <p:cNvPr id="43" name="plane">
            <a:extLst>
              <a:ext uri="{FF2B5EF4-FFF2-40B4-BE49-F238E27FC236}">
                <a16:creationId xmlns:a16="http://schemas.microsoft.com/office/drawing/2014/main" id="{3044A9F5-DD76-473E-A3EB-9DC6E3F53A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962575">
            <a:off x="-4471316" y="5280964"/>
            <a:ext cx="4086360" cy="1441707"/>
          </a:xfrm>
          <a:prstGeom prst="rect">
            <a:avLst/>
          </a:prstGeom>
        </p:spPr>
      </p:pic>
      <p:sp>
        <p:nvSpPr>
          <p:cNvPr id="24" name="Rectangle 23">
            <a:extLst>
              <a:ext uri="{FF2B5EF4-FFF2-40B4-BE49-F238E27FC236}">
                <a16:creationId xmlns:a16="http://schemas.microsoft.com/office/drawing/2014/main" id="{F1F8C3C9-4318-4A50-96C8-BCBFA35DE970}"/>
              </a:ext>
            </a:extLst>
          </p:cNvPr>
          <p:cNvSpPr/>
          <p:nvPr/>
        </p:nvSpPr>
        <p:spPr bwMode="gray">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23" name="Freeform 5">
            <a:extLst>
              <a:ext uri="{FF2B5EF4-FFF2-40B4-BE49-F238E27FC236}">
                <a16:creationId xmlns:a16="http://schemas.microsoft.com/office/drawing/2014/main" id="{8D335CD9-4F25-446C-AF36-F861D6BB36A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973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700"/>
                                        <p:tgtEl>
                                          <p:spTgt spid="38"/>
                                        </p:tgtEl>
                                      </p:cBhvr>
                                    </p:animEffect>
                                  </p:childTnLst>
                                </p:cTn>
                              </p:par>
                              <p:par>
                                <p:cTn id="11" presetID="64" presetClass="path" presetSubtype="0" fill="hold" grpId="0" nodeType="withEffect">
                                  <p:stCondLst>
                                    <p:cond delay="0"/>
                                  </p:stCondLst>
                                  <p:childTnLst>
                                    <p:animMotion origin="layout" path="M -4.375E-6 4.44444E-6 L -0.00169 -0.21945 " pathEditMode="relative" rAng="0" ptsTypes="AA">
                                      <p:cBhvr>
                                        <p:cTn id="12" dur="700" fill="hold"/>
                                        <p:tgtEl>
                                          <p:spTgt spid="39"/>
                                        </p:tgtEl>
                                        <p:attrNameLst>
                                          <p:attrName>ppt_x</p:attrName>
                                          <p:attrName>ppt_y</p:attrName>
                                        </p:attrNameLst>
                                      </p:cBhvr>
                                      <p:rCtr x="-91" y="-10972"/>
                                    </p:animMotion>
                                  </p:childTnLst>
                                </p:cTn>
                              </p:par>
                              <p:par>
                                <p:cTn id="13" presetID="64" presetClass="path" presetSubtype="0" fill="hold" grpId="0" nodeType="withEffect">
                                  <p:stCondLst>
                                    <p:cond delay="0"/>
                                  </p:stCondLst>
                                  <p:childTnLst>
                                    <p:animMotion origin="layout" path="M -4.58333E-6 -2.22222E-6 L 0.00079 -0.175 " pathEditMode="relative" rAng="0" ptsTypes="AA">
                                      <p:cBhvr>
                                        <p:cTn id="14" dur="700" fill="hold"/>
                                        <p:tgtEl>
                                          <p:spTgt spid="38"/>
                                        </p:tgtEl>
                                        <p:attrNameLst>
                                          <p:attrName>ppt_x</p:attrName>
                                          <p:attrName>ppt_y</p:attrName>
                                        </p:attrNameLst>
                                      </p:cBhvr>
                                      <p:rCtr x="39" y="-8750"/>
                                    </p:animMotion>
                                  </p:childTnLst>
                                </p:cTn>
                              </p:par>
                              <p:par>
                                <p:cTn id="15" presetID="14" presetClass="entr" presetSubtype="10" fill="hold" grpId="0" nodeType="withEffect">
                                  <p:stCondLst>
                                    <p:cond delay="40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1000"/>
                                        <p:tgtEl>
                                          <p:spTgt spid="36"/>
                                        </p:tgtEl>
                                      </p:cBhvr>
                                    </p:animEffect>
                                  </p:childTnLst>
                                </p:cTn>
                              </p:par>
                              <p:par>
                                <p:cTn id="18" presetID="10" presetClass="exit" presetSubtype="0" fill="hold" grpId="0" nodeType="withEffect">
                                  <p:stCondLst>
                                    <p:cond delay="800"/>
                                  </p:stCondLst>
                                  <p:childTnLst>
                                    <p:animEffect transition="out" filter="fade">
                                      <p:cBhvr>
                                        <p:cTn id="19" dur="700"/>
                                        <p:tgtEl>
                                          <p:spTgt spid="29"/>
                                        </p:tgtEl>
                                      </p:cBhvr>
                                    </p:animEffect>
                                    <p:set>
                                      <p:cBhvr>
                                        <p:cTn id="20" dur="1" fill="hold">
                                          <p:stCondLst>
                                            <p:cond delay="699"/>
                                          </p:stCondLst>
                                        </p:cTn>
                                        <p:tgtEl>
                                          <p:spTgt spid="29"/>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1400"/>
                                        <p:tgtEl>
                                          <p:spTgt spid="3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Effect transition="in" filter="fade">
                                      <p:cBhvr>
                                        <p:cTn id="31" dur="1000"/>
                                        <p:tgtEl>
                                          <p:spTgt spid="40"/>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fltVal val="0"/>
                                          </p:val>
                                        </p:tav>
                                        <p:tav tm="100000">
                                          <p:val>
                                            <p:strVal val="#ppt_w"/>
                                          </p:val>
                                        </p:tav>
                                      </p:tavLst>
                                    </p:anim>
                                    <p:anim calcmode="lin" valueType="num">
                                      <p:cBhvr>
                                        <p:cTn id="35" dur="1000" fill="hold"/>
                                        <p:tgtEl>
                                          <p:spTgt spid="41"/>
                                        </p:tgtEl>
                                        <p:attrNameLst>
                                          <p:attrName>ppt_h</p:attrName>
                                        </p:attrNameLst>
                                      </p:cBhvr>
                                      <p:tavLst>
                                        <p:tav tm="0">
                                          <p:val>
                                            <p:fltVal val="0"/>
                                          </p:val>
                                        </p:tav>
                                        <p:tav tm="100000">
                                          <p:val>
                                            <p:strVal val="#ppt_h"/>
                                          </p:val>
                                        </p:tav>
                                      </p:tavLst>
                                    </p:anim>
                                    <p:animEffect transition="in" filter="fade">
                                      <p:cBhvr>
                                        <p:cTn id="36" dur="1000"/>
                                        <p:tgtEl>
                                          <p:spTgt spid="41"/>
                                        </p:tgtEl>
                                      </p:cBhvr>
                                    </p:animEffect>
                                  </p:childTnLst>
                                </p:cTn>
                              </p:par>
                              <p:par>
                                <p:cTn id="37" presetID="53" presetClass="entr" presetSubtype="16" fill="hold" grpId="0" nodeType="withEffect">
                                  <p:stCondLst>
                                    <p:cond delay="700"/>
                                  </p:stCondLst>
                                  <p:childTnLst>
                                    <p:set>
                                      <p:cBhvr>
                                        <p:cTn id="38" dur="1" fill="hold">
                                          <p:stCondLst>
                                            <p:cond delay="0"/>
                                          </p:stCondLst>
                                        </p:cTn>
                                        <p:tgtEl>
                                          <p:spTgt spid="42"/>
                                        </p:tgtEl>
                                        <p:attrNameLst>
                                          <p:attrName>style.visibility</p:attrName>
                                        </p:attrNameLst>
                                      </p:cBhvr>
                                      <p:to>
                                        <p:strVal val="visible"/>
                                      </p:to>
                                    </p:set>
                                    <p:anim calcmode="lin" valueType="num">
                                      <p:cBhvr>
                                        <p:cTn id="39" dur="900" fill="hold"/>
                                        <p:tgtEl>
                                          <p:spTgt spid="42"/>
                                        </p:tgtEl>
                                        <p:attrNameLst>
                                          <p:attrName>ppt_w</p:attrName>
                                        </p:attrNameLst>
                                      </p:cBhvr>
                                      <p:tavLst>
                                        <p:tav tm="0">
                                          <p:val>
                                            <p:fltVal val="0"/>
                                          </p:val>
                                        </p:tav>
                                        <p:tav tm="100000">
                                          <p:val>
                                            <p:strVal val="#ppt_w"/>
                                          </p:val>
                                        </p:tav>
                                      </p:tavLst>
                                    </p:anim>
                                    <p:anim calcmode="lin" valueType="num">
                                      <p:cBhvr>
                                        <p:cTn id="40" dur="900" fill="hold"/>
                                        <p:tgtEl>
                                          <p:spTgt spid="42"/>
                                        </p:tgtEl>
                                        <p:attrNameLst>
                                          <p:attrName>ppt_h</p:attrName>
                                        </p:attrNameLst>
                                      </p:cBhvr>
                                      <p:tavLst>
                                        <p:tav tm="0">
                                          <p:val>
                                            <p:fltVal val="0"/>
                                          </p:val>
                                        </p:tav>
                                        <p:tav tm="100000">
                                          <p:val>
                                            <p:strVal val="#ppt_h"/>
                                          </p:val>
                                        </p:tav>
                                      </p:tavLst>
                                    </p:anim>
                                    <p:animEffect transition="in" filter="fade">
                                      <p:cBhvr>
                                        <p:cTn id="41" dur="900"/>
                                        <p:tgtEl>
                                          <p:spTgt spid="42"/>
                                        </p:tgtEl>
                                      </p:cBhvr>
                                    </p:animEffect>
                                  </p:childTnLst>
                                </p:cTn>
                              </p:par>
                              <p:par>
                                <p:cTn id="42" presetID="64" presetClass="path" presetSubtype="0" fill="hold" grpId="0" nodeType="withEffect">
                                  <p:stCondLst>
                                    <p:cond delay="0"/>
                                  </p:stCondLst>
                                  <p:childTnLst>
                                    <p:animMotion origin="layout" path="M 2.5E-6 -2.96296E-6 L 2.5E-6 -0.37592 " pathEditMode="relative" rAng="0" ptsTypes="AA">
                                      <p:cBhvr>
                                        <p:cTn id="43" dur="1000" fill="hold"/>
                                        <p:tgtEl>
                                          <p:spTgt spid="37"/>
                                        </p:tgtEl>
                                        <p:attrNameLst>
                                          <p:attrName>ppt_x</p:attrName>
                                          <p:attrName>ppt_y</p:attrName>
                                        </p:attrNameLst>
                                      </p:cBhvr>
                                      <p:rCtr x="0" y="-18796"/>
                                    </p:animMotion>
                                  </p:childTnLst>
                                </p:cTn>
                              </p:par>
                              <p:par>
                                <p:cTn id="44" presetID="19" presetClass="emph" presetSubtype="0" fill="hold" grpId="1" nodeType="withEffect">
                                  <p:stCondLst>
                                    <p:cond delay="0"/>
                                  </p:stCondLst>
                                  <p:childTnLst>
                                    <p:animClr clrSpc="rgb" dir="cw">
                                      <p:cBhvr override="childStyle">
                                        <p:cTn id="45" dur="900" fill="hold"/>
                                        <p:tgtEl>
                                          <p:spTgt spid="37"/>
                                        </p:tgtEl>
                                        <p:attrNameLst>
                                          <p:attrName>style.color</p:attrName>
                                        </p:attrNameLst>
                                      </p:cBhvr>
                                      <p:to>
                                        <a:schemeClr val="bg1"/>
                                      </p:to>
                                    </p:animClr>
                                    <p:animClr clrSpc="rgb" dir="cw">
                                      <p:cBhvr>
                                        <p:cTn id="46" dur="900" fill="hold"/>
                                        <p:tgtEl>
                                          <p:spTgt spid="37"/>
                                        </p:tgtEl>
                                        <p:attrNameLst>
                                          <p:attrName>fillcolor</p:attrName>
                                        </p:attrNameLst>
                                      </p:cBhvr>
                                      <p:to>
                                        <a:schemeClr val="bg1"/>
                                      </p:to>
                                    </p:animClr>
                                    <p:set>
                                      <p:cBhvr>
                                        <p:cTn id="47" dur="900" fill="hold"/>
                                        <p:tgtEl>
                                          <p:spTgt spid="37"/>
                                        </p:tgtEl>
                                        <p:attrNameLst>
                                          <p:attrName>fill.type</p:attrName>
                                        </p:attrNameLst>
                                      </p:cBhvr>
                                      <p:to>
                                        <p:strVal val="solid"/>
                                      </p:to>
                                    </p:set>
                                    <p:set>
                                      <p:cBhvr>
                                        <p:cTn id="48" dur="900" fill="hold"/>
                                        <p:tgtEl>
                                          <p:spTgt spid="37"/>
                                        </p:tgtEl>
                                        <p:attrNameLst>
                                          <p:attrName>fill.on</p:attrName>
                                        </p:attrNameLst>
                                      </p:cBhvr>
                                      <p:to>
                                        <p:strVal val="true"/>
                                      </p:to>
                                    </p:set>
                                  </p:childTnLst>
                                </p:cTn>
                              </p:par>
                              <p:par>
                                <p:cTn id="49" presetID="42" presetClass="path" presetSubtype="0" fill="hold" nodeType="withEffect">
                                  <p:stCondLst>
                                    <p:cond delay="800"/>
                                  </p:stCondLst>
                                  <p:childTnLst>
                                    <p:animMotion origin="layout" path="M 1.94444E-6 -1.48148E-6 L 0.31441 -0.35926 " pathEditMode="relative" rAng="0" ptsTypes="AA">
                                      <p:cBhvr>
                                        <p:cTn id="50" dur="800" fill="hold"/>
                                        <p:tgtEl>
                                          <p:spTgt spid="43"/>
                                        </p:tgtEl>
                                        <p:attrNameLst>
                                          <p:attrName>ppt_x</p:attrName>
                                          <p:attrName>ppt_y</p:attrName>
                                        </p:attrNameLst>
                                      </p:cBhvr>
                                      <p:rCtr x="15729" y="-17963"/>
                                    </p:animMotion>
                                  </p:childTnLst>
                                </p:cTn>
                              </p:par>
                              <p:par>
                                <p:cTn id="51" presetID="22" presetClass="entr" presetSubtype="8" fill="hold" grpId="0" nodeType="withEffect">
                                  <p:stCondLst>
                                    <p:cond delay="150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p:tmplLst>
          <p:tmpl>
            <p:tnLst>
              <p:par>
                <p:cTn presetID="22" presetClass="entr" presetSubtype="8"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wipe(left)">
                      <p:cBhvr>
                        <p:cTn dur="900"/>
                        <p:tgtEl>
                          <p:spTgt spid="6"/>
                        </p:tgtEl>
                      </p:cBhvr>
                    </p:animEffect>
                  </p:childTnLst>
                </p:cTn>
              </p:par>
            </p:tnLst>
          </p:tmpl>
        </p:tmplLst>
      </p:bldP>
      <p:bldP spid="29" grpId="0" animBg="1"/>
      <p:bldP spid="36" grpId="0" animBg="1"/>
      <p:bldP spid="37" grpId="0" animBg="1"/>
      <p:bldP spid="37" grpId="1" animBg="1"/>
      <p:bldP spid="38" grpId="0" animBg="1"/>
      <p:bldP spid="38" grpId="1" animBg="1"/>
      <p:bldP spid="39" grpId="0" animBg="1"/>
      <p:bldP spid="39" grpId="1" animBg="1"/>
      <p:bldP spid="40" grpId="0" animBg="1"/>
      <p:bldP spid="41" grpId="0" animBg="1"/>
      <p:bldP spid="42" grpId="0" animBg="1"/>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5 ANIMATED Section Titl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7D8D4EB-9E72-4298-9799-5A2FE1031B17}"/>
              </a:ext>
            </a:extLst>
          </p:cNvPr>
          <p:cNvGrpSpPr/>
          <p:nvPr userDrawn="1"/>
        </p:nvGrpSpPr>
        <p:grpSpPr>
          <a:xfrm>
            <a:off x="16933" y="654729"/>
            <a:ext cx="9021672" cy="1536195"/>
            <a:chOff x="243075" y="401093"/>
            <a:chExt cx="8783955" cy="1836467"/>
          </a:xfrm>
        </p:grpSpPr>
        <p:pic>
          <p:nvPicPr>
            <p:cNvPr id="17" name="Picture 16">
              <a:extLst>
                <a:ext uri="{FF2B5EF4-FFF2-40B4-BE49-F238E27FC236}">
                  <a16:creationId xmlns:a16="http://schemas.microsoft.com/office/drawing/2014/main" id="{FFC90AC5-5FFC-4C54-BDD9-839F0F6F38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4295" y="401093"/>
              <a:ext cx="5985329" cy="1828800"/>
            </a:xfrm>
            <a:prstGeom prst="rect">
              <a:avLst/>
            </a:prstGeom>
          </p:spPr>
        </p:pic>
        <p:pic>
          <p:nvPicPr>
            <p:cNvPr id="18" name="Picture 17">
              <a:extLst>
                <a:ext uri="{FF2B5EF4-FFF2-40B4-BE49-F238E27FC236}">
                  <a16:creationId xmlns:a16="http://schemas.microsoft.com/office/drawing/2014/main" id="{34EDB9CB-4FE9-4E9A-9814-968B597202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8049" y="408760"/>
              <a:ext cx="1248981" cy="1828800"/>
            </a:xfrm>
            <a:prstGeom prst="rect">
              <a:avLst/>
            </a:prstGeom>
          </p:spPr>
        </p:pic>
        <p:pic>
          <p:nvPicPr>
            <p:cNvPr id="19" name="Picture 18">
              <a:extLst>
                <a:ext uri="{FF2B5EF4-FFF2-40B4-BE49-F238E27FC236}">
                  <a16:creationId xmlns:a16="http://schemas.microsoft.com/office/drawing/2014/main" id="{DB7FC563-D321-4847-8F64-2D340EB6A17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43075" y="401093"/>
              <a:ext cx="1561220" cy="1828800"/>
            </a:xfrm>
            <a:prstGeom prst="rect">
              <a:avLst/>
            </a:prstGeom>
          </p:spPr>
        </p:pic>
      </p:gr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3101947" y="3522914"/>
            <a:ext cx="8451876" cy="3068391"/>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F1F8C3C9-4318-4A50-96C8-BCBFA35DE970}"/>
              </a:ext>
            </a:extLst>
          </p:cNvPr>
          <p:cNvSpPr/>
          <p:nvPr userDrawn="1"/>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a:xfrm>
            <a:off x="3101951" y="2409966"/>
            <a:ext cx="8451876" cy="838435"/>
          </a:xfrm>
        </p:spPr>
        <p:txBody>
          <a:bodyPr wrap="square" tIns="0" anchor="b" anchorCtr="0">
            <a:spAutoFit/>
          </a:bodyPr>
          <a:lstStyle>
            <a:lvl1pPr>
              <a:defRPr sz="3200" b="0" spc="-53" baseline="0">
                <a:ln>
                  <a:noFill/>
                </a:ln>
                <a:solidFill>
                  <a:schemeClr val="accent1"/>
                </a:solidFill>
                <a:latin typeface="+mj-lt"/>
              </a:defRPr>
            </a:lvl1pPr>
          </a:lstStyle>
          <a:p>
            <a:r>
              <a:rPr lang="en-US"/>
              <a:t>&lt; 5 ANIMATED Section Title &gt;  (Training) Click to enter title</a:t>
            </a:r>
          </a:p>
        </p:txBody>
      </p:sp>
      <p:sp>
        <p:nvSpPr>
          <p:cNvPr id="15" name="Freeform 5">
            <a:extLst>
              <a:ext uri="{FF2B5EF4-FFF2-40B4-BE49-F238E27FC236}">
                <a16:creationId xmlns:a16="http://schemas.microsoft.com/office/drawing/2014/main" id="{7C677A6A-1401-4E9B-8CCB-890D417E2C32}"/>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21" name="Graphic 20">
            <a:extLst>
              <a:ext uri="{FF2B5EF4-FFF2-40B4-BE49-F238E27FC236}">
                <a16:creationId xmlns:a16="http://schemas.microsoft.com/office/drawing/2014/main" id="{31FB4EE6-70A6-474E-97C7-B5E8FE2C8E6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p:blipFill>
        <p:spPr>
          <a:xfrm>
            <a:off x="8471993" y="718848"/>
            <a:ext cx="3393695" cy="755904"/>
          </a:xfrm>
          <a:prstGeom prst="rect">
            <a:avLst/>
          </a:prstGeom>
        </p:spPr>
      </p:pic>
    </p:spTree>
    <p:extLst>
      <p:ext uri="{BB962C8B-B14F-4D97-AF65-F5344CB8AC3E}">
        <p14:creationId xmlns:p14="http://schemas.microsoft.com/office/powerpoint/2010/main" val="49829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1" fill="hold" grpId="0" nodeType="withEffect">
                                  <p:stCondLst>
                                    <p:cond delay="90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7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00"/>
                                        <p:tgtEl>
                                          <p:spTgt spid="16"/>
                                        </p:tgtEl>
                                      </p:cBhvr>
                                    </p:animEffect>
                                  </p:childTnLst>
                                </p:cTn>
                              </p:par>
                              <p:par>
                                <p:cTn id="14" presetID="22" presetClass="entr" presetSubtype="8" fill="hold"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2" presetClass="entr" presetSubtype="1" fill="hold" nodeType="withEffect">
                  <p:stCondLst>
                    <p:cond delay="1300"/>
                  </p:stCondLst>
                  <p:childTnLst>
                    <p:set>
                      <p:cBhvr>
                        <p:cTn dur="1" fill="hold">
                          <p:stCondLst>
                            <p:cond delay="0"/>
                          </p:stCondLst>
                        </p:cTn>
                        <p:tgtEl>
                          <p:spTgt spid="6"/>
                        </p:tgtEl>
                        <p:attrNameLst>
                          <p:attrName>style.visibility</p:attrName>
                        </p:attrNameLst>
                      </p:cBhvr>
                      <p:to>
                        <p:strVal val="visible"/>
                      </p:to>
                    </p:set>
                    <p:animEffect transition="in" filter="wipe(up)">
                      <p:cBhvr>
                        <p:cTn dur="1000"/>
                        <p:tgtEl>
                          <p:spTgt spid="6"/>
                        </p:tgtEl>
                      </p:cBhvr>
                    </p:animEffect>
                  </p:childTnLst>
                </p:cTn>
              </p:par>
            </p:tnLst>
          </p:tmpl>
        </p:tmplLst>
      </p:bldP>
      <p:bldP spid="31" grpId="0"/>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6 ANIMATED Section Tit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F8C3C9-4318-4A50-96C8-BCBFA35DE970}"/>
              </a:ext>
            </a:extLst>
          </p:cNvPr>
          <p:cNvSpPr/>
          <p:nvPr/>
        </p:nvSpPr>
        <p:spPr>
          <a:xfrm>
            <a:off x="-139698" y="6419565"/>
            <a:ext cx="1233170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31">
            <a:extLst>
              <a:ext uri="{FF2B5EF4-FFF2-40B4-BE49-F238E27FC236}">
                <a16:creationId xmlns:a16="http://schemas.microsoft.com/office/drawing/2014/main" id="{2CB40AB8-F5F7-45C3-81D3-6A283717602A}"/>
              </a:ext>
            </a:extLst>
          </p:cNvPr>
          <p:cNvSpPr>
            <a:spLocks/>
          </p:cNvSpPr>
          <p:nvPr userDrawn="1"/>
        </p:nvSpPr>
        <p:spPr bwMode="auto">
          <a:xfrm flipH="1">
            <a:off x="10364873" y="457200"/>
            <a:ext cx="1219200" cy="5764356"/>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bg1"/>
          </a:solidFill>
          <a:ln>
            <a:noFill/>
          </a:ln>
          <a:effectLst>
            <a:outerShdw blurRad="101600" sx="102000" sy="102000" algn="ctr" rotWithShape="0">
              <a:schemeClr val="accent1">
                <a:alpha val="57000"/>
              </a:schemeClr>
            </a:outerShdw>
          </a:effectLst>
        </p:spPr>
        <p:txBody>
          <a:bodyPr vert="horz" wrap="square" lIns="91440" tIns="45720" rIns="91440" bIns="45720" numCol="1" anchor="t" anchorCtr="0" compatLnSpc="1">
            <a:prstTxWarp prst="textNoShape">
              <a:avLst/>
            </a:prstTxWarp>
          </a:bodyPr>
          <a:lstStyle/>
          <a:p>
            <a:pPr lvl="0"/>
            <a:endParaRPr lang="en-US" sz="1800" u="sng"/>
          </a:p>
        </p:txBody>
      </p:sp>
      <p:sp>
        <p:nvSpPr>
          <p:cNvPr id="16" name="Freeform 31">
            <a:extLst>
              <a:ext uri="{FF2B5EF4-FFF2-40B4-BE49-F238E27FC236}">
                <a16:creationId xmlns:a16="http://schemas.microsoft.com/office/drawing/2014/main" id="{14825BC2-697C-47F9-9CF3-D043BB15D016}"/>
              </a:ext>
            </a:extLst>
          </p:cNvPr>
          <p:cNvSpPr>
            <a:spLocks/>
          </p:cNvSpPr>
          <p:nvPr userDrawn="1"/>
        </p:nvSpPr>
        <p:spPr bwMode="auto">
          <a:xfrm flipH="1">
            <a:off x="607928" y="457200"/>
            <a:ext cx="1219200" cy="5764356"/>
          </a:xfrm>
          <a:custGeom>
            <a:avLst/>
            <a:gdLst>
              <a:gd name="T0" fmla="*/ 0 w 981"/>
              <a:gd name="T1" fmla="*/ 1615 h 3229"/>
              <a:gd name="T2" fmla="*/ 223 w 981"/>
              <a:gd name="T3" fmla="*/ 1571 h 3229"/>
              <a:gd name="T4" fmla="*/ 356 w 981"/>
              <a:gd name="T5" fmla="*/ 1558 h 3229"/>
              <a:gd name="T6" fmla="*/ 215 w 981"/>
              <a:gd name="T7" fmla="*/ 1387 h 3229"/>
              <a:gd name="T8" fmla="*/ 38 w 981"/>
              <a:gd name="T9" fmla="*/ 1144 h 3229"/>
              <a:gd name="T10" fmla="*/ 352 w 981"/>
              <a:gd name="T11" fmla="*/ 1399 h 3229"/>
              <a:gd name="T12" fmla="*/ 436 w 981"/>
              <a:gd name="T13" fmla="*/ 1476 h 3229"/>
              <a:gd name="T14" fmla="*/ 436 w 981"/>
              <a:gd name="T15" fmla="*/ 1343 h 3229"/>
              <a:gd name="T16" fmla="*/ 490 w 981"/>
              <a:gd name="T17" fmla="*/ 0 h 3229"/>
              <a:gd name="T18" fmla="*/ 545 w 981"/>
              <a:gd name="T19" fmla="*/ 1343 h 3229"/>
              <a:gd name="T20" fmla="*/ 545 w 981"/>
              <a:gd name="T21" fmla="*/ 1476 h 3229"/>
              <a:gd name="T22" fmla="*/ 629 w 981"/>
              <a:gd name="T23" fmla="*/ 1399 h 3229"/>
              <a:gd name="T24" fmla="*/ 943 w 981"/>
              <a:gd name="T25" fmla="*/ 1144 h 3229"/>
              <a:gd name="T26" fmla="*/ 766 w 981"/>
              <a:gd name="T27" fmla="*/ 1387 h 3229"/>
              <a:gd name="T28" fmla="*/ 625 w 981"/>
              <a:gd name="T29" fmla="*/ 1558 h 3229"/>
              <a:gd name="T30" fmla="*/ 758 w 981"/>
              <a:gd name="T31" fmla="*/ 1571 h 3229"/>
              <a:gd name="T32" fmla="*/ 981 w 981"/>
              <a:gd name="T33" fmla="*/ 1615 h 3229"/>
              <a:gd name="T34" fmla="*/ 758 w 981"/>
              <a:gd name="T35" fmla="*/ 1658 h 3229"/>
              <a:gd name="T36" fmla="*/ 625 w 981"/>
              <a:gd name="T37" fmla="*/ 1671 h 3229"/>
              <a:gd name="T38" fmla="*/ 766 w 981"/>
              <a:gd name="T39" fmla="*/ 1842 h 3229"/>
              <a:gd name="T40" fmla="*/ 943 w 981"/>
              <a:gd name="T41" fmla="*/ 2085 h 3229"/>
              <a:gd name="T42" fmla="*/ 629 w 981"/>
              <a:gd name="T43" fmla="*/ 1830 h 3229"/>
              <a:gd name="T44" fmla="*/ 545 w 981"/>
              <a:gd name="T45" fmla="*/ 1753 h 3229"/>
              <a:gd name="T46" fmla="*/ 545 w 981"/>
              <a:gd name="T47" fmla="*/ 1887 h 3229"/>
              <a:gd name="T48" fmla="*/ 490 w 981"/>
              <a:gd name="T49" fmla="*/ 3229 h 3229"/>
              <a:gd name="T50" fmla="*/ 436 w 981"/>
              <a:gd name="T51" fmla="*/ 1887 h 3229"/>
              <a:gd name="T52" fmla="*/ 436 w 981"/>
              <a:gd name="T53" fmla="*/ 1753 h 3229"/>
              <a:gd name="T54" fmla="*/ 352 w 981"/>
              <a:gd name="T55" fmla="*/ 1830 h 3229"/>
              <a:gd name="T56" fmla="*/ 38 w 981"/>
              <a:gd name="T57" fmla="*/ 2085 h 3229"/>
              <a:gd name="T58" fmla="*/ 215 w 981"/>
              <a:gd name="T59" fmla="*/ 1842 h 3229"/>
              <a:gd name="T60" fmla="*/ 356 w 981"/>
              <a:gd name="T61" fmla="*/ 1671 h 3229"/>
              <a:gd name="T62" fmla="*/ 223 w 981"/>
              <a:gd name="T63" fmla="*/ 1658 h 3229"/>
              <a:gd name="T64" fmla="*/ 0 w 981"/>
              <a:gd name="T65" fmla="*/ 1615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3229">
                <a:moveTo>
                  <a:pt x="0" y="1615"/>
                </a:moveTo>
                <a:cubicBezTo>
                  <a:pt x="68" y="1595"/>
                  <a:pt x="152" y="1579"/>
                  <a:pt x="223" y="1571"/>
                </a:cubicBezTo>
                <a:cubicBezTo>
                  <a:pt x="267" y="1566"/>
                  <a:pt x="312" y="1562"/>
                  <a:pt x="356" y="1558"/>
                </a:cubicBezTo>
                <a:cubicBezTo>
                  <a:pt x="309" y="1501"/>
                  <a:pt x="261" y="1445"/>
                  <a:pt x="215" y="1387"/>
                </a:cubicBezTo>
                <a:cubicBezTo>
                  <a:pt x="152" y="1310"/>
                  <a:pt x="93" y="1230"/>
                  <a:pt x="38" y="1144"/>
                </a:cubicBezTo>
                <a:cubicBezTo>
                  <a:pt x="152" y="1228"/>
                  <a:pt x="245" y="1302"/>
                  <a:pt x="352" y="1399"/>
                </a:cubicBezTo>
                <a:lnTo>
                  <a:pt x="436" y="1476"/>
                </a:lnTo>
                <a:lnTo>
                  <a:pt x="436" y="1343"/>
                </a:lnTo>
                <a:cubicBezTo>
                  <a:pt x="435" y="880"/>
                  <a:pt x="462" y="474"/>
                  <a:pt x="490" y="0"/>
                </a:cubicBezTo>
                <a:cubicBezTo>
                  <a:pt x="519" y="474"/>
                  <a:pt x="546" y="880"/>
                  <a:pt x="545" y="1343"/>
                </a:cubicBezTo>
                <a:lnTo>
                  <a:pt x="545" y="1476"/>
                </a:lnTo>
                <a:lnTo>
                  <a:pt x="629" y="1399"/>
                </a:lnTo>
                <a:cubicBezTo>
                  <a:pt x="736" y="1302"/>
                  <a:pt x="829" y="1228"/>
                  <a:pt x="943" y="1144"/>
                </a:cubicBezTo>
                <a:cubicBezTo>
                  <a:pt x="888" y="1230"/>
                  <a:pt x="829" y="1310"/>
                  <a:pt x="766" y="1387"/>
                </a:cubicBezTo>
                <a:cubicBezTo>
                  <a:pt x="720" y="1445"/>
                  <a:pt x="672" y="1501"/>
                  <a:pt x="625" y="1558"/>
                </a:cubicBezTo>
                <a:cubicBezTo>
                  <a:pt x="669" y="1562"/>
                  <a:pt x="714" y="1566"/>
                  <a:pt x="758" y="1571"/>
                </a:cubicBezTo>
                <a:cubicBezTo>
                  <a:pt x="829" y="1579"/>
                  <a:pt x="912" y="1595"/>
                  <a:pt x="981" y="1615"/>
                </a:cubicBezTo>
                <a:cubicBezTo>
                  <a:pt x="912" y="1635"/>
                  <a:pt x="829" y="1650"/>
                  <a:pt x="758" y="1658"/>
                </a:cubicBezTo>
                <a:cubicBezTo>
                  <a:pt x="714" y="1663"/>
                  <a:pt x="669" y="1667"/>
                  <a:pt x="625" y="1671"/>
                </a:cubicBezTo>
                <a:cubicBezTo>
                  <a:pt x="672" y="1728"/>
                  <a:pt x="720" y="1784"/>
                  <a:pt x="766" y="1842"/>
                </a:cubicBezTo>
                <a:cubicBezTo>
                  <a:pt x="829" y="1920"/>
                  <a:pt x="888" y="1999"/>
                  <a:pt x="943" y="2085"/>
                </a:cubicBezTo>
                <a:cubicBezTo>
                  <a:pt x="829" y="2001"/>
                  <a:pt x="736" y="1927"/>
                  <a:pt x="629" y="1830"/>
                </a:cubicBezTo>
                <a:lnTo>
                  <a:pt x="545" y="1753"/>
                </a:lnTo>
                <a:lnTo>
                  <a:pt x="545" y="1887"/>
                </a:lnTo>
                <a:cubicBezTo>
                  <a:pt x="546" y="2350"/>
                  <a:pt x="519" y="2756"/>
                  <a:pt x="490" y="3229"/>
                </a:cubicBezTo>
                <a:cubicBezTo>
                  <a:pt x="462" y="2756"/>
                  <a:pt x="435" y="2350"/>
                  <a:pt x="436" y="1887"/>
                </a:cubicBezTo>
                <a:lnTo>
                  <a:pt x="436" y="1753"/>
                </a:lnTo>
                <a:lnTo>
                  <a:pt x="352" y="1830"/>
                </a:lnTo>
                <a:cubicBezTo>
                  <a:pt x="245" y="1927"/>
                  <a:pt x="152" y="2001"/>
                  <a:pt x="38" y="2085"/>
                </a:cubicBezTo>
                <a:cubicBezTo>
                  <a:pt x="93" y="1999"/>
                  <a:pt x="152" y="1920"/>
                  <a:pt x="215" y="1842"/>
                </a:cubicBezTo>
                <a:cubicBezTo>
                  <a:pt x="261" y="1784"/>
                  <a:pt x="309" y="1728"/>
                  <a:pt x="356" y="1671"/>
                </a:cubicBezTo>
                <a:cubicBezTo>
                  <a:pt x="312" y="1667"/>
                  <a:pt x="267" y="1663"/>
                  <a:pt x="223" y="1658"/>
                </a:cubicBezTo>
                <a:cubicBezTo>
                  <a:pt x="152" y="1650"/>
                  <a:pt x="68" y="1635"/>
                  <a:pt x="0" y="1615"/>
                </a:cubicBezTo>
                <a:close/>
              </a:path>
            </a:pathLst>
          </a:custGeom>
          <a:solidFill>
            <a:schemeClr val="bg1"/>
          </a:solidFill>
          <a:ln>
            <a:noFill/>
          </a:ln>
          <a:effectLst>
            <a:outerShdw blurRad="101600" sx="102000" sy="102000" algn="ctr" rotWithShape="0">
              <a:schemeClr val="accent1">
                <a:alpha val="57000"/>
              </a:schemeClr>
            </a:outerShdw>
          </a:effectLst>
        </p:spPr>
        <p:txBody>
          <a:bodyPr vert="horz" wrap="square" lIns="91440" tIns="45720" rIns="91440" bIns="45720" numCol="1" anchor="t" anchorCtr="0" compatLnSpc="1">
            <a:prstTxWarp prst="textNoShape">
              <a:avLst/>
            </a:prstTxWarp>
          </a:bodyPr>
          <a:lstStyle/>
          <a:p>
            <a:pPr lvl="0"/>
            <a:endParaRPr lang="en-US" sz="1800" u="sng"/>
          </a:p>
        </p:txBody>
      </p:sp>
      <p:grpSp>
        <p:nvGrpSpPr>
          <p:cNvPr id="17" name="Group 16">
            <a:extLst>
              <a:ext uri="{FF2B5EF4-FFF2-40B4-BE49-F238E27FC236}">
                <a16:creationId xmlns:a16="http://schemas.microsoft.com/office/drawing/2014/main" id="{D7AAEC7A-73E5-4C0A-BD9B-D659A1494C5E}"/>
              </a:ext>
            </a:extLst>
          </p:cNvPr>
          <p:cNvGrpSpPr/>
          <p:nvPr userDrawn="1"/>
        </p:nvGrpSpPr>
        <p:grpSpPr bwMode="gray">
          <a:xfrm>
            <a:off x="1279315" y="504129"/>
            <a:ext cx="9633371" cy="5883379"/>
            <a:chOff x="2816489" y="504128"/>
            <a:chExt cx="8392529" cy="5704544"/>
          </a:xfrm>
        </p:grpSpPr>
        <p:sp>
          <p:nvSpPr>
            <p:cNvPr id="18" name="Rectangle 17">
              <a:extLst>
                <a:ext uri="{FF2B5EF4-FFF2-40B4-BE49-F238E27FC236}">
                  <a16:creationId xmlns:a16="http://schemas.microsoft.com/office/drawing/2014/main" id="{06FE6A69-28E4-49E8-9141-9DCFE9C9150E}"/>
                </a:ext>
              </a:extLst>
            </p:cNvPr>
            <p:cNvSpPr/>
            <p:nvPr/>
          </p:nvSpPr>
          <p:spPr bwMode="gray">
            <a:xfrm>
              <a:off x="2816489" y="534399"/>
              <a:ext cx="8392529" cy="5674273"/>
            </a:xfrm>
            <a:prstGeom prst="rect">
              <a:avLst/>
            </a:prstGeom>
            <a:solidFill>
              <a:schemeClr val="bg1"/>
            </a:solidFill>
            <a:ln>
              <a:noFill/>
            </a:ln>
            <a:effectLst>
              <a:outerShdw blurRad="63500" sx="101000" sy="101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a:solidFill>
                  <a:schemeClr val="bg1"/>
                </a:solidFill>
              </a:endParaRPr>
            </a:p>
          </p:txBody>
        </p:sp>
        <p:sp>
          <p:nvSpPr>
            <p:cNvPr id="19" name="Freeform: Shape 18">
              <a:extLst>
                <a:ext uri="{FF2B5EF4-FFF2-40B4-BE49-F238E27FC236}">
                  <a16:creationId xmlns:a16="http://schemas.microsoft.com/office/drawing/2014/main" id="{8C3769E4-9F5B-4127-896C-AA44B6926ABD}"/>
                </a:ext>
              </a:extLst>
            </p:cNvPr>
            <p:cNvSpPr/>
            <p:nvPr/>
          </p:nvSpPr>
          <p:spPr bwMode="gray">
            <a:xfrm>
              <a:off x="2816489" y="504128"/>
              <a:ext cx="8392529" cy="1732808"/>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solidFill>
              <a:schemeClr val="accent1">
                <a:alpha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lvl="0" indent="114300" algn="ctr">
                <a:lnSpc>
                  <a:spcPct val="85000"/>
                </a:lnSpc>
              </a:pPr>
              <a:endParaRPr lang="en-US" sz="1600">
                <a:solidFill>
                  <a:schemeClr val="bg1"/>
                </a:solidFill>
                <a:latin typeface="+mj-lt"/>
              </a:endParaRPr>
            </a:p>
          </p:txBody>
        </p:sp>
        <p:sp>
          <p:nvSpPr>
            <p:cNvPr id="21" name="Freeform: Shape 20">
              <a:extLst>
                <a:ext uri="{FF2B5EF4-FFF2-40B4-BE49-F238E27FC236}">
                  <a16:creationId xmlns:a16="http://schemas.microsoft.com/office/drawing/2014/main" id="{18A87FF3-30E6-4108-845B-FE9C28EDD5EF}"/>
                </a:ext>
              </a:extLst>
            </p:cNvPr>
            <p:cNvSpPr/>
            <p:nvPr/>
          </p:nvSpPr>
          <p:spPr bwMode="gray">
            <a:xfrm>
              <a:off x="2923537" y="578439"/>
              <a:ext cx="8189140" cy="1703998"/>
            </a:xfrm>
            <a:custGeom>
              <a:avLst/>
              <a:gdLst>
                <a:gd name="connsiteX0" fmla="*/ 17929 w 2895600"/>
                <a:gd name="connsiteY0" fmla="*/ 0 h 860612"/>
                <a:gd name="connsiteX1" fmla="*/ 2895600 w 2895600"/>
                <a:gd name="connsiteY1" fmla="*/ 0 h 860612"/>
                <a:gd name="connsiteX2" fmla="*/ 2895600 w 2895600"/>
                <a:gd name="connsiteY2" fmla="*/ 493059 h 860612"/>
                <a:gd name="connsiteX3" fmla="*/ 0 w 2895600"/>
                <a:gd name="connsiteY3" fmla="*/ 860612 h 860612"/>
                <a:gd name="connsiteX4" fmla="*/ 17929 w 2895600"/>
                <a:gd name="connsiteY4" fmla="*/ 0 h 860612"/>
                <a:gd name="connsiteX0" fmla="*/ 6022 w 2883693"/>
                <a:gd name="connsiteY0" fmla="*/ 0 h 884425"/>
                <a:gd name="connsiteX1" fmla="*/ 2883693 w 2883693"/>
                <a:gd name="connsiteY1" fmla="*/ 0 h 884425"/>
                <a:gd name="connsiteX2" fmla="*/ 2883693 w 2883693"/>
                <a:gd name="connsiteY2" fmla="*/ 493059 h 884425"/>
                <a:gd name="connsiteX3" fmla="*/ 0 w 2883693"/>
                <a:gd name="connsiteY3" fmla="*/ 884425 h 884425"/>
                <a:gd name="connsiteX4" fmla="*/ 6022 w 2883693"/>
                <a:gd name="connsiteY4" fmla="*/ 0 h 884425"/>
                <a:gd name="connsiteX0" fmla="*/ 1260 w 2878931"/>
                <a:gd name="connsiteY0" fmla="*/ 0 h 882044"/>
                <a:gd name="connsiteX1" fmla="*/ 2878931 w 2878931"/>
                <a:gd name="connsiteY1" fmla="*/ 0 h 882044"/>
                <a:gd name="connsiteX2" fmla="*/ 2878931 w 2878931"/>
                <a:gd name="connsiteY2" fmla="*/ 493059 h 882044"/>
                <a:gd name="connsiteX3" fmla="*/ 0 w 2878931"/>
                <a:gd name="connsiteY3" fmla="*/ 882044 h 882044"/>
                <a:gd name="connsiteX4" fmla="*/ 1260 w 2878931"/>
                <a:gd name="connsiteY4" fmla="*/ 0 h 8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31" h="882044">
                  <a:moveTo>
                    <a:pt x="1260" y="0"/>
                  </a:moveTo>
                  <a:lnTo>
                    <a:pt x="2878931" y="0"/>
                  </a:lnTo>
                  <a:lnTo>
                    <a:pt x="2878931" y="493059"/>
                  </a:lnTo>
                  <a:lnTo>
                    <a:pt x="0" y="882044"/>
                  </a:lnTo>
                  <a:cubicBezTo>
                    <a:pt x="2007" y="587236"/>
                    <a:pt x="-747" y="294808"/>
                    <a:pt x="1260" y="0"/>
                  </a:cubicBez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91440" bIns="228600" rtlCol="0" anchor="ctr"/>
            <a:lstStyle/>
            <a:p>
              <a:pPr indent="85723" algn="ctr">
                <a:lnSpc>
                  <a:spcPct val="85000"/>
                </a:lnSpc>
              </a:pPr>
              <a:endParaRPr lang="en-US" sz="1200">
                <a:solidFill>
                  <a:schemeClr val="bg1"/>
                </a:solidFill>
                <a:latin typeface="+mj-lt"/>
              </a:endParaRPr>
            </a:p>
          </p:txBody>
        </p:sp>
      </p:grpSp>
      <p:sp>
        <p:nvSpPr>
          <p:cNvPr id="20" name="Rectangle 19">
            <a:extLst>
              <a:ext uri="{FF2B5EF4-FFF2-40B4-BE49-F238E27FC236}">
                <a16:creationId xmlns:a16="http://schemas.microsoft.com/office/drawing/2014/main" id="{016A2C75-C776-4F04-9BD4-23167AE7E003}"/>
              </a:ext>
            </a:extLst>
          </p:cNvPr>
          <p:cNvSpPr/>
          <p:nvPr userDrawn="1"/>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6" name="Text Placeholder 5">
            <a:extLst>
              <a:ext uri="{FF2B5EF4-FFF2-40B4-BE49-F238E27FC236}">
                <a16:creationId xmlns:a16="http://schemas.microsoft.com/office/drawing/2014/main" id="{92614BF9-1905-48E1-B49D-9615E04BF28F}"/>
              </a:ext>
            </a:extLst>
          </p:cNvPr>
          <p:cNvSpPr>
            <a:spLocks noGrp="1"/>
          </p:cNvSpPr>
          <p:nvPr userDrawn="1">
            <p:ph type="body" sz="quarter" idx="10" hasCustomPrompt="1"/>
          </p:nvPr>
        </p:nvSpPr>
        <p:spPr>
          <a:xfrm>
            <a:off x="1700986" y="2473446"/>
            <a:ext cx="8790031" cy="3795038"/>
          </a:xfrm>
        </p:spPr>
        <p:txBody>
          <a:bodyPr>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1CCCD-276D-497B-B9F5-1B3F502BF3E7}"/>
              </a:ext>
            </a:extLst>
          </p:cNvPr>
          <p:cNvSpPr>
            <a:spLocks noGrp="1"/>
          </p:cNvSpPr>
          <p:nvPr userDrawn="1">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userDrawn="1">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userDrawn="1">
            <p:ph type="sldNum" sz="quarter" idx="13"/>
          </p:nvPr>
        </p:nvSpPr>
        <p:spPr/>
        <p:txBody>
          <a:bodyPr/>
          <a:lstStyle/>
          <a:p>
            <a:fld id="{2D546CA2-C1D2-4324-9E39-7858381B15B9}" type="slidenum">
              <a:rPr lang="en-US" smtClean="0"/>
              <a:pPr/>
              <a:t>‹#›</a:t>
            </a:fld>
            <a:endParaRPr lang="en-US"/>
          </a:p>
        </p:txBody>
      </p:sp>
      <p:sp>
        <p:nvSpPr>
          <p:cNvPr id="31" name="Title 1">
            <a:extLst>
              <a:ext uri="{FF2B5EF4-FFF2-40B4-BE49-F238E27FC236}">
                <a16:creationId xmlns:a16="http://schemas.microsoft.com/office/drawing/2014/main" id="{4C94CF61-B73E-443C-9888-E384C702CD0E}"/>
              </a:ext>
            </a:extLst>
          </p:cNvPr>
          <p:cNvSpPr>
            <a:spLocks noGrp="1"/>
          </p:cNvSpPr>
          <p:nvPr userDrawn="1">
            <p:ph type="ctrTitle" hasCustomPrompt="1"/>
          </p:nvPr>
        </p:nvSpPr>
        <p:spPr bwMode="gray">
          <a:xfrm>
            <a:off x="1545162" y="750958"/>
            <a:ext cx="9101679" cy="838435"/>
          </a:xfrm>
        </p:spPr>
        <p:txBody>
          <a:bodyPr wrap="square" tIns="0" anchor="ctr" anchorCtr="0">
            <a:spAutoFit/>
          </a:bodyPr>
          <a:lstStyle>
            <a:lvl1pPr algn="ctr">
              <a:defRPr sz="3200" b="0" spc="-53" baseline="0">
                <a:ln>
                  <a:noFill/>
                </a:ln>
                <a:solidFill>
                  <a:schemeClr val="bg1"/>
                </a:solidFill>
                <a:latin typeface="+mj-lt"/>
              </a:defRPr>
            </a:lvl1pPr>
          </a:lstStyle>
          <a:p>
            <a:r>
              <a:rPr lang="en-US"/>
              <a:t>&lt; 6 ANIMATED Section Title &gt;  (Training) Click to enter title</a:t>
            </a:r>
          </a:p>
        </p:txBody>
      </p:sp>
      <p:sp>
        <p:nvSpPr>
          <p:cNvPr id="23" name="Freeform 5">
            <a:extLst>
              <a:ext uri="{FF2B5EF4-FFF2-40B4-BE49-F238E27FC236}">
                <a16:creationId xmlns:a16="http://schemas.microsoft.com/office/drawing/2014/main" id="{E9FD6359-206C-4C1C-9963-4DE68F95A166}"/>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81818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1" fill="hold" grpId="0" nodeType="withEffect">
                                  <p:stCondLst>
                                    <p:cond delay="90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700"/>
                                        <p:tgtEl>
                                          <p:spTgt spid="31"/>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53" presetClass="entr" presetSubtype="16"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100" fill="hold"/>
                                        <p:tgtEl>
                                          <p:spTgt spid="16"/>
                                        </p:tgtEl>
                                        <p:attrNameLst>
                                          <p:attrName>ppt_w</p:attrName>
                                        </p:attrNameLst>
                                      </p:cBhvr>
                                      <p:tavLst>
                                        <p:tav tm="0">
                                          <p:val>
                                            <p:fltVal val="0"/>
                                          </p:val>
                                        </p:tav>
                                        <p:tav tm="100000">
                                          <p:val>
                                            <p:strVal val="#ppt_w"/>
                                          </p:val>
                                        </p:tav>
                                      </p:tavLst>
                                    </p:anim>
                                    <p:anim calcmode="lin" valueType="num">
                                      <p:cBhvr>
                                        <p:cTn id="17" dur="1100" fill="hold"/>
                                        <p:tgtEl>
                                          <p:spTgt spid="16"/>
                                        </p:tgtEl>
                                        <p:attrNameLst>
                                          <p:attrName>ppt_h</p:attrName>
                                        </p:attrNameLst>
                                      </p:cBhvr>
                                      <p:tavLst>
                                        <p:tav tm="0">
                                          <p:val>
                                            <p:fltVal val="0"/>
                                          </p:val>
                                        </p:tav>
                                        <p:tav tm="100000">
                                          <p:val>
                                            <p:strVal val="#ppt_h"/>
                                          </p:val>
                                        </p:tav>
                                      </p:tavLst>
                                    </p:anim>
                                    <p:animEffect transition="in" filter="fade">
                                      <p:cBhvr>
                                        <p:cTn id="18" dur="1100"/>
                                        <p:tgtEl>
                                          <p:spTgt spid="16"/>
                                        </p:tgtEl>
                                      </p:cBhvr>
                                    </p:animEffect>
                                  </p:childTnLst>
                                </p:cTn>
                              </p:par>
                              <p:par>
                                <p:cTn id="19" presetID="53" presetClass="entr" presetSubtype="16"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100" fill="hold"/>
                                        <p:tgtEl>
                                          <p:spTgt spid="15"/>
                                        </p:tgtEl>
                                        <p:attrNameLst>
                                          <p:attrName>ppt_w</p:attrName>
                                        </p:attrNameLst>
                                      </p:cBhvr>
                                      <p:tavLst>
                                        <p:tav tm="0">
                                          <p:val>
                                            <p:fltVal val="0"/>
                                          </p:val>
                                        </p:tav>
                                        <p:tav tm="100000">
                                          <p:val>
                                            <p:strVal val="#ppt_w"/>
                                          </p:val>
                                        </p:tav>
                                      </p:tavLst>
                                    </p:anim>
                                    <p:anim calcmode="lin" valueType="num">
                                      <p:cBhvr>
                                        <p:cTn id="22" dur="1100" fill="hold"/>
                                        <p:tgtEl>
                                          <p:spTgt spid="15"/>
                                        </p:tgtEl>
                                        <p:attrNameLst>
                                          <p:attrName>ppt_h</p:attrName>
                                        </p:attrNameLst>
                                      </p:cBhvr>
                                      <p:tavLst>
                                        <p:tav tm="0">
                                          <p:val>
                                            <p:fltVal val="0"/>
                                          </p:val>
                                        </p:tav>
                                        <p:tav tm="100000">
                                          <p:val>
                                            <p:strVal val="#ppt_h"/>
                                          </p:val>
                                        </p:tav>
                                      </p:tavLst>
                                    </p:anim>
                                    <p:animEffect transition="in" filter="fade">
                                      <p:cBhvr>
                                        <p:cTn id="23" dur="1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p:tmplLst>
          <p:tmpl>
            <p:tnLst>
              <p:par>
                <p:cTn presetID="22" presetClass="entr" presetSubtype="1" fill="hold" nodeType="withEffect">
                  <p:stCondLst>
                    <p:cond delay="1300"/>
                  </p:stCondLst>
                  <p:childTnLst>
                    <p:set>
                      <p:cBhvr>
                        <p:cTn dur="1" fill="hold">
                          <p:stCondLst>
                            <p:cond delay="0"/>
                          </p:stCondLst>
                        </p:cTn>
                        <p:tgtEl>
                          <p:spTgt spid="6"/>
                        </p:tgtEl>
                        <p:attrNameLst>
                          <p:attrName>style.visibility</p:attrName>
                        </p:attrNameLst>
                      </p:cBhvr>
                      <p:to>
                        <p:strVal val="visible"/>
                      </p:to>
                    </p:set>
                    <p:animEffect transition="in" filter="wipe(up)">
                      <p:cBhvr>
                        <p:cTn dur="1000"/>
                        <p:tgtEl>
                          <p:spTgt spid="6"/>
                        </p:tgtEl>
                      </p:cBhvr>
                    </p:animEffect>
                  </p:childTnLst>
                </p:cTn>
              </p:par>
            </p:tnLst>
          </p:tmpl>
        </p:tmplLst>
      </p:bldP>
      <p:bldP spid="31" grpId="0"/>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7 ANIMATED Section Title">
    <p:spTree>
      <p:nvGrpSpPr>
        <p:cNvPr id="1" name=""/>
        <p:cNvGrpSpPr/>
        <p:nvPr/>
      </p:nvGrpSpPr>
      <p:grpSpPr>
        <a:xfrm>
          <a:off x="0" y="0"/>
          <a:ext cx="0" cy="0"/>
          <a:chOff x="0" y="0"/>
          <a:chExt cx="0" cy="0"/>
        </a:xfrm>
      </p:grpSpPr>
      <p:sp>
        <p:nvSpPr>
          <p:cNvPr id="26" name="tools frame 1">
            <a:extLst>
              <a:ext uri="{FF2B5EF4-FFF2-40B4-BE49-F238E27FC236}">
                <a16:creationId xmlns:a16="http://schemas.microsoft.com/office/drawing/2014/main" id="{D8124881-FE0A-42D0-9B02-D5AE4EA87D74}"/>
              </a:ext>
            </a:extLst>
          </p:cNvPr>
          <p:cNvSpPr/>
          <p:nvPr userDrawn="1"/>
        </p:nvSpPr>
        <p:spPr>
          <a:xfrm>
            <a:off x="73745" y="1724909"/>
            <a:ext cx="3793995" cy="4906109"/>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534035"/>
              <a:gd name="connsiteY0" fmla="*/ 143374 h 3019940"/>
              <a:gd name="connsiteX1" fmla="*/ 2534035 w 2534035"/>
              <a:gd name="connsiteY1" fmla="*/ 0 h 3019940"/>
              <a:gd name="connsiteX2" fmla="*/ 2444269 w 2534035"/>
              <a:gd name="connsiteY2" fmla="*/ 2778509 h 3019940"/>
              <a:gd name="connsiteX3" fmla="*/ 402495 w 2534035"/>
              <a:gd name="connsiteY3" fmla="*/ 3019940 h 3019940"/>
              <a:gd name="connsiteX4" fmla="*/ 0 w 2534035"/>
              <a:gd name="connsiteY4" fmla="*/ 143374 h 3019940"/>
              <a:gd name="connsiteX0" fmla="*/ 0 w 2496812"/>
              <a:gd name="connsiteY0" fmla="*/ 137660 h 3014226"/>
              <a:gd name="connsiteX1" fmla="*/ 2496812 w 2496812"/>
              <a:gd name="connsiteY1" fmla="*/ 0 h 3014226"/>
              <a:gd name="connsiteX2" fmla="*/ 2444269 w 2496812"/>
              <a:gd name="connsiteY2" fmla="*/ 2772795 h 3014226"/>
              <a:gd name="connsiteX3" fmla="*/ 402495 w 2496812"/>
              <a:gd name="connsiteY3" fmla="*/ 3014226 h 3014226"/>
              <a:gd name="connsiteX4" fmla="*/ 0 w 2496812"/>
              <a:gd name="connsiteY4" fmla="*/ 137660 h 301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812" h="3014226">
                <a:moveTo>
                  <a:pt x="0" y="137660"/>
                </a:moveTo>
                <a:lnTo>
                  <a:pt x="2496812" y="0"/>
                </a:lnTo>
                <a:lnTo>
                  <a:pt x="2444269" y="2772795"/>
                </a:lnTo>
                <a:lnTo>
                  <a:pt x="402495" y="3014226"/>
                </a:lnTo>
                <a:lnTo>
                  <a:pt x="0" y="137660"/>
                </a:lnTo>
                <a:close/>
              </a:path>
            </a:pathLst>
          </a:custGeom>
          <a:solidFill>
            <a:schemeClr val="accent5">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1" name="Freeform: Shape 20">
            <a:extLst>
              <a:ext uri="{FF2B5EF4-FFF2-40B4-BE49-F238E27FC236}">
                <a16:creationId xmlns:a16="http://schemas.microsoft.com/office/drawing/2014/main" id="{1AF6E3AC-7816-4475-9B63-6D7698BD2F5E}"/>
              </a:ext>
            </a:extLst>
          </p:cNvPr>
          <p:cNvSpPr/>
          <p:nvPr userDrawn="1"/>
        </p:nvSpPr>
        <p:spPr>
          <a:xfrm>
            <a:off x="4379444" y="1714969"/>
            <a:ext cx="7454295" cy="4931778"/>
          </a:xfrm>
          <a:custGeom>
            <a:avLst/>
            <a:gdLst>
              <a:gd name="connsiteX0" fmla="*/ 0 w 6677025"/>
              <a:gd name="connsiteY0" fmla="*/ 66675 h 5372100"/>
              <a:gd name="connsiteX1" fmla="*/ 6353175 w 6677025"/>
              <a:gd name="connsiteY1" fmla="*/ 0 h 5372100"/>
              <a:gd name="connsiteX2" fmla="*/ 6677025 w 6677025"/>
              <a:gd name="connsiteY2" fmla="*/ 5105400 h 5372100"/>
              <a:gd name="connsiteX3" fmla="*/ 133350 w 6677025"/>
              <a:gd name="connsiteY3" fmla="*/ 5372100 h 5372100"/>
              <a:gd name="connsiteX4" fmla="*/ 0 w 6677025"/>
              <a:gd name="connsiteY4" fmla="*/ 66675 h 5372100"/>
              <a:gd name="connsiteX0" fmla="*/ 0 w 6677025"/>
              <a:gd name="connsiteY0" fmla="*/ 66675 h 5372100"/>
              <a:gd name="connsiteX1" fmla="*/ 6353175 w 6677025"/>
              <a:gd name="connsiteY1" fmla="*/ 0 h 5372100"/>
              <a:gd name="connsiteX2" fmla="*/ 6677025 w 6677025"/>
              <a:gd name="connsiteY2" fmla="*/ 5105400 h 5372100"/>
              <a:gd name="connsiteX3" fmla="*/ 23242 w 6677025"/>
              <a:gd name="connsiteY3" fmla="*/ 5372100 h 5372100"/>
              <a:gd name="connsiteX4" fmla="*/ 0 w 6677025"/>
              <a:gd name="connsiteY4" fmla="*/ 66675 h 5372100"/>
              <a:gd name="connsiteX0" fmla="*/ 0 w 6878889"/>
              <a:gd name="connsiteY0" fmla="*/ 85725 h 5372100"/>
              <a:gd name="connsiteX1" fmla="*/ 6555039 w 6878889"/>
              <a:gd name="connsiteY1" fmla="*/ 0 h 5372100"/>
              <a:gd name="connsiteX2" fmla="*/ 6878889 w 6878889"/>
              <a:gd name="connsiteY2" fmla="*/ 5105400 h 5372100"/>
              <a:gd name="connsiteX3" fmla="*/ 225106 w 6878889"/>
              <a:gd name="connsiteY3" fmla="*/ 5372100 h 5372100"/>
              <a:gd name="connsiteX4" fmla="*/ 0 w 6878889"/>
              <a:gd name="connsiteY4" fmla="*/ 85725 h 5372100"/>
              <a:gd name="connsiteX0" fmla="*/ 0 w 6878889"/>
              <a:gd name="connsiteY0" fmla="*/ 95250 h 5381625"/>
              <a:gd name="connsiteX1" fmla="*/ 6600918 w 6878889"/>
              <a:gd name="connsiteY1" fmla="*/ 0 h 5381625"/>
              <a:gd name="connsiteX2" fmla="*/ 6878889 w 6878889"/>
              <a:gd name="connsiteY2" fmla="*/ 5114925 h 5381625"/>
              <a:gd name="connsiteX3" fmla="*/ 225106 w 6878889"/>
              <a:gd name="connsiteY3" fmla="*/ 5381625 h 5381625"/>
              <a:gd name="connsiteX4" fmla="*/ 0 w 6878889"/>
              <a:gd name="connsiteY4" fmla="*/ 95250 h 5381625"/>
              <a:gd name="connsiteX0" fmla="*/ 0 w 6878889"/>
              <a:gd name="connsiteY0" fmla="*/ 104996 h 5391371"/>
              <a:gd name="connsiteX1" fmla="*/ 6872758 w 6878889"/>
              <a:gd name="connsiteY1" fmla="*/ 0 h 5391371"/>
              <a:gd name="connsiteX2" fmla="*/ 6878889 w 6878889"/>
              <a:gd name="connsiteY2" fmla="*/ 5124671 h 5391371"/>
              <a:gd name="connsiteX3" fmla="*/ 225106 w 6878889"/>
              <a:gd name="connsiteY3" fmla="*/ 5391371 h 5391371"/>
              <a:gd name="connsiteX4" fmla="*/ 0 w 6878889"/>
              <a:gd name="connsiteY4" fmla="*/ 104996 h 5391371"/>
              <a:gd name="connsiteX0" fmla="*/ 0 w 6872777"/>
              <a:gd name="connsiteY0" fmla="*/ 104996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104996 h 5391371"/>
              <a:gd name="connsiteX0" fmla="*/ 0 w 6846470"/>
              <a:gd name="connsiteY0" fmla="*/ 182961 h 5391371"/>
              <a:gd name="connsiteX1" fmla="*/ 6846451 w 6846470"/>
              <a:gd name="connsiteY1" fmla="*/ 0 h 5391371"/>
              <a:gd name="connsiteX2" fmla="*/ 6694739 w 6846470"/>
              <a:gd name="connsiteY2" fmla="*/ 5251366 h 5391371"/>
              <a:gd name="connsiteX3" fmla="*/ 198799 w 6846470"/>
              <a:gd name="connsiteY3" fmla="*/ 5391371 h 5391371"/>
              <a:gd name="connsiteX4" fmla="*/ 0 w 6846470"/>
              <a:gd name="connsiteY4" fmla="*/ 182961 h 5391371"/>
              <a:gd name="connsiteX0" fmla="*/ 0 w 6872777"/>
              <a:gd name="connsiteY0" fmla="*/ 397365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397365 h 5391371"/>
              <a:gd name="connsiteX0" fmla="*/ 0 w 6907850"/>
              <a:gd name="connsiteY0" fmla="*/ 221944 h 5215950"/>
              <a:gd name="connsiteX1" fmla="*/ 6907834 w 6907850"/>
              <a:gd name="connsiteY1" fmla="*/ 0 h 5215950"/>
              <a:gd name="connsiteX2" fmla="*/ 6721046 w 6907850"/>
              <a:gd name="connsiteY2" fmla="*/ 5075945 h 5215950"/>
              <a:gd name="connsiteX3" fmla="*/ 225106 w 6907850"/>
              <a:gd name="connsiteY3" fmla="*/ 5215950 h 5215950"/>
              <a:gd name="connsiteX4" fmla="*/ 0 w 6907850"/>
              <a:gd name="connsiteY4" fmla="*/ 221944 h 5215950"/>
              <a:gd name="connsiteX0" fmla="*/ 0 w 6925388"/>
              <a:gd name="connsiteY0" fmla="*/ 83890 h 5215950"/>
              <a:gd name="connsiteX1" fmla="*/ 6925372 w 6925388"/>
              <a:gd name="connsiteY1" fmla="*/ 0 h 5215950"/>
              <a:gd name="connsiteX2" fmla="*/ 6738584 w 6925388"/>
              <a:gd name="connsiteY2" fmla="*/ 5075945 h 5215950"/>
              <a:gd name="connsiteX3" fmla="*/ 242644 w 6925388"/>
              <a:gd name="connsiteY3" fmla="*/ 5215950 h 5215950"/>
              <a:gd name="connsiteX4" fmla="*/ 0 w 6925388"/>
              <a:gd name="connsiteY4" fmla="*/ 83890 h 5215950"/>
              <a:gd name="connsiteX0" fmla="*/ 0 w 6934156"/>
              <a:gd name="connsiteY0" fmla="*/ 11172 h 5143232"/>
              <a:gd name="connsiteX1" fmla="*/ 6934141 w 6934156"/>
              <a:gd name="connsiteY1" fmla="*/ 183667 h 5143232"/>
              <a:gd name="connsiteX2" fmla="*/ 6738584 w 6934156"/>
              <a:gd name="connsiteY2" fmla="*/ 5003227 h 5143232"/>
              <a:gd name="connsiteX3" fmla="*/ 242644 w 6934156"/>
              <a:gd name="connsiteY3" fmla="*/ 5143232 h 5143232"/>
              <a:gd name="connsiteX4" fmla="*/ 0 w 6934156"/>
              <a:gd name="connsiteY4" fmla="*/ 11172 h 5143232"/>
              <a:gd name="connsiteX0" fmla="*/ 0 w 6934162"/>
              <a:gd name="connsiteY0" fmla="*/ 11172 h 5143232"/>
              <a:gd name="connsiteX1" fmla="*/ 6934141 w 6934162"/>
              <a:gd name="connsiteY1" fmla="*/ 183667 h 5143232"/>
              <a:gd name="connsiteX2" fmla="*/ 6791199 w 6934162"/>
              <a:gd name="connsiteY2" fmla="*/ 5082115 h 5143232"/>
              <a:gd name="connsiteX3" fmla="*/ 242644 w 6934162"/>
              <a:gd name="connsiteY3" fmla="*/ 5143232 h 5143232"/>
              <a:gd name="connsiteX4" fmla="*/ 0 w 6934162"/>
              <a:gd name="connsiteY4" fmla="*/ 11172 h 5143232"/>
              <a:gd name="connsiteX0" fmla="*/ 0 w 6934141"/>
              <a:gd name="connsiteY0" fmla="*/ 11172 h 5143232"/>
              <a:gd name="connsiteX1" fmla="*/ 6934141 w 6934141"/>
              <a:gd name="connsiteY1" fmla="*/ 183667 h 5143232"/>
              <a:gd name="connsiteX2" fmla="*/ 6791199 w 6934141"/>
              <a:gd name="connsiteY2" fmla="*/ 5082115 h 5143232"/>
              <a:gd name="connsiteX3" fmla="*/ 242644 w 6934141"/>
              <a:gd name="connsiteY3" fmla="*/ 5143232 h 5143232"/>
              <a:gd name="connsiteX4" fmla="*/ 0 w 6934141"/>
              <a:gd name="connsiteY4" fmla="*/ 11172 h 5143232"/>
              <a:gd name="connsiteX0" fmla="*/ 0 w 6934141"/>
              <a:gd name="connsiteY0" fmla="*/ 0 h 5132060"/>
              <a:gd name="connsiteX1" fmla="*/ 6934141 w 6934141"/>
              <a:gd name="connsiteY1" fmla="*/ 172495 h 5132060"/>
              <a:gd name="connsiteX2" fmla="*/ 6791199 w 6934141"/>
              <a:gd name="connsiteY2" fmla="*/ 5070943 h 5132060"/>
              <a:gd name="connsiteX3" fmla="*/ 242644 w 6934141"/>
              <a:gd name="connsiteY3" fmla="*/ 5132060 h 5132060"/>
              <a:gd name="connsiteX4" fmla="*/ 0 w 6934141"/>
              <a:gd name="connsiteY4" fmla="*/ 0 h 5132060"/>
              <a:gd name="connsiteX0" fmla="*/ 0 w 6934141"/>
              <a:gd name="connsiteY0" fmla="*/ 0 h 5132060"/>
              <a:gd name="connsiteX1" fmla="*/ 6934141 w 6934141"/>
              <a:gd name="connsiteY1" fmla="*/ 172495 h 5132060"/>
              <a:gd name="connsiteX2" fmla="*/ 6833597 w 6934141"/>
              <a:gd name="connsiteY2" fmla="*/ 5098093 h 5132060"/>
              <a:gd name="connsiteX3" fmla="*/ 242644 w 6934141"/>
              <a:gd name="connsiteY3" fmla="*/ 5132060 h 5132060"/>
              <a:gd name="connsiteX4" fmla="*/ 0 w 6934141"/>
              <a:gd name="connsiteY4" fmla="*/ 0 h 5132060"/>
              <a:gd name="connsiteX0" fmla="*/ 0 w 6934141"/>
              <a:gd name="connsiteY0" fmla="*/ 0 h 5222557"/>
              <a:gd name="connsiteX1" fmla="*/ 6934141 w 6934141"/>
              <a:gd name="connsiteY1" fmla="*/ 172495 h 5222557"/>
              <a:gd name="connsiteX2" fmla="*/ 6833597 w 6934141"/>
              <a:gd name="connsiteY2" fmla="*/ 5098093 h 5222557"/>
              <a:gd name="connsiteX3" fmla="*/ 242644 w 6934141"/>
              <a:gd name="connsiteY3" fmla="*/ 5222557 h 5222557"/>
              <a:gd name="connsiteX4" fmla="*/ 0 w 6934141"/>
              <a:gd name="connsiteY4" fmla="*/ 0 h 5222557"/>
              <a:gd name="connsiteX0" fmla="*/ 0 w 6934141"/>
              <a:gd name="connsiteY0" fmla="*/ 0 h 5222557"/>
              <a:gd name="connsiteX1" fmla="*/ 6934141 w 6934141"/>
              <a:gd name="connsiteY1" fmla="*/ 172495 h 5222557"/>
              <a:gd name="connsiteX2" fmla="*/ 6833598 w 6934141"/>
              <a:gd name="connsiteY2" fmla="*/ 5134292 h 5222557"/>
              <a:gd name="connsiteX3" fmla="*/ 242644 w 6934141"/>
              <a:gd name="connsiteY3" fmla="*/ 5222557 h 5222557"/>
              <a:gd name="connsiteX4" fmla="*/ 0 w 6934141"/>
              <a:gd name="connsiteY4" fmla="*/ 0 h 522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41" h="5222557">
                <a:moveTo>
                  <a:pt x="0" y="0"/>
                </a:moveTo>
                <a:lnTo>
                  <a:pt x="6934141" y="172495"/>
                </a:lnTo>
                <a:lnTo>
                  <a:pt x="6833598" y="5134292"/>
                </a:lnTo>
                <a:lnTo>
                  <a:pt x="242644" y="5222557"/>
                </a:lnTo>
                <a:lnTo>
                  <a:pt x="0"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5" name="Tools frame 2">
            <a:extLst>
              <a:ext uri="{FF2B5EF4-FFF2-40B4-BE49-F238E27FC236}">
                <a16:creationId xmlns:a16="http://schemas.microsoft.com/office/drawing/2014/main" id="{B2A7DFA9-D752-4E92-B1B4-C6D9E644B558}"/>
              </a:ext>
            </a:extLst>
          </p:cNvPr>
          <p:cNvSpPr/>
          <p:nvPr userDrawn="1"/>
        </p:nvSpPr>
        <p:spPr>
          <a:xfrm>
            <a:off x="160056" y="1669543"/>
            <a:ext cx="3752901" cy="4754880"/>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68" h="2973256">
                <a:moveTo>
                  <a:pt x="0" y="89876"/>
                </a:moveTo>
                <a:lnTo>
                  <a:pt x="2359240" y="0"/>
                </a:lnTo>
                <a:lnTo>
                  <a:pt x="2469768" y="2923370"/>
                </a:lnTo>
                <a:lnTo>
                  <a:pt x="206480" y="2973256"/>
                </a:lnTo>
                <a:lnTo>
                  <a:pt x="0" y="89876"/>
                </a:lnTo>
                <a:close/>
              </a:path>
            </a:pathLst>
          </a:custGeom>
          <a:noFill/>
          <a:ln w="12700">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ext Placeholder 11">
            <a:extLst>
              <a:ext uri="{FF2B5EF4-FFF2-40B4-BE49-F238E27FC236}">
                <a16:creationId xmlns:a16="http://schemas.microsoft.com/office/drawing/2014/main" id="{A32C98D0-08EC-4F42-8DD7-24E66B301E97}"/>
              </a:ext>
            </a:extLst>
          </p:cNvPr>
          <p:cNvSpPr txBox="1">
            <a:spLocks/>
          </p:cNvSpPr>
          <p:nvPr userDrawn="1"/>
        </p:nvSpPr>
        <p:spPr>
          <a:xfrm>
            <a:off x="294025" y="1819057"/>
            <a:ext cx="3390979" cy="4674575"/>
          </a:xfrm>
          <a:prstGeom prst="rect">
            <a:avLst/>
          </a:prstGeom>
          <a:solidFill>
            <a:schemeClr val="bg1"/>
          </a:solidFill>
          <a:ln w="12700">
            <a:solidFill>
              <a:schemeClr val="accent1"/>
            </a:solidFill>
            <a:miter lim="800000"/>
          </a:ln>
        </p:spPr>
        <p:txBody>
          <a:bodyPr lIns="68580" tIns="822960" rIns="68580">
            <a:noAutofit/>
          </a:bodyPr>
          <a:lstStyle>
            <a:lvl1pPr marL="228600" indent="-228600" algn="l" defTabSz="914400" rtl="0" eaLnBrk="1" latinLnBrk="0" hangingPunct="1">
              <a:lnSpc>
                <a:spcPct val="95000"/>
              </a:lnSpc>
              <a:spcBef>
                <a:spcPts val="900"/>
              </a:spcBef>
              <a:buClr>
                <a:schemeClr val="tx2">
                  <a:lumMod val="60000"/>
                  <a:lumOff val="40000"/>
                </a:schemeClr>
              </a:buClr>
              <a:buFont typeface="Wingdings" panose="05000000000000000000" pitchFamily="2" charset="2"/>
              <a:buChar char=""/>
              <a:defRPr lang="en-US" sz="1300" kern="1200">
                <a:solidFill>
                  <a:schemeClr val="tx1"/>
                </a:solidFill>
                <a:latin typeface="+mn-lt"/>
                <a:ea typeface="+mn-ea"/>
                <a:cs typeface="+mn-cs"/>
              </a:defRPr>
            </a:lvl1pPr>
            <a:lvl2pPr marL="457200" indent="-228600" algn="l" defTabSz="914400" rtl="0" eaLnBrk="1" latinLnBrk="0" hangingPunct="1">
              <a:lnSpc>
                <a:spcPct val="95000"/>
              </a:lnSpc>
              <a:spcBef>
                <a:spcPts val="600"/>
              </a:spcBef>
              <a:buClr>
                <a:srgbClr val="2865A6"/>
              </a:buClr>
              <a:buSzPct val="90000"/>
              <a:buFont typeface="Wingdings" panose="05000000000000000000" pitchFamily="2" charset="2"/>
              <a:buChar char=""/>
              <a:defRPr lang="en-US" sz="1300" kern="1200">
                <a:solidFill>
                  <a:schemeClr val="tx1"/>
                </a:solidFill>
                <a:latin typeface="+mn-lt"/>
                <a:ea typeface="+mn-ea"/>
                <a:cs typeface="+mn-cs"/>
              </a:defRPr>
            </a:lvl2pPr>
            <a:lvl3pPr marL="633413" indent="-176213" algn="l" defTabSz="914400" rtl="0" eaLnBrk="1" latinLnBrk="0" hangingPunct="1">
              <a:lnSpc>
                <a:spcPct val="95000"/>
              </a:lnSpc>
              <a:spcBef>
                <a:spcPts val="300"/>
              </a:spcBef>
              <a:buClr>
                <a:schemeClr val="tx2">
                  <a:lumMod val="60000"/>
                  <a:lumOff val="40000"/>
                </a:schemeClr>
              </a:buClr>
              <a:buSzPct val="90000"/>
              <a:buFont typeface="Symbol" panose="05050102010706020507" pitchFamily="18" charset="2"/>
              <a:buChar char="¨"/>
              <a:defRPr lang="en-US" sz="1300" kern="1200">
                <a:solidFill>
                  <a:schemeClr val="tx1"/>
                </a:solidFill>
                <a:latin typeface="+mn-lt"/>
                <a:ea typeface="+mn-ea"/>
                <a:cs typeface="+mn-cs"/>
              </a:defRPr>
            </a:lvl3pPr>
            <a:lvl4pPr marL="800100" indent="-166688" algn="l" defTabSz="914400" rtl="0" eaLnBrk="1" latinLnBrk="0" hangingPunct="1">
              <a:lnSpc>
                <a:spcPct val="95000"/>
              </a:lnSpc>
              <a:spcBef>
                <a:spcPts val="300"/>
              </a:spcBef>
              <a:buClr>
                <a:srgbClr val="2865A6"/>
              </a:buClr>
              <a:buSzPct val="80000"/>
              <a:buFont typeface="Open Sans" panose="020B0606030504020204" pitchFamily="34" charset="0"/>
              <a:buChar char="◊"/>
              <a:defRPr lang="en-US" sz="1300" kern="1200">
                <a:solidFill>
                  <a:schemeClr val="tx1"/>
                </a:solidFill>
                <a:latin typeface="+mn-lt"/>
                <a:ea typeface="+mn-ea"/>
                <a:cs typeface="+mn-cs"/>
              </a:defRPr>
            </a:lvl4pPr>
            <a:lvl5pPr marL="976313" indent="-176213" algn="l" defTabSz="914400" rtl="0" eaLnBrk="1" latinLnBrk="0" hangingPunct="1">
              <a:lnSpc>
                <a:spcPct val="95000"/>
              </a:lnSpc>
              <a:spcBef>
                <a:spcPts val="300"/>
              </a:spcBef>
              <a:buClr>
                <a:schemeClr val="tx2">
                  <a:lumMod val="60000"/>
                  <a:lumOff val="40000"/>
                </a:schemeClr>
              </a:buClr>
              <a:buSzPct val="100000"/>
              <a:buFont typeface="Wingdings" panose="05000000000000000000" pitchFamily="2" charset="2"/>
              <a:buChar char="§"/>
              <a:defRPr lang="en-US"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75"/>
          </a:p>
        </p:txBody>
      </p:sp>
      <p:sp>
        <p:nvSpPr>
          <p:cNvPr id="23" name="Trapezoid 3">
            <a:extLst>
              <a:ext uri="{FF2B5EF4-FFF2-40B4-BE49-F238E27FC236}">
                <a16:creationId xmlns:a16="http://schemas.microsoft.com/office/drawing/2014/main" id="{ECAD6738-8459-4AD8-9B79-54A4DB2CBF94}"/>
              </a:ext>
            </a:extLst>
          </p:cNvPr>
          <p:cNvSpPr/>
          <p:nvPr userDrawn="1"/>
        </p:nvSpPr>
        <p:spPr bwMode="gray">
          <a:xfrm rot="16200000" flipH="1">
            <a:off x="5444012" y="-4935531"/>
            <a:ext cx="1303985" cy="11578191"/>
          </a:xfrm>
          <a:custGeom>
            <a:avLst/>
            <a:gdLst>
              <a:gd name="connsiteX0" fmla="*/ 0 w 1565240"/>
              <a:gd name="connsiteY0" fmla="*/ 8081554 h 8081554"/>
              <a:gd name="connsiteX1" fmla="*/ 391310 w 1565240"/>
              <a:gd name="connsiteY1" fmla="*/ 0 h 8081554"/>
              <a:gd name="connsiteX2" fmla="*/ 1173930 w 1565240"/>
              <a:gd name="connsiteY2" fmla="*/ 0 h 8081554"/>
              <a:gd name="connsiteX3" fmla="*/ 1565240 w 1565240"/>
              <a:gd name="connsiteY3" fmla="*/ 8081554 h 8081554"/>
              <a:gd name="connsiteX4" fmla="*/ 0 w 1565240"/>
              <a:gd name="connsiteY4" fmla="*/ 8081554 h 8081554"/>
              <a:gd name="connsiteX0" fmla="*/ 0 w 1565240"/>
              <a:gd name="connsiteY0" fmla="*/ 8090263 h 8090263"/>
              <a:gd name="connsiteX1" fmla="*/ 391310 w 1565240"/>
              <a:gd name="connsiteY1" fmla="*/ 8709 h 8090263"/>
              <a:gd name="connsiteX2" fmla="*/ 1243599 w 1565240"/>
              <a:gd name="connsiteY2" fmla="*/ 0 h 8090263"/>
              <a:gd name="connsiteX3" fmla="*/ 1565240 w 1565240"/>
              <a:gd name="connsiteY3" fmla="*/ 8090263 h 8090263"/>
              <a:gd name="connsiteX4" fmla="*/ 0 w 1565240"/>
              <a:gd name="connsiteY4" fmla="*/ 8090263 h 8090263"/>
              <a:gd name="connsiteX0" fmla="*/ 0 w 1373652"/>
              <a:gd name="connsiteY0" fmla="*/ 8090263 h 8090266"/>
              <a:gd name="connsiteX1" fmla="*/ 391310 w 1373652"/>
              <a:gd name="connsiteY1" fmla="*/ 8709 h 8090266"/>
              <a:gd name="connsiteX2" fmla="*/ 1243599 w 1373652"/>
              <a:gd name="connsiteY2" fmla="*/ 0 h 8090266"/>
              <a:gd name="connsiteX3" fmla="*/ 1373652 w 1373652"/>
              <a:gd name="connsiteY3" fmla="*/ 8090266 h 8090266"/>
              <a:gd name="connsiteX4" fmla="*/ 0 w 1373652"/>
              <a:gd name="connsiteY4" fmla="*/ 8090263 h 8090266"/>
              <a:gd name="connsiteX0" fmla="*/ 0 w 1269149"/>
              <a:gd name="connsiteY0" fmla="*/ 8090263 h 8090266"/>
              <a:gd name="connsiteX1" fmla="*/ 391310 w 1269149"/>
              <a:gd name="connsiteY1" fmla="*/ 8709 h 8090266"/>
              <a:gd name="connsiteX2" fmla="*/ 1243599 w 1269149"/>
              <a:gd name="connsiteY2" fmla="*/ 0 h 8090266"/>
              <a:gd name="connsiteX3" fmla="*/ 1269149 w 1269149"/>
              <a:gd name="connsiteY3" fmla="*/ 8090266 h 8090266"/>
              <a:gd name="connsiteX4" fmla="*/ 0 w 1269149"/>
              <a:gd name="connsiteY4" fmla="*/ 8090263 h 8090266"/>
              <a:gd name="connsiteX0" fmla="*/ 0 w 1373652"/>
              <a:gd name="connsiteY0" fmla="*/ 8090263 h 8090263"/>
              <a:gd name="connsiteX1" fmla="*/ 391310 w 1373652"/>
              <a:gd name="connsiteY1" fmla="*/ 8709 h 8090263"/>
              <a:gd name="connsiteX2" fmla="*/ 1243599 w 1373652"/>
              <a:gd name="connsiteY2" fmla="*/ 0 h 8090263"/>
              <a:gd name="connsiteX3" fmla="*/ 1373652 w 1373652"/>
              <a:gd name="connsiteY3" fmla="*/ 8064143 h 8090263"/>
              <a:gd name="connsiteX4" fmla="*/ 0 w 1373652"/>
              <a:gd name="connsiteY4" fmla="*/ 8090263 h 8090263"/>
              <a:gd name="connsiteX0" fmla="*/ 0 w 1373652"/>
              <a:gd name="connsiteY0" fmla="*/ 8142514 h 8142514"/>
              <a:gd name="connsiteX1" fmla="*/ 391310 w 1373652"/>
              <a:gd name="connsiteY1" fmla="*/ 60960 h 8142514"/>
              <a:gd name="connsiteX2" fmla="*/ 1252310 w 1373652"/>
              <a:gd name="connsiteY2" fmla="*/ 0 h 8142514"/>
              <a:gd name="connsiteX3" fmla="*/ 1373652 w 1373652"/>
              <a:gd name="connsiteY3" fmla="*/ 8116394 h 8142514"/>
              <a:gd name="connsiteX4" fmla="*/ 0 w 1373652"/>
              <a:gd name="connsiteY4" fmla="*/ 8142514 h 8142514"/>
              <a:gd name="connsiteX0" fmla="*/ 0 w 1373652"/>
              <a:gd name="connsiteY0" fmla="*/ 8142514 h 8142514"/>
              <a:gd name="connsiteX1" fmla="*/ 365184 w 1373652"/>
              <a:gd name="connsiteY1" fmla="*/ 148046 h 8142514"/>
              <a:gd name="connsiteX2" fmla="*/ 1252310 w 1373652"/>
              <a:gd name="connsiteY2" fmla="*/ 0 h 8142514"/>
              <a:gd name="connsiteX3" fmla="*/ 1373652 w 1373652"/>
              <a:gd name="connsiteY3" fmla="*/ 8116394 h 8142514"/>
              <a:gd name="connsiteX4" fmla="*/ 0 w 1373652"/>
              <a:gd name="connsiteY4" fmla="*/ 8142514 h 8142514"/>
              <a:gd name="connsiteX0" fmla="*/ 0 w 1303984"/>
              <a:gd name="connsiteY0" fmla="*/ 8142514 h 8142514"/>
              <a:gd name="connsiteX1" fmla="*/ 365184 w 1303984"/>
              <a:gd name="connsiteY1" fmla="*/ 148046 h 8142514"/>
              <a:gd name="connsiteX2" fmla="*/ 1252310 w 1303984"/>
              <a:gd name="connsiteY2" fmla="*/ 0 h 8142514"/>
              <a:gd name="connsiteX3" fmla="*/ 1303984 w 1303984"/>
              <a:gd name="connsiteY3" fmla="*/ 8133811 h 8142514"/>
              <a:gd name="connsiteX4" fmla="*/ 0 w 1303984"/>
              <a:gd name="connsiteY4" fmla="*/ 8142514 h 8142514"/>
              <a:gd name="connsiteX0" fmla="*/ 0 w 1303984"/>
              <a:gd name="connsiteY0" fmla="*/ 8306944 h 8306944"/>
              <a:gd name="connsiteX1" fmla="*/ 497159 w 1303984"/>
              <a:gd name="connsiteY1" fmla="*/ 6333 h 8306944"/>
              <a:gd name="connsiteX2" fmla="*/ 1252310 w 1303984"/>
              <a:gd name="connsiteY2" fmla="*/ 164430 h 8306944"/>
              <a:gd name="connsiteX3" fmla="*/ 1303984 w 1303984"/>
              <a:gd name="connsiteY3" fmla="*/ 8298241 h 8306944"/>
              <a:gd name="connsiteX4" fmla="*/ 0 w 1303984"/>
              <a:gd name="connsiteY4" fmla="*/ 8306944 h 8306944"/>
              <a:gd name="connsiteX0" fmla="*/ 0 w 1303984"/>
              <a:gd name="connsiteY0" fmla="*/ 8300611 h 8300611"/>
              <a:gd name="connsiteX1" fmla="*/ 497159 w 1303984"/>
              <a:gd name="connsiteY1" fmla="*/ 0 h 8300611"/>
              <a:gd name="connsiteX2" fmla="*/ 1252310 w 1303984"/>
              <a:gd name="connsiteY2" fmla="*/ 158097 h 8300611"/>
              <a:gd name="connsiteX3" fmla="*/ 1303984 w 1303984"/>
              <a:gd name="connsiteY3" fmla="*/ 8291908 h 8300611"/>
              <a:gd name="connsiteX4" fmla="*/ 0 w 1303984"/>
              <a:gd name="connsiteY4" fmla="*/ 8300611 h 8300611"/>
              <a:gd name="connsiteX0" fmla="*/ 0 w 1303984"/>
              <a:gd name="connsiteY0" fmla="*/ 8300611 h 8300611"/>
              <a:gd name="connsiteX1" fmla="*/ 497159 w 1303984"/>
              <a:gd name="connsiteY1" fmla="*/ 0 h 8300611"/>
              <a:gd name="connsiteX2" fmla="*/ 1252310 w 1303984"/>
              <a:gd name="connsiteY2" fmla="*/ 158097 h 8300611"/>
              <a:gd name="connsiteX3" fmla="*/ 1303984 w 1303984"/>
              <a:gd name="connsiteY3" fmla="*/ 8291908 h 8300611"/>
              <a:gd name="connsiteX4" fmla="*/ 0 w 1303984"/>
              <a:gd name="connsiteY4" fmla="*/ 8300611 h 8300611"/>
              <a:gd name="connsiteX0" fmla="*/ 0 w 1303984"/>
              <a:gd name="connsiteY0" fmla="*/ 8300611 h 8300611"/>
              <a:gd name="connsiteX1" fmla="*/ 497159 w 1303984"/>
              <a:gd name="connsiteY1" fmla="*/ 0 h 8300611"/>
              <a:gd name="connsiteX2" fmla="*/ 1195750 w 1303984"/>
              <a:gd name="connsiteY2" fmla="*/ 71579 h 8300611"/>
              <a:gd name="connsiteX3" fmla="*/ 1303984 w 1303984"/>
              <a:gd name="connsiteY3" fmla="*/ 8291908 h 8300611"/>
              <a:gd name="connsiteX4" fmla="*/ 0 w 1303984"/>
              <a:gd name="connsiteY4" fmla="*/ 8300611 h 8300611"/>
              <a:gd name="connsiteX0" fmla="*/ 0 w 1303984"/>
              <a:gd name="connsiteY0" fmla="*/ 8254023 h 8254023"/>
              <a:gd name="connsiteX1" fmla="*/ 506586 w 1303984"/>
              <a:gd name="connsiteY1" fmla="*/ 0 h 8254023"/>
              <a:gd name="connsiteX2" fmla="*/ 1195750 w 1303984"/>
              <a:gd name="connsiteY2" fmla="*/ 24991 h 8254023"/>
              <a:gd name="connsiteX3" fmla="*/ 1303984 w 1303984"/>
              <a:gd name="connsiteY3" fmla="*/ 8245320 h 8254023"/>
              <a:gd name="connsiteX4" fmla="*/ 0 w 1303984"/>
              <a:gd name="connsiteY4" fmla="*/ 8254023 h 8254023"/>
              <a:gd name="connsiteX0" fmla="*/ 0 w 1303984"/>
              <a:gd name="connsiteY0" fmla="*/ 8280644 h 8280644"/>
              <a:gd name="connsiteX1" fmla="*/ 365184 w 1303984"/>
              <a:gd name="connsiteY1" fmla="*/ 0 h 8280644"/>
              <a:gd name="connsiteX2" fmla="*/ 1195750 w 1303984"/>
              <a:gd name="connsiteY2" fmla="*/ 51612 h 8280644"/>
              <a:gd name="connsiteX3" fmla="*/ 1303984 w 1303984"/>
              <a:gd name="connsiteY3" fmla="*/ 8271941 h 8280644"/>
              <a:gd name="connsiteX4" fmla="*/ 0 w 1303984"/>
              <a:gd name="connsiteY4" fmla="*/ 8280644 h 8280644"/>
              <a:gd name="connsiteX0" fmla="*/ 0 w 1322838"/>
              <a:gd name="connsiteY0" fmla="*/ 8280644 h 8280644"/>
              <a:gd name="connsiteX1" fmla="*/ 365184 w 1322838"/>
              <a:gd name="connsiteY1" fmla="*/ 0 h 8280644"/>
              <a:gd name="connsiteX2" fmla="*/ 1195750 w 1322838"/>
              <a:gd name="connsiteY2" fmla="*/ 51612 h 8280644"/>
              <a:gd name="connsiteX3" fmla="*/ 1322838 w 1322838"/>
              <a:gd name="connsiteY3" fmla="*/ 8112216 h 8280644"/>
              <a:gd name="connsiteX4" fmla="*/ 0 w 1322838"/>
              <a:gd name="connsiteY4" fmla="*/ 8280644 h 8280644"/>
              <a:gd name="connsiteX0" fmla="*/ 0 w 1303985"/>
              <a:gd name="connsiteY0" fmla="*/ 8174161 h 8174161"/>
              <a:gd name="connsiteX1" fmla="*/ 346331 w 1303985"/>
              <a:gd name="connsiteY1" fmla="*/ 0 h 8174161"/>
              <a:gd name="connsiteX2" fmla="*/ 1176897 w 1303985"/>
              <a:gd name="connsiteY2" fmla="*/ 51612 h 8174161"/>
              <a:gd name="connsiteX3" fmla="*/ 1303985 w 1303985"/>
              <a:gd name="connsiteY3" fmla="*/ 8112216 h 8174161"/>
              <a:gd name="connsiteX4" fmla="*/ 0 w 1303985"/>
              <a:gd name="connsiteY4" fmla="*/ 8174161 h 817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985" h="8174161">
                <a:moveTo>
                  <a:pt x="0" y="8174161"/>
                </a:moveTo>
                <a:lnTo>
                  <a:pt x="346331" y="0"/>
                </a:lnTo>
                <a:lnTo>
                  <a:pt x="1176897" y="51612"/>
                </a:lnTo>
                <a:cubicBezTo>
                  <a:pt x="1185414" y="2748367"/>
                  <a:pt x="1295468" y="5415461"/>
                  <a:pt x="1303985" y="8112216"/>
                </a:cubicBezTo>
                <a:lnTo>
                  <a:pt x="0" y="817416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450"/>
              </a:spcBef>
            </a:pPr>
            <a:endParaRPr lang="en-US" sz="1650">
              <a:solidFill>
                <a:schemeClr val="tx1"/>
              </a:solidFill>
            </a:endParaRPr>
          </a:p>
        </p:txBody>
      </p:sp>
      <p:sp>
        <p:nvSpPr>
          <p:cNvPr id="6" name="Text Placeholder 5">
            <a:extLst>
              <a:ext uri="{FF2B5EF4-FFF2-40B4-BE49-F238E27FC236}">
                <a16:creationId xmlns:a16="http://schemas.microsoft.com/office/drawing/2014/main" id="{92614BF9-1905-48E1-B49D-9615E04BF28F}"/>
              </a:ext>
            </a:extLst>
          </p:cNvPr>
          <p:cNvSpPr>
            <a:spLocks noGrp="1"/>
          </p:cNvSpPr>
          <p:nvPr>
            <p:ph type="body" sz="quarter" idx="10" hasCustomPrompt="1"/>
          </p:nvPr>
        </p:nvSpPr>
        <p:spPr>
          <a:xfrm>
            <a:off x="4503184" y="1819057"/>
            <a:ext cx="7177655" cy="4711247"/>
          </a:xfrm>
          <a:solidFill>
            <a:schemeClr val="bg1"/>
          </a:solidFill>
          <a:ln w="12700">
            <a:solidFill>
              <a:schemeClr val="accent1"/>
            </a:solidFill>
          </a:ln>
        </p:spPr>
        <p:txBody>
          <a:bodyPr lIns="274320" tIns="365760" rIns="91440" bIns="91440">
            <a:normAutofit/>
          </a:bodyPr>
          <a:lstStyle>
            <a:lvl1pPr>
              <a:spcBef>
                <a:spcPts val="1800"/>
              </a:spcBef>
              <a:defRPr sz="2000"/>
            </a:lvl1pPr>
            <a:lvl2pPr>
              <a:spcBef>
                <a:spcPts val="1200"/>
              </a:spcBef>
              <a:defRPr sz="2000"/>
            </a:lvl2pPr>
            <a:lvl3pPr>
              <a:spcBef>
                <a:spcPts val="600"/>
              </a:spcBef>
              <a:defRPr sz="2000"/>
            </a:lvl3pPr>
            <a:lvl4pPr>
              <a:spcBef>
                <a:spcPts val="600"/>
              </a:spcBef>
              <a:defRPr sz="2000"/>
            </a:lvl4pPr>
            <a:lvl5pPr>
              <a:spcBef>
                <a:spcPts val="600"/>
              </a:spcBef>
              <a:defRPr sz="2000"/>
            </a:lvl5pPr>
          </a:lstStyle>
          <a:p>
            <a:pPr lvl="0"/>
            <a:r>
              <a:rPr lang="en-US"/>
              <a:t>&lt; Subordinate info, if you have any, goes here &gt; </a:t>
            </a:r>
          </a:p>
          <a:p>
            <a:pPr lvl="1"/>
            <a:r>
              <a:rPr lang="en-US"/>
              <a:t>Second level</a:t>
            </a:r>
          </a:p>
          <a:p>
            <a:pPr lvl="2"/>
            <a:r>
              <a:rPr lang="en-US"/>
              <a:t>Third level</a:t>
            </a:r>
          </a:p>
          <a:p>
            <a:pPr lvl="3"/>
            <a:r>
              <a:rPr lang="en-US"/>
              <a:t>Fourth level</a:t>
            </a:r>
          </a:p>
          <a:p>
            <a:pPr lvl="4"/>
            <a:r>
              <a:rPr lang="en-US"/>
              <a:t>Fifth level</a:t>
            </a:r>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bwMode="gray">
          <a:xfrm>
            <a:off x="697587" y="566530"/>
            <a:ext cx="10878532" cy="775253"/>
          </a:xfrm>
        </p:spPr>
        <p:txBody>
          <a:bodyPr wrap="square" tIns="0" anchor="ctr" anchorCtr="0">
            <a:normAutofit/>
          </a:bodyPr>
          <a:lstStyle>
            <a:lvl1pPr algn="ctr">
              <a:defRPr sz="3200" b="0" spc="-53" baseline="0">
                <a:ln>
                  <a:noFill/>
                </a:ln>
                <a:solidFill>
                  <a:schemeClr val="bg1"/>
                </a:solidFill>
                <a:latin typeface="+mj-lt"/>
              </a:defRPr>
            </a:lvl1pPr>
          </a:lstStyle>
          <a:p>
            <a:r>
              <a:rPr lang="en-US"/>
              <a:t>&lt; 7 ANIMATED Section Title &gt; (Training) Click to enter title</a:t>
            </a:r>
          </a:p>
        </p:txBody>
      </p:sp>
      <p:sp>
        <p:nvSpPr>
          <p:cNvPr id="20" name="Rectangle 19">
            <a:extLst>
              <a:ext uri="{FF2B5EF4-FFF2-40B4-BE49-F238E27FC236}">
                <a16:creationId xmlns:a16="http://schemas.microsoft.com/office/drawing/2014/main" id="{016A2C75-C776-4F04-9BD4-23167AE7E003}"/>
              </a:ext>
            </a:extLst>
          </p:cNvPr>
          <p:cNvSpPr/>
          <p:nvPr/>
        </p:nvSpPr>
        <p:spPr>
          <a:xfrm>
            <a:off x="-1418771" y="167535"/>
            <a:ext cx="1342571" cy="466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spAutoFit/>
          </a:bodyPr>
          <a:lstStyle/>
          <a:p>
            <a:pPr algn="ctr">
              <a:lnSpc>
                <a:spcPct val="90000"/>
              </a:lnSpc>
            </a:pPr>
            <a:r>
              <a:rPr lang="en-US" sz="1350">
                <a:latin typeface="Arial Narrow" panose="020B0606020202030204" pitchFamily="34" charset="0"/>
              </a:rPr>
              <a:t>Animation is on master layout</a:t>
            </a:r>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5" name="Text Placeholder 4">
            <a:extLst>
              <a:ext uri="{FF2B5EF4-FFF2-40B4-BE49-F238E27FC236}">
                <a16:creationId xmlns:a16="http://schemas.microsoft.com/office/drawing/2014/main" id="{9E3DC15B-5FD1-46CD-A90B-7B962BA12E40}"/>
              </a:ext>
            </a:extLst>
          </p:cNvPr>
          <p:cNvSpPr>
            <a:spLocks noGrp="1"/>
          </p:cNvSpPr>
          <p:nvPr>
            <p:ph type="body" sz="quarter" idx="15"/>
          </p:nvPr>
        </p:nvSpPr>
        <p:spPr>
          <a:xfrm>
            <a:off x="511160" y="2260188"/>
            <a:ext cx="3076992" cy="4075273"/>
          </a:xfrm>
        </p:spPr>
        <p:txBody>
          <a:bodyPr>
            <a:noAutofit/>
          </a:bodyPr>
          <a:lstStyle>
            <a:lvl1pPr marL="170256" indent="-170256">
              <a:spcBef>
                <a:spcPts val="2250"/>
              </a:spcBef>
              <a:buFont typeface="+mj-lt"/>
              <a:buAutoNum type="arabicPeriod"/>
              <a:tabLst>
                <a:tab pos="170256" algn="l"/>
              </a:tabLst>
              <a:defRPr sz="1300">
                <a:solidFill>
                  <a:schemeClr val="accent1"/>
                </a:solidFill>
              </a:defRPr>
            </a:lvl1pPr>
            <a:lvl2pPr marL="347654" indent="-173827">
              <a:defRPr sz="1300">
                <a:solidFill>
                  <a:schemeClr val="accent1"/>
                </a:solidFill>
              </a:defRPr>
            </a:lvl2pPr>
            <a:lvl3pPr marL="511956" indent="-164302">
              <a:defRPr sz="1300">
                <a:solidFill>
                  <a:schemeClr val="accent1"/>
                </a:solidFill>
              </a:defRPr>
            </a:lvl3pPr>
            <a:lvl4pPr marL="642922" indent="-130966">
              <a:defRPr sz="1300">
                <a:solidFill>
                  <a:schemeClr val="accent1"/>
                </a:solidFill>
              </a:defRPr>
            </a:lvl4pPr>
            <a:lvl5pPr marL="772697" indent="-129776">
              <a:defRPr sz="13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reeform 5">
            <a:extLst>
              <a:ext uri="{FF2B5EF4-FFF2-40B4-BE49-F238E27FC236}">
                <a16:creationId xmlns:a16="http://schemas.microsoft.com/office/drawing/2014/main" id="{24EBA59B-9D67-4398-BA02-966CE0ADADC8}"/>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9541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1300"/>
                                  </p:stCondLst>
                                  <p:childTnLst>
                                    <p:set>
                                      <p:cBhvr>
                                        <p:cTn id="6" dur="indefinite"/>
                                        <p:tgtEl>
                                          <p:spTgt spid="5"/>
                                        </p:tgtEl>
                                        <p:attrNameLst>
                                          <p:attrName>style.opacity</p:attrName>
                                        </p:attrNameLst>
                                      </p:cBhvr>
                                      <p:to>
                                        <p:strVal val="0.4"/>
                                      </p:to>
                                    </p:set>
                                    <p:animEffect filter="image" prLst="opacity: 0.4">
                                      <p:cBhvr rctx="IE">
                                        <p:cTn id="7" dur="indefinite"/>
                                        <p:tgtEl>
                                          <p:spTgt spid="5"/>
                                        </p:tgtEl>
                                      </p:cBhvr>
                                    </p:animEffect>
                                  </p:childTnLst>
                                </p:cTn>
                              </p:par>
                              <p:par>
                                <p:cTn id="8" presetID="22" presetClass="entr" presetSubtype="8" fill="hold" grpId="0" nodeType="withEffect">
                                  <p:stCondLst>
                                    <p:cond delay="13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9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tmplLst>
          <p:tmpl>
            <p:tnLst>
              <p:par>
                <p:cTn presetID="22" presetClass="entr" presetSubtype="8" fill="hold" nodeType="withEffect">
                  <p:stCondLst>
                    <p:cond delay="1300"/>
                  </p:stCondLst>
                  <p:childTnLst>
                    <p:set>
                      <p:cBhvr>
                        <p:cTn dur="1" fill="hold">
                          <p:stCondLst>
                            <p:cond delay="0"/>
                          </p:stCondLst>
                        </p:cTn>
                        <p:tgtEl>
                          <p:spTgt spid="6"/>
                        </p:tgtEl>
                        <p:attrNameLst>
                          <p:attrName>style.visibility</p:attrName>
                        </p:attrNameLst>
                      </p:cBhvr>
                      <p:to>
                        <p:strVal val="visible"/>
                      </p:to>
                    </p:set>
                    <p:animEffect transition="in" filter="wipe(left)">
                      <p:cBhvr>
                        <p:cTn dur="1000"/>
                        <p:tgtEl>
                          <p:spTgt spid="6"/>
                        </p:tgtEl>
                      </p:cBhvr>
                    </p:animEffect>
                  </p:childTnLst>
                </p:cTn>
              </p:par>
            </p:tnLst>
          </p:tmpl>
        </p:tmplLst>
      </p:bldP>
      <p:bldP spid="5" grpId="0">
        <p:tmplLst>
          <p:tmpl>
            <p:tnLst>
              <p:par>
                <p:cTn presetID="9" presetClass="emph" presetSubtype="0" nodeType="withEffect">
                  <p:stCondLst>
                    <p:cond delay="1300"/>
                  </p:stCondLst>
                  <p:childTnLst>
                    <p:set>
                      <p:cBhvr>
                        <p:cTn dur="indefinite"/>
                        <p:tgtEl>
                          <p:spTgt spid="5"/>
                        </p:tgtEl>
                        <p:attrNameLst>
                          <p:attrName>style.opacity</p:attrName>
                        </p:attrNameLst>
                      </p:cBhvr>
                      <p:to>
                        <p:strVal val="0.4"/>
                      </p:to>
                    </p:set>
                    <p:animEffect filter="image" prLst="opacity: 0.4">
                      <p:cBhvr rctx="IE">
                        <p:cTn dur="indefinite"/>
                        <p:tgtEl>
                          <p:spTgt spid="5"/>
                        </p:tgtEl>
                      </p:cBhvr>
                    </p:animEffect>
                  </p:childTnLst>
                </p:cTn>
              </p:par>
            </p:tnLst>
          </p:tmpl>
        </p:tmplLst>
      </p:bldP>
    </p:bldLst>
  </p:timing>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CYU Image-base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AF6E3AC-7816-4475-9B63-6D7698BD2F5E}"/>
              </a:ext>
            </a:extLst>
          </p:cNvPr>
          <p:cNvSpPr/>
          <p:nvPr userDrawn="1"/>
        </p:nvSpPr>
        <p:spPr bwMode="gray">
          <a:xfrm>
            <a:off x="5002138" y="1002446"/>
            <a:ext cx="7041735" cy="5550299"/>
          </a:xfrm>
          <a:custGeom>
            <a:avLst/>
            <a:gdLst>
              <a:gd name="connsiteX0" fmla="*/ 0 w 6677025"/>
              <a:gd name="connsiteY0" fmla="*/ 66675 h 5372100"/>
              <a:gd name="connsiteX1" fmla="*/ 6353175 w 6677025"/>
              <a:gd name="connsiteY1" fmla="*/ 0 h 5372100"/>
              <a:gd name="connsiteX2" fmla="*/ 6677025 w 6677025"/>
              <a:gd name="connsiteY2" fmla="*/ 5105400 h 5372100"/>
              <a:gd name="connsiteX3" fmla="*/ 133350 w 6677025"/>
              <a:gd name="connsiteY3" fmla="*/ 5372100 h 5372100"/>
              <a:gd name="connsiteX4" fmla="*/ 0 w 6677025"/>
              <a:gd name="connsiteY4" fmla="*/ 66675 h 5372100"/>
              <a:gd name="connsiteX0" fmla="*/ 0 w 6677025"/>
              <a:gd name="connsiteY0" fmla="*/ 66675 h 5372100"/>
              <a:gd name="connsiteX1" fmla="*/ 6353175 w 6677025"/>
              <a:gd name="connsiteY1" fmla="*/ 0 h 5372100"/>
              <a:gd name="connsiteX2" fmla="*/ 6677025 w 6677025"/>
              <a:gd name="connsiteY2" fmla="*/ 5105400 h 5372100"/>
              <a:gd name="connsiteX3" fmla="*/ 23242 w 6677025"/>
              <a:gd name="connsiteY3" fmla="*/ 5372100 h 5372100"/>
              <a:gd name="connsiteX4" fmla="*/ 0 w 6677025"/>
              <a:gd name="connsiteY4" fmla="*/ 66675 h 5372100"/>
              <a:gd name="connsiteX0" fmla="*/ 0 w 6878889"/>
              <a:gd name="connsiteY0" fmla="*/ 85725 h 5372100"/>
              <a:gd name="connsiteX1" fmla="*/ 6555039 w 6878889"/>
              <a:gd name="connsiteY1" fmla="*/ 0 h 5372100"/>
              <a:gd name="connsiteX2" fmla="*/ 6878889 w 6878889"/>
              <a:gd name="connsiteY2" fmla="*/ 5105400 h 5372100"/>
              <a:gd name="connsiteX3" fmla="*/ 225106 w 6878889"/>
              <a:gd name="connsiteY3" fmla="*/ 5372100 h 5372100"/>
              <a:gd name="connsiteX4" fmla="*/ 0 w 6878889"/>
              <a:gd name="connsiteY4" fmla="*/ 85725 h 5372100"/>
              <a:gd name="connsiteX0" fmla="*/ 0 w 6878889"/>
              <a:gd name="connsiteY0" fmla="*/ 95250 h 5381625"/>
              <a:gd name="connsiteX1" fmla="*/ 6600918 w 6878889"/>
              <a:gd name="connsiteY1" fmla="*/ 0 h 5381625"/>
              <a:gd name="connsiteX2" fmla="*/ 6878889 w 6878889"/>
              <a:gd name="connsiteY2" fmla="*/ 5114925 h 5381625"/>
              <a:gd name="connsiteX3" fmla="*/ 225106 w 6878889"/>
              <a:gd name="connsiteY3" fmla="*/ 5381625 h 5381625"/>
              <a:gd name="connsiteX4" fmla="*/ 0 w 6878889"/>
              <a:gd name="connsiteY4" fmla="*/ 95250 h 5381625"/>
              <a:gd name="connsiteX0" fmla="*/ 0 w 6878889"/>
              <a:gd name="connsiteY0" fmla="*/ 104996 h 5391371"/>
              <a:gd name="connsiteX1" fmla="*/ 6872758 w 6878889"/>
              <a:gd name="connsiteY1" fmla="*/ 0 h 5391371"/>
              <a:gd name="connsiteX2" fmla="*/ 6878889 w 6878889"/>
              <a:gd name="connsiteY2" fmla="*/ 5124671 h 5391371"/>
              <a:gd name="connsiteX3" fmla="*/ 225106 w 6878889"/>
              <a:gd name="connsiteY3" fmla="*/ 5391371 h 5391371"/>
              <a:gd name="connsiteX4" fmla="*/ 0 w 6878889"/>
              <a:gd name="connsiteY4" fmla="*/ 104996 h 5391371"/>
              <a:gd name="connsiteX0" fmla="*/ 0 w 6872777"/>
              <a:gd name="connsiteY0" fmla="*/ 104996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104996 h 5391371"/>
              <a:gd name="connsiteX0" fmla="*/ 0 w 6846470"/>
              <a:gd name="connsiteY0" fmla="*/ 182961 h 5391371"/>
              <a:gd name="connsiteX1" fmla="*/ 6846451 w 6846470"/>
              <a:gd name="connsiteY1" fmla="*/ 0 h 5391371"/>
              <a:gd name="connsiteX2" fmla="*/ 6694739 w 6846470"/>
              <a:gd name="connsiteY2" fmla="*/ 5251366 h 5391371"/>
              <a:gd name="connsiteX3" fmla="*/ 198799 w 6846470"/>
              <a:gd name="connsiteY3" fmla="*/ 5391371 h 5391371"/>
              <a:gd name="connsiteX4" fmla="*/ 0 w 6846470"/>
              <a:gd name="connsiteY4" fmla="*/ 182961 h 5391371"/>
              <a:gd name="connsiteX0" fmla="*/ 0 w 6872777"/>
              <a:gd name="connsiteY0" fmla="*/ 397365 h 5391371"/>
              <a:gd name="connsiteX1" fmla="*/ 6872758 w 6872777"/>
              <a:gd name="connsiteY1" fmla="*/ 0 h 5391371"/>
              <a:gd name="connsiteX2" fmla="*/ 6721046 w 6872777"/>
              <a:gd name="connsiteY2" fmla="*/ 5251366 h 5391371"/>
              <a:gd name="connsiteX3" fmla="*/ 225106 w 6872777"/>
              <a:gd name="connsiteY3" fmla="*/ 5391371 h 5391371"/>
              <a:gd name="connsiteX4" fmla="*/ 0 w 6872777"/>
              <a:gd name="connsiteY4" fmla="*/ 397365 h 5391371"/>
              <a:gd name="connsiteX0" fmla="*/ 0 w 6907850"/>
              <a:gd name="connsiteY0" fmla="*/ 221944 h 5215950"/>
              <a:gd name="connsiteX1" fmla="*/ 6907834 w 6907850"/>
              <a:gd name="connsiteY1" fmla="*/ 0 h 5215950"/>
              <a:gd name="connsiteX2" fmla="*/ 6721046 w 6907850"/>
              <a:gd name="connsiteY2" fmla="*/ 5075945 h 5215950"/>
              <a:gd name="connsiteX3" fmla="*/ 225106 w 6907850"/>
              <a:gd name="connsiteY3" fmla="*/ 5215950 h 5215950"/>
              <a:gd name="connsiteX4" fmla="*/ 0 w 6907850"/>
              <a:gd name="connsiteY4" fmla="*/ 221944 h 5215950"/>
              <a:gd name="connsiteX0" fmla="*/ 0 w 6925388"/>
              <a:gd name="connsiteY0" fmla="*/ 83890 h 5215950"/>
              <a:gd name="connsiteX1" fmla="*/ 6925372 w 6925388"/>
              <a:gd name="connsiteY1" fmla="*/ 0 h 5215950"/>
              <a:gd name="connsiteX2" fmla="*/ 6738584 w 6925388"/>
              <a:gd name="connsiteY2" fmla="*/ 5075945 h 5215950"/>
              <a:gd name="connsiteX3" fmla="*/ 242644 w 6925388"/>
              <a:gd name="connsiteY3" fmla="*/ 5215950 h 5215950"/>
              <a:gd name="connsiteX4" fmla="*/ 0 w 6925388"/>
              <a:gd name="connsiteY4" fmla="*/ 83890 h 5215950"/>
              <a:gd name="connsiteX0" fmla="*/ 0 w 6934156"/>
              <a:gd name="connsiteY0" fmla="*/ 11172 h 5143232"/>
              <a:gd name="connsiteX1" fmla="*/ 6934141 w 6934156"/>
              <a:gd name="connsiteY1" fmla="*/ 183667 h 5143232"/>
              <a:gd name="connsiteX2" fmla="*/ 6738584 w 6934156"/>
              <a:gd name="connsiteY2" fmla="*/ 5003227 h 5143232"/>
              <a:gd name="connsiteX3" fmla="*/ 242644 w 6934156"/>
              <a:gd name="connsiteY3" fmla="*/ 5143232 h 5143232"/>
              <a:gd name="connsiteX4" fmla="*/ 0 w 6934156"/>
              <a:gd name="connsiteY4" fmla="*/ 11172 h 5143232"/>
              <a:gd name="connsiteX0" fmla="*/ 0 w 6934162"/>
              <a:gd name="connsiteY0" fmla="*/ 11172 h 5143232"/>
              <a:gd name="connsiteX1" fmla="*/ 6934141 w 6934162"/>
              <a:gd name="connsiteY1" fmla="*/ 183667 h 5143232"/>
              <a:gd name="connsiteX2" fmla="*/ 6791199 w 6934162"/>
              <a:gd name="connsiteY2" fmla="*/ 5082115 h 5143232"/>
              <a:gd name="connsiteX3" fmla="*/ 242644 w 6934162"/>
              <a:gd name="connsiteY3" fmla="*/ 5143232 h 5143232"/>
              <a:gd name="connsiteX4" fmla="*/ 0 w 6934162"/>
              <a:gd name="connsiteY4" fmla="*/ 11172 h 5143232"/>
              <a:gd name="connsiteX0" fmla="*/ 0 w 6934141"/>
              <a:gd name="connsiteY0" fmla="*/ 11172 h 5143232"/>
              <a:gd name="connsiteX1" fmla="*/ 6934141 w 6934141"/>
              <a:gd name="connsiteY1" fmla="*/ 183667 h 5143232"/>
              <a:gd name="connsiteX2" fmla="*/ 6791199 w 6934141"/>
              <a:gd name="connsiteY2" fmla="*/ 5082115 h 5143232"/>
              <a:gd name="connsiteX3" fmla="*/ 242644 w 6934141"/>
              <a:gd name="connsiteY3" fmla="*/ 5143232 h 5143232"/>
              <a:gd name="connsiteX4" fmla="*/ 0 w 6934141"/>
              <a:gd name="connsiteY4" fmla="*/ 11172 h 5143232"/>
              <a:gd name="connsiteX0" fmla="*/ 0 w 6934141"/>
              <a:gd name="connsiteY0" fmla="*/ 0 h 5132060"/>
              <a:gd name="connsiteX1" fmla="*/ 6934141 w 6934141"/>
              <a:gd name="connsiteY1" fmla="*/ 172495 h 5132060"/>
              <a:gd name="connsiteX2" fmla="*/ 6791199 w 6934141"/>
              <a:gd name="connsiteY2" fmla="*/ 5070943 h 5132060"/>
              <a:gd name="connsiteX3" fmla="*/ 242644 w 6934141"/>
              <a:gd name="connsiteY3" fmla="*/ 5132060 h 5132060"/>
              <a:gd name="connsiteX4" fmla="*/ 0 w 6934141"/>
              <a:gd name="connsiteY4" fmla="*/ 0 h 5132060"/>
              <a:gd name="connsiteX0" fmla="*/ 0 w 6880137"/>
              <a:gd name="connsiteY0" fmla="*/ 0 h 5132060"/>
              <a:gd name="connsiteX1" fmla="*/ 6880137 w 6880137"/>
              <a:gd name="connsiteY1" fmla="*/ 172495 h 5132060"/>
              <a:gd name="connsiteX2" fmla="*/ 6737195 w 6880137"/>
              <a:gd name="connsiteY2" fmla="*/ 5070943 h 5132060"/>
              <a:gd name="connsiteX3" fmla="*/ 188640 w 6880137"/>
              <a:gd name="connsiteY3" fmla="*/ 5132060 h 5132060"/>
              <a:gd name="connsiteX4" fmla="*/ 0 w 6880137"/>
              <a:gd name="connsiteY4" fmla="*/ 0 h 5132060"/>
              <a:gd name="connsiteX0" fmla="*/ 0 w 6880137"/>
              <a:gd name="connsiteY0" fmla="*/ 0 h 5077170"/>
              <a:gd name="connsiteX1" fmla="*/ 6880137 w 6880137"/>
              <a:gd name="connsiteY1" fmla="*/ 172495 h 5077170"/>
              <a:gd name="connsiteX2" fmla="*/ 6737195 w 6880137"/>
              <a:gd name="connsiteY2" fmla="*/ 5070943 h 5077170"/>
              <a:gd name="connsiteX3" fmla="*/ 264245 w 6880137"/>
              <a:gd name="connsiteY3" fmla="*/ 5077170 h 5077170"/>
              <a:gd name="connsiteX4" fmla="*/ 0 w 6880137"/>
              <a:gd name="connsiteY4" fmla="*/ 0 h 5077170"/>
              <a:gd name="connsiteX0" fmla="*/ 0 w 6942411"/>
              <a:gd name="connsiteY0" fmla="*/ 0 h 5077170"/>
              <a:gd name="connsiteX1" fmla="*/ 6880137 w 6942411"/>
              <a:gd name="connsiteY1" fmla="*/ 172495 h 5077170"/>
              <a:gd name="connsiteX2" fmla="*/ 6942411 w 6942411"/>
              <a:gd name="connsiteY2" fmla="*/ 4969004 h 5077170"/>
              <a:gd name="connsiteX3" fmla="*/ 264245 w 6942411"/>
              <a:gd name="connsiteY3" fmla="*/ 5077170 h 5077170"/>
              <a:gd name="connsiteX4" fmla="*/ 0 w 6942411"/>
              <a:gd name="connsiteY4" fmla="*/ 0 h 5077170"/>
              <a:gd name="connsiteX0" fmla="*/ 0 w 6737195"/>
              <a:gd name="connsiteY0" fmla="*/ 0 h 5085012"/>
              <a:gd name="connsiteX1" fmla="*/ 6674921 w 6737195"/>
              <a:gd name="connsiteY1" fmla="*/ 180337 h 5085012"/>
              <a:gd name="connsiteX2" fmla="*/ 6737195 w 6737195"/>
              <a:gd name="connsiteY2" fmla="*/ 4976846 h 5085012"/>
              <a:gd name="connsiteX3" fmla="*/ 59029 w 6737195"/>
              <a:gd name="connsiteY3" fmla="*/ 5085012 h 5085012"/>
              <a:gd name="connsiteX4" fmla="*/ 0 w 6737195"/>
              <a:gd name="connsiteY4" fmla="*/ 0 h 5085012"/>
              <a:gd name="connsiteX0" fmla="*/ 0 w 6737195"/>
              <a:gd name="connsiteY0" fmla="*/ 0 h 5092854"/>
              <a:gd name="connsiteX1" fmla="*/ 6674921 w 6737195"/>
              <a:gd name="connsiteY1" fmla="*/ 180337 h 5092854"/>
              <a:gd name="connsiteX2" fmla="*/ 6737195 w 6737195"/>
              <a:gd name="connsiteY2" fmla="*/ 4976846 h 5092854"/>
              <a:gd name="connsiteX3" fmla="*/ 167038 w 6737195"/>
              <a:gd name="connsiteY3" fmla="*/ 5092854 h 5092854"/>
              <a:gd name="connsiteX4" fmla="*/ 0 w 6737195"/>
              <a:gd name="connsiteY4" fmla="*/ 0 h 5092854"/>
              <a:gd name="connsiteX0" fmla="*/ 0 w 6737195"/>
              <a:gd name="connsiteY0" fmla="*/ 0 h 5092854"/>
              <a:gd name="connsiteX1" fmla="*/ 6674921 w 6737195"/>
              <a:gd name="connsiteY1" fmla="*/ 180337 h 5092854"/>
              <a:gd name="connsiteX2" fmla="*/ 6737195 w 6737195"/>
              <a:gd name="connsiteY2" fmla="*/ 4882749 h 5092854"/>
              <a:gd name="connsiteX3" fmla="*/ 167038 w 6737195"/>
              <a:gd name="connsiteY3" fmla="*/ 5092854 h 5092854"/>
              <a:gd name="connsiteX4" fmla="*/ 0 w 6737195"/>
              <a:gd name="connsiteY4" fmla="*/ 0 h 509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195" h="5092854">
                <a:moveTo>
                  <a:pt x="0" y="0"/>
                </a:moveTo>
                <a:lnTo>
                  <a:pt x="6674921" y="180337"/>
                </a:lnTo>
                <a:lnTo>
                  <a:pt x="6737195" y="4882749"/>
                </a:lnTo>
                <a:lnTo>
                  <a:pt x="167038" y="5092854"/>
                </a:lnTo>
                <a:lnTo>
                  <a:pt x="0" y="0"/>
                </a:lnTo>
                <a:close/>
              </a:path>
            </a:pathLst>
          </a:custGeom>
          <a:solidFill>
            <a:srgbClr val="77C72C"/>
          </a:solidFill>
          <a:ln w="19050">
            <a:solidFill>
              <a:srgbClr val="3B7A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6" name="tools frame 1">
            <a:extLst>
              <a:ext uri="{FF2B5EF4-FFF2-40B4-BE49-F238E27FC236}">
                <a16:creationId xmlns:a16="http://schemas.microsoft.com/office/drawing/2014/main" id="{D8124881-FE0A-42D0-9B02-D5AE4EA87D74}"/>
              </a:ext>
            </a:extLst>
          </p:cNvPr>
          <p:cNvSpPr/>
          <p:nvPr userDrawn="1"/>
        </p:nvSpPr>
        <p:spPr bwMode="gray">
          <a:xfrm>
            <a:off x="96532" y="959716"/>
            <a:ext cx="4759709" cy="5611482"/>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534035"/>
              <a:gd name="connsiteY0" fmla="*/ 143374 h 3019940"/>
              <a:gd name="connsiteX1" fmla="*/ 2534035 w 2534035"/>
              <a:gd name="connsiteY1" fmla="*/ 0 h 3019940"/>
              <a:gd name="connsiteX2" fmla="*/ 2444269 w 2534035"/>
              <a:gd name="connsiteY2" fmla="*/ 2778509 h 3019940"/>
              <a:gd name="connsiteX3" fmla="*/ 402495 w 2534035"/>
              <a:gd name="connsiteY3" fmla="*/ 3019940 h 3019940"/>
              <a:gd name="connsiteX4" fmla="*/ 0 w 2534035"/>
              <a:gd name="connsiteY4" fmla="*/ 143374 h 3019940"/>
              <a:gd name="connsiteX0" fmla="*/ 0 w 2496812"/>
              <a:gd name="connsiteY0" fmla="*/ 137660 h 3014226"/>
              <a:gd name="connsiteX1" fmla="*/ 2496812 w 2496812"/>
              <a:gd name="connsiteY1" fmla="*/ 0 h 3014226"/>
              <a:gd name="connsiteX2" fmla="*/ 2444269 w 2496812"/>
              <a:gd name="connsiteY2" fmla="*/ 2772795 h 3014226"/>
              <a:gd name="connsiteX3" fmla="*/ 402495 w 2496812"/>
              <a:gd name="connsiteY3" fmla="*/ 3014226 h 3014226"/>
              <a:gd name="connsiteX4" fmla="*/ 0 w 2496812"/>
              <a:gd name="connsiteY4" fmla="*/ 137660 h 3014226"/>
              <a:gd name="connsiteX0" fmla="*/ 0 w 2496812"/>
              <a:gd name="connsiteY0" fmla="*/ 137660 h 3018714"/>
              <a:gd name="connsiteX1" fmla="*/ 2496812 w 2496812"/>
              <a:gd name="connsiteY1" fmla="*/ 0 h 3018714"/>
              <a:gd name="connsiteX2" fmla="*/ 2444269 w 2496812"/>
              <a:gd name="connsiteY2" fmla="*/ 2772795 h 3018714"/>
              <a:gd name="connsiteX3" fmla="*/ 87554 w 2496812"/>
              <a:gd name="connsiteY3" fmla="*/ 3018714 h 3018714"/>
              <a:gd name="connsiteX4" fmla="*/ 0 w 2496812"/>
              <a:gd name="connsiteY4" fmla="*/ 137660 h 3018714"/>
              <a:gd name="connsiteX0" fmla="*/ 0 w 2496812"/>
              <a:gd name="connsiteY0" fmla="*/ 137660 h 3018714"/>
              <a:gd name="connsiteX1" fmla="*/ 2496812 w 2496812"/>
              <a:gd name="connsiteY1" fmla="*/ 0 h 3018714"/>
              <a:gd name="connsiteX2" fmla="*/ 2459266 w 2496812"/>
              <a:gd name="connsiteY2" fmla="*/ 2947823 h 3018714"/>
              <a:gd name="connsiteX3" fmla="*/ 87554 w 2496812"/>
              <a:gd name="connsiteY3" fmla="*/ 3018714 h 3018714"/>
              <a:gd name="connsiteX4" fmla="*/ 0 w 2496812"/>
              <a:gd name="connsiteY4" fmla="*/ 137660 h 3018714"/>
              <a:gd name="connsiteX0" fmla="*/ 0 w 2496812"/>
              <a:gd name="connsiteY0" fmla="*/ 101757 h 3018714"/>
              <a:gd name="connsiteX1" fmla="*/ 2496812 w 2496812"/>
              <a:gd name="connsiteY1" fmla="*/ 0 h 3018714"/>
              <a:gd name="connsiteX2" fmla="*/ 2459266 w 2496812"/>
              <a:gd name="connsiteY2" fmla="*/ 2947823 h 3018714"/>
              <a:gd name="connsiteX3" fmla="*/ 87554 w 2496812"/>
              <a:gd name="connsiteY3" fmla="*/ 3018714 h 3018714"/>
              <a:gd name="connsiteX4" fmla="*/ 0 w 2496812"/>
              <a:gd name="connsiteY4" fmla="*/ 101757 h 3018714"/>
              <a:gd name="connsiteX0" fmla="*/ 0 w 2459266"/>
              <a:gd name="connsiteY0" fmla="*/ 61366 h 2978323"/>
              <a:gd name="connsiteX1" fmla="*/ 2414327 w 2459266"/>
              <a:gd name="connsiteY1" fmla="*/ 0 h 2978323"/>
              <a:gd name="connsiteX2" fmla="*/ 2459266 w 2459266"/>
              <a:gd name="connsiteY2" fmla="*/ 2907432 h 2978323"/>
              <a:gd name="connsiteX3" fmla="*/ 87554 w 2459266"/>
              <a:gd name="connsiteY3" fmla="*/ 2978323 h 2978323"/>
              <a:gd name="connsiteX4" fmla="*/ 0 w 2459266"/>
              <a:gd name="connsiteY4" fmla="*/ 61366 h 2978323"/>
              <a:gd name="connsiteX0" fmla="*/ 0 w 2444268"/>
              <a:gd name="connsiteY0" fmla="*/ 38927 h 2978323"/>
              <a:gd name="connsiteX1" fmla="*/ 2399329 w 2444268"/>
              <a:gd name="connsiteY1" fmla="*/ 0 h 2978323"/>
              <a:gd name="connsiteX2" fmla="*/ 2444268 w 2444268"/>
              <a:gd name="connsiteY2" fmla="*/ 2907432 h 2978323"/>
              <a:gd name="connsiteX3" fmla="*/ 72556 w 2444268"/>
              <a:gd name="connsiteY3" fmla="*/ 2978323 h 2978323"/>
              <a:gd name="connsiteX4" fmla="*/ 0 w 2444268"/>
              <a:gd name="connsiteY4" fmla="*/ 38927 h 2978323"/>
              <a:gd name="connsiteX0" fmla="*/ 0 w 2444268"/>
              <a:gd name="connsiteY0" fmla="*/ 38927 h 2946908"/>
              <a:gd name="connsiteX1" fmla="*/ 2399329 w 2444268"/>
              <a:gd name="connsiteY1" fmla="*/ 0 h 2946908"/>
              <a:gd name="connsiteX2" fmla="*/ 2444268 w 2444268"/>
              <a:gd name="connsiteY2" fmla="*/ 2907432 h 2946908"/>
              <a:gd name="connsiteX3" fmla="*/ 72556 w 2444268"/>
              <a:gd name="connsiteY3" fmla="*/ 2946908 h 2946908"/>
              <a:gd name="connsiteX4" fmla="*/ 0 w 2444268"/>
              <a:gd name="connsiteY4" fmla="*/ 38927 h 294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68" h="2946908">
                <a:moveTo>
                  <a:pt x="0" y="38927"/>
                </a:moveTo>
                <a:lnTo>
                  <a:pt x="2399329" y="0"/>
                </a:lnTo>
                <a:lnTo>
                  <a:pt x="2444268" y="2907432"/>
                </a:lnTo>
                <a:lnTo>
                  <a:pt x="72556" y="2946908"/>
                </a:lnTo>
                <a:lnTo>
                  <a:pt x="0" y="38927"/>
                </a:lnTo>
                <a:close/>
              </a:path>
            </a:pathLst>
          </a:custGeom>
          <a:solidFill>
            <a:schemeClr val="accent2"/>
          </a:solidFill>
          <a:ln w="19050">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ools frame 2">
            <a:extLst>
              <a:ext uri="{FF2B5EF4-FFF2-40B4-BE49-F238E27FC236}">
                <a16:creationId xmlns:a16="http://schemas.microsoft.com/office/drawing/2014/main" id="{B2A7DFA9-D752-4E92-B1B4-C6D9E644B558}"/>
              </a:ext>
            </a:extLst>
          </p:cNvPr>
          <p:cNvSpPr/>
          <p:nvPr userDrawn="1"/>
        </p:nvSpPr>
        <p:spPr bwMode="gray">
          <a:xfrm>
            <a:off x="160055" y="1028186"/>
            <a:ext cx="4634143" cy="5481695"/>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 name="connsiteX0" fmla="*/ 0 w 2469768"/>
              <a:gd name="connsiteY0" fmla="*/ 33551 h 2916931"/>
              <a:gd name="connsiteX1" fmla="*/ 2216766 w 2469768"/>
              <a:gd name="connsiteY1" fmla="*/ 0 h 2916931"/>
              <a:gd name="connsiteX2" fmla="*/ 2469768 w 2469768"/>
              <a:gd name="connsiteY2" fmla="*/ 2867045 h 2916931"/>
              <a:gd name="connsiteX3" fmla="*/ 206480 w 2469768"/>
              <a:gd name="connsiteY3" fmla="*/ 2916931 h 2916931"/>
              <a:gd name="connsiteX4" fmla="*/ 0 w 2469768"/>
              <a:gd name="connsiteY4" fmla="*/ 33551 h 2916931"/>
              <a:gd name="connsiteX0" fmla="*/ 0 w 2469768"/>
              <a:gd name="connsiteY0" fmla="*/ 33551 h 2968562"/>
              <a:gd name="connsiteX1" fmla="*/ 2216766 w 2469768"/>
              <a:gd name="connsiteY1" fmla="*/ 0 h 2968562"/>
              <a:gd name="connsiteX2" fmla="*/ 2469768 w 2469768"/>
              <a:gd name="connsiteY2" fmla="*/ 2867045 h 2968562"/>
              <a:gd name="connsiteX3" fmla="*/ 273968 w 2469768"/>
              <a:gd name="connsiteY3" fmla="*/ 2968562 h 2968562"/>
              <a:gd name="connsiteX4" fmla="*/ 0 w 2469768"/>
              <a:gd name="connsiteY4" fmla="*/ 33551 h 2968562"/>
              <a:gd name="connsiteX0" fmla="*/ 0 w 2379785"/>
              <a:gd name="connsiteY0" fmla="*/ 33551 h 2968562"/>
              <a:gd name="connsiteX1" fmla="*/ 2216766 w 2379785"/>
              <a:gd name="connsiteY1" fmla="*/ 0 h 2968562"/>
              <a:gd name="connsiteX2" fmla="*/ 2379785 w 2379785"/>
              <a:gd name="connsiteY2" fmla="*/ 2857657 h 2968562"/>
              <a:gd name="connsiteX3" fmla="*/ 273968 w 2379785"/>
              <a:gd name="connsiteY3" fmla="*/ 2968562 h 2968562"/>
              <a:gd name="connsiteX4" fmla="*/ 0 w 2379785"/>
              <a:gd name="connsiteY4" fmla="*/ 33551 h 2968562"/>
              <a:gd name="connsiteX0" fmla="*/ 0 w 2379785"/>
              <a:gd name="connsiteY0" fmla="*/ 75795 h 3010806"/>
              <a:gd name="connsiteX1" fmla="*/ 2224265 w 2379785"/>
              <a:gd name="connsiteY1" fmla="*/ 0 h 3010806"/>
              <a:gd name="connsiteX2" fmla="*/ 2379785 w 2379785"/>
              <a:gd name="connsiteY2" fmla="*/ 2899901 h 3010806"/>
              <a:gd name="connsiteX3" fmla="*/ 273968 w 2379785"/>
              <a:gd name="connsiteY3" fmla="*/ 3010806 h 3010806"/>
              <a:gd name="connsiteX4" fmla="*/ 0 w 2379785"/>
              <a:gd name="connsiteY4" fmla="*/ 75795 h 3010806"/>
              <a:gd name="connsiteX0" fmla="*/ 0 w 2379785"/>
              <a:gd name="connsiteY0" fmla="*/ 61713 h 3010806"/>
              <a:gd name="connsiteX1" fmla="*/ 2224265 w 2379785"/>
              <a:gd name="connsiteY1" fmla="*/ 0 h 3010806"/>
              <a:gd name="connsiteX2" fmla="*/ 2379785 w 2379785"/>
              <a:gd name="connsiteY2" fmla="*/ 2899901 h 3010806"/>
              <a:gd name="connsiteX3" fmla="*/ 273968 w 2379785"/>
              <a:gd name="connsiteY3" fmla="*/ 3010806 h 3010806"/>
              <a:gd name="connsiteX4" fmla="*/ 0 w 2379785"/>
              <a:gd name="connsiteY4" fmla="*/ 61713 h 301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85" h="3010806">
                <a:moveTo>
                  <a:pt x="0" y="61713"/>
                </a:moveTo>
                <a:lnTo>
                  <a:pt x="2224265" y="0"/>
                </a:lnTo>
                <a:lnTo>
                  <a:pt x="2379785" y="2899901"/>
                </a:lnTo>
                <a:lnTo>
                  <a:pt x="273968" y="3010806"/>
                </a:lnTo>
                <a:lnTo>
                  <a:pt x="0" y="61713"/>
                </a:lnTo>
                <a:close/>
              </a:path>
            </a:pathLst>
          </a:custGeom>
          <a:solidFill>
            <a:srgbClr val="AEC769"/>
          </a:solidFill>
          <a:ln w="19050">
            <a:solidFill>
              <a:srgbClr val="3B7A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ext Placeholder 11">
            <a:extLst>
              <a:ext uri="{FF2B5EF4-FFF2-40B4-BE49-F238E27FC236}">
                <a16:creationId xmlns:a16="http://schemas.microsoft.com/office/drawing/2014/main" id="{A32C98D0-08EC-4F42-8DD7-24E66B301E97}"/>
              </a:ext>
            </a:extLst>
          </p:cNvPr>
          <p:cNvSpPr txBox="1">
            <a:spLocks/>
          </p:cNvSpPr>
          <p:nvPr userDrawn="1"/>
        </p:nvSpPr>
        <p:spPr>
          <a:xfrm>
            <a:off x="294023" y="1103363"/>
            <a:ext cx="4389120" cy="5303520"/>
          </a:xfrm>
          <a:prstGeom prst="rect">
            <a:avLst/>
          </a:prstGeom>
          <a:solidFill>
            <a:schemeClr val="bg1"/>
          </a:solidFill>
          <a:ln w="12700">
            <a:solidFill>
              <a:schemeClr val="accent3"/>
            </a:solidFill>
            <a:miter lim="800000"/>
          </a:ln>
        </p:spPr>
        <p:txBody>
          <a:bodyPr lIns="68580" tIns="822960" rIns="68580">
            <a:noAutofit/>
          </a:bodyPr>
          <a:lstStyle>
            <a:lvl1pPr marL="228600" indent="-228600" algn="l" defTabSz="914400" rtl="0" eaLnBrk="1" latinLnBrk="0" hangingPunct="1">
              <a:lnSpc>
                <a:spcPct val="95000"/>
              </a:lnSpc>
              <a:spcBef>
                <a:spcPts val="900"/>
              </a:spcBef>
              <a:buClr>
                <a:schemeClr val="tx2">
                  <a:lumMod val="60000"/>
                  <a:lumOff val="40000"/>
                </a:schemeClr>
              </a:buClr>
              <a:buFont typeface="Wingdings" panose="05000000000000000000" pitchFamily="2" charset="2"/>
              <a:buChar char=""/>
              <a:defRPr lang="en-US" sz="1300" kern="1200">
                <a:solidFill>
                  <a:schemeClr val="tx1"/>
                </a:solidFill>
                <a:latin typeface="+mn-lt"/>
                <a:ea typeface="+mn-ea"/>
                <a:cs typeface="+mn-cs"/>
              </a:defRPr>
            </a:lvl1pPr>
            <a:lvl2pPr marL="457200" indent="-228600" algn="l" defTabSz="914400" rtl="0" eaLnBrk="1" latinLnBrk="0" hangingPunct="1">
              <a:lnSpc>
                <a:spcPct val="95000"/>
              </a:lnSpc>
              <a:spcBef>
                <a:spcPts val="600"/>
              </a:spcBef>
              <a:buClr>
                <a:srgbClr val="2865A6"/>
              </a:buClr>
              <a:buSzPct val="90000"/>
              <a:buFont typeface="Wingdings" panose="05000000000000000000" pitchFamily="2" charset="2"/>
              <a:buChar char=""/>
              <a:defRPr lang="en-US" sz="1300" kern="1200">
                <a:solidFill>
                  <a:schemeClr val="tx1"/>
                </a:solidFill>
                <a:latin typeface="+mn-lt"/>
                <a:ea typeface="+mn-ea"/>
                <a:cs typeface="+mn-cs"/>
              </a:defRPr>
            </a:lvl2pPr>
            <a:lvl3pPr marL="633413" indent="-176213" algn="l" defTabSz="914400" rtl="0" eaLnBrk="1" latinLnBrk="0" hangingPunct="1">
              <a:lnSpc>
                <a:spcPct val="95000"/>
              </a:lnSpc>
              <a:spcBef>
                <a:spcPts val="300"/>
              </a:spcBef>
              <a:buClr>
                <a:schemeClr val="tx2">
                  <a:lumMod val="60000"/>
                  <a:lumOff val="40000"/>
                </a:schemeClr>
              </a:buClr>
              <a:buSzPct val="90000"/>
              <a:buFont typeface="Symbol" panose="05050102010706020507" pitchFamily="18" charset="2"/>
              <a:buChar char="¨"/>
              <a:defRPr lang="en-US" sz="1300" kern="1200">
                <a:solidFill>
                  <a:schemeClr val="tx1"/>
                </a:solidFill>
                <a:latin typeface="+mn-lt"/>
                <a:ea typeface="+mn-ea"/>
                <a:cs typeface="+mn-cs"/>
              </a:defRPr>
            </a:lvl3pPr>
            <a:lvl4pPr marL="800100" indent="-166688" algn="l" defTabSz="914400" rtl="0" eaLnBrk="1" latinLnBrk="0" hangingPunct="1">
              <a:lnSpc>
                <a:spcPct val="95000"/>
              </a:lnSpc>
              <a:spcBef>
                <a:spcPts val="300"/>
              </a:spcBef>
              <a:buClr>
                <a:srgbClr val="2865A6"/>
              </a:buClr>
              <a:buSzPct val="80000"/>
              <a:buFont typeface="Open Sans" panose="020B0606030504020204" pitchFamily="34" charset="0"/>
              <a:buChar char="◊"/>
              <a:defRPr lang="en-US" sz="1300" kern="1200">
                <a:solidFill>
                  <a:schemeClr val="tx1"/>
                </a:solidFill>
                <a:latin typeface="+mn-lt"/>
                <a:ea typeface="+mn-ea"/>
                <a:cs typeface="+mn-cs"/>
              </a:defRPr>
            </a:lvl4pPr>
            <a:lvl5pPr marL="976313" indent="-176213" algn="l" defTabSz="914400" rtl="0" eaLnBrk="1" latinLnBrk="0" hangingPunct="1">
              <a:lnSpc>
                <a:spcPct val="95000"/>
              </a:lnSpc>
              <a:spcBef>
                <a:spcPts val="300"/>
              </a:spcBef>
              <a:buClr>
                <a:schemeClr val="tx2">
                  <a:lumMod val="60000"/>
                  <a:lumOff val="40000"/>
                </a:schemeClr>
              </a:buClr>
              <a:buSzPct val="100000"/>
              <a:buFont typeface="Wingdings" panose="05000000000000000000" pitchFamily="2" charset="2"/>
              <a:buChar char="§"/>
              <a:defRPr lang="en-US"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75"/>
          </a:p>
        </p:txBody>
      </p:sp>
      <p:sp>
        <p:nvSpPr>
          <p:cNvPr id="31" name="Title 1">
            <a:extLst>
              <a:ext uri="{FF2B5EF4-FFF2-40B4-BE49-F238E27FC236}">
                <a16:creationId xmlns:a16="http://schemas.microsoft.com/office/drawing/2014/main" id="{4C94CF61-B73E-443C-9888-E384C702CD0E}"/>
              </a:ext>
            </a:extLst>
          </p:cNvPr>
          <p:cNvSpPr>
            <a:spLocks noGrp="1"/>
          </p:cNvSpPr>
          <p:nvPr>
            <p:ph type="ctrTitle" hasCustomPrompt="1"/>
          </p:nvPr>
        </p:nvSpPr>
        <p:spPr bwMode="gray">
          <a:xfrm>
            <a:off x="656735" y="224866"/>
            <a:ext cx="10878532" cy="447165"/>
          </a:xfrm>
        </p:spPr>
        <p:txBody>
          <a:bodyPr wrap="square" tIns="0" anchor="ctr" anchorCtr="0">
            <a:normAutofit/>
          </a:bodyPr>
          <a:lstStyle>
            <a:lvl1pPr algn="ctr">
              <a:lnSpc>
                <a:spcPct val="100000"/>
              </a:lnSpc>
              <a:defRPr sz="2400" b="0" spc="-53" baseline="0">
                <a:ln>
                  <a:noFill/>
                </a:ln>
                <a:solidFill>
                  <a:srgbClr val="AEC769"/>
                </a:solidFill>
                <a:latin typeface="+mn-lt"/>
              </a:defRPr>
            </a:lvl1pPr>
          </a:lstStyle>
          <a:p>
            <a:r>
              <a:rPr lang="en-US"/>
              <a:t>&lt; CYU Image-based &gt; (Training) </a:t>
            </a:r>
          </a:p>
        </p:txBody>
      </p:sp>
      <p:sp>
        <p:nvSpPr>
          <p:cNvPr id="7" name="Date Placeholder 6">
            <a:extLst>
              <a:ext uri="{FF2B5EF4-FFF2-40B4-BE49-F238E27FC236}">
                <a16:creationId xmlns:a16="http://schemas.microsoft.com/office/drawing/2014/main" id="{AB41CCCD-276D-497B-B9F5-1B3F502BF3E7}"/>
              </a:ext>
            </a:extLst>
          </p:cNvPr>
          <p:cNvSpPr>
            <a:spLocks noGrp="1"/>
          </p:cNvSpPr>
          <p:nvPr>
            <p:ph type="dt" sz="half" idx="11"/>
          </p:nvPr>
        </p:nvSpPr>
        <p:spPr>
          <a:xfrm>
            <a:off x="9038605" y="6694079"/>
            <a:ext cx="1462043" cy="138499"/>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1F3E741-086C-43FA-A56A-6E171685D3DF}"/>
              </a:ext>
            </a:extLst>
          </p:cNvPr>
          <p:cNvSpPr>
            <a:spLocks noGrp="1"/>
          </p:cNvSpPr>
          <p:nvPr>
            <p:ph type="ftr" sz="quarter" idx="12"/>
          </p:nvPr>
        </p:nvSpPr>
        <p:spPr/>
        <p:txBody>
          <a:bodyPr/>
          <a:lstStyle/>
          <a:p>
            <a:r>
              <a:rPr lang="en-US"/>
              <a:t>2022 Code Breaker: Talking With Clients About Electrification </a:t>
            </a:r>
          </a:p>
        </p:txBody>
      </p:sp>
      <p:sp>
        <p:nvSpPr>
          <p:cNvPr id="9" name="Slide Number Placeholder 8">
            <a:extLst>
              <a:ext uri="{FF2B5EF4-FFF2-40B4-BE49-F238E27FC236}">
                <a16:creationId xmlns:a16="http://schemas.microsoft.com/office/drawing/2014/main" id="{449E96F0-3654-4E19-A950-F7CD02CFB72F}"/>
              </a:ext>
            </a:extLst>
          </p:cNvPr>
          <p:cNvSpPr>
            <a:spLocks noGrp="1"/>
          </p:cNvSpPr>
          <p:nvPr>
            <p:ph type="sldNum" sz="quarter" idx="13"/>
          </p:nvPr>
        </p:nvSpPr>
        <p:spPr/>
        <p:txBody>
          <a:bodyPr/>
          <a:lstStyle/>
          <a:p>
            <a:fld id="{2D546CA2-C1D2-4324-9E39-7858381B15B9}" type="slidenum">
              <a:rPr lang="en-US" smtClean="0"/>
              <a:pPr/>
              <a:t>‹#›</a:t>
            </a:fld>
            <a:endParaRPr lang="en-US"/>
          </a:p>
        </p:txBody>
      </p:sp>
      <p:sp>
        <p:nvSpPr>
          <p:cNvPr id="16" name="Freeform 5">
            <a:extLst>
              <a:ext uri="{FF2B5EF4-FFF2-40B4-BE49-F238E27FC236}">
                <a16:creationId xmlns:a16="http://schemas.microsoft.com/office/drawing/2014/main" id="{24EBA59B-9D67-4398-BA02-966CE0ADADC8}"/>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Freeform: Shape 16">
            <a:extLst>
              <a:ext uri="{FF2B5EF4-FFF2-40B4-BE49-F238E27FC236}">
                <a16:creationId xmlns:a16="http://schemas.microsoft.com/office/drawing/2014/main" id="{AAC9025C-842F-49F8-9A98-D72F41EC14CC}"/>
              </a:ext>
            </a:extLst>
          </p:cNvPr>
          <p:cNvSpPr/>
          <p:nvPr userDrawn="1"/>
        </p:nvSpPr>
        <p:spPr>
          <a:xfrm>
            <a:off x="417019" y="148321"/>
            <a:ext cx="11626853" cy="688516"/>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787757"/>
              <a:gd name="connsiteY0" fmla="*/ 0 h 657546"/>
              <a:gd name="connsiteX1" fmla="*/ 4787757 w 4787757"/>
              <a:gd name="connsiteY1" fmla="*/ 50772 h 657546"/>
              <a:gd name="connsiteX2" fmla="*/ 4623370 w 4787757"/>
              <a:gd name="connsiteY2" fmla="*/ 657546 h 657546"/>
              <a:gd name="connsiteX3" fmla="*/ 10274 w 4787757"/>
              <a:gd name="connsiteY3" fmla="*/ 328773 h 657546"/>
              <a:gd name="connsiteX0" fmla="*/ 0 w 4787757"/>
              <a:gd name="connsiteY0" fmla="*/ 0 h 520193"/>
              <a:gd name="connsiteX1" fmla="*/ 4787757 w 4787757"/>
              <a:gd name="connsiteY1" fmla="*/ 50772 h 520193"/>
              <a:gd name="connsiteX2" fmla="*/ 4613096 w 4787757"/>
              <a:gd name="connsiteY2" fmla="*/ 520193 h 520193"/>
              <a:gd name="connsiteX3" fmla="*/ 10274 w 4787757"/>
              <a:gd name="connsiteY3" fmla="*/ 328773 h 520193"/>
              <a:gd name="connsiteX0" fmla="*/ 0 w 4787757"/>
              <a:gd name="connsiteY0" fmla="*/ 0 h 428625"/>
              <a:gd name="connsiteX1" fmla="*/ 4787757 w 4787757"/>
              <a:gd name="connsiteY1" fmla="*/ 50772 h 428625"/>
              <a:gd name="connsiteX2" fmla="*/ 4623370 w 4787757"/>
              <a:gd name="connsiteY2" fmla="*/ 428625 h 428625"/>
              <a:gd name="connsiteX3" fmla="*/ 10274 w 4787757"/>
              <a:gd name="connsiteY3" fmla="*/ 328773 h 428625"/>
              <a:gd name="connsiteX0" fmla="*/ 0 w 4787757"/>
              <a:gd name="connsiteY0" fmla="*/ 0 h 401992"/>
              <a:gd name="connsiteX1" fmla="*/ 4787757 w 4787757"/>
              <a:gd name="connsiteY1" fmla="*/ 50772 h 401992"/>
              <a:gd name="connsiteX2" fmla="*/ 4632335 w 4787757"/>
              <a:gd name="connsiteY2" fmla="*/ 401992 h 401992"/>
              <a:gd name="connsiteX3" fmla="*/ 10274 w 4787757"/>
              <a:gd name="connsiteY3" fmla="*/ 328773 h 401992"/>
              <a:gd name="connsiteX0" fmla="*/ 0 w 4787757"/>
              <a:gd name="connsiteY0" fmla="*/ 0 h 401992"/>
              <a:gd name="connsiteX1" fmla="*/ 4787757 w 4787757"/>
              <a:gd name="connsiteY1" fmla="*/ 50772 h 401992"/>
              <a:gd name="connsiteX2" fmla="*/ 4632335 w 4787757"/>
              <a:gd name="connsiteY2" fmla="*/ 401992 h 401992"/>
              <a:gd name="connsiteX3" fmla="*/ 19239 w 4787757"/>
              <a:gd name="connsiteY3" fmla="*/ 293263 h 401992"/>
              <a:gd name="connsiteX0" fmla="*/ 12468 w 4800225"/>
              <a:gd name="connsiteY0" fmla="*/ 0 h 401992"/>
              <a:gd name="connsiteX1" fmla="*/ 4800225 w 4800225"/>
              <a:gd name="connsiteY1" fmla="*/ 50772 h 401992"/>
              <a:gd name="connsiteX2" fmla="*/ 4644803 w 4800225"/>
              <a:gd name="connsiteY2" fmla="*/ 401992 h 401992"/>
              <a:gd name="connsiteX3" fmla="*/ 0 w 4800225"/>
              <a:gd name="connsiteY3" fmla="*/ 293263 h 401992"/>
              <a:gd name="connsiteX0" fmla="*/ 6404 w 4800225"/>
              <a:gd name="connsiteY0" fmla="*/ 0 h 383579"/>
              <a:gd name="connsiteX1" fmla="*/ 4800225 w 4800225"/>
              <a:gd name="connsiteY1" fmla="*/ 32359 h 383579"/>
              <a:gd name="connsiteX2" fmla="*/ 4644803 w 4800225"/>
              <a:gd name="connsiteY2" fmla="*/ 383579 h 383579"/>
              <a:gd name="connsiteX3" fmla="*/ 0 w 4800225"/>
              <a:gd name="connsiteY3" fmla="*/ 274850 h 383579"/>
            </a:gdLst>
            <a:ahLst/>
            <a:cxnLst>
              <a:cxn ang="0">
                <a:pos x="connsiteX0" y="connsiteY0"/>
              </a:cxn>
              <a:cxn ang="0">
                <a:pos x="connsiteX1" y="connsiteY1"/>
              </a:cxn>
              <a:cxn ang="0">
                <a:pos x="connsiteX2" y="connsiteY2"/>
              </a:cxn>
              <a:cxn ang="0">
                <a:pos x="connsiteX3" y="connsiteY3"/>
              </a:cxn>
            </a:cxnLst>
            <a:rect l="l" t="t" r="r" b="b"/>
            <a:pathLst>
              <a:path w="4800225" h="383579">
                <a:moveTo>
                  <a:pt x="6404" y="0"/>
                </a:moveTo>
                <a:lnTo>
                  <a:pt x="4800225" y="32359"/>
                </a:lnTo>
                <a:lnTo>
                  <a:pt x="4644803" y="383579"/>
                </a:lnTo>
                <a:lnTo>
                  <a:pt x="0" y="274850"/>
                </a:lnTo>
              </a:path>
            </a:pathLst>
          </a:custGeom>
          <a:noFill/>
          <a:ln w="19050">
            <a:solidFill>
              <a:schemeClr val="accent2">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8" name="Freeform: Shape 17">
            <a:extLst>
              <a:ext uri="{FF2B5EF4-FFF2-40B4-BE49-F238E27FC236}">
                <a16:creationId xmlns:a16="http://schemas.microsoft.com/office/drawing/2014/main" id="{1C981A62-111F-4621-880F-9C03D1BA04B2}"/>
              </a:ext>
            </a:extLst>
          </p:cNvPr>
          <p:cNvSpPr/>
          <p:nvPr userDrawn="1"/>
        </p:nvSpPr>
        <p:spPr>
          <a:xfrm>
            <a:off x="294023" y="31318"/>
            <a:ext cx="11463803" cy="712858"/>
          </a:xfrm>
          <a:custGeom>
            <a:avLst/>
            <a:gdLst>
              <a:gd name="connsiteX0" fmla="*/ 0 w 4798031"/>
              <a:gd name="connsiteY0" fmla="*/ 10274 h 667820"/>
              <a:gd name="connsiteX1" fmla="*/ 4798031 w 4798031"/>
              <a:gd name="connsiteY1" fmla="*/ 0 h 667820"/>
              <a:gd name="connsiteX2" fmla="*/ 4623370 w 4798031"/>
              <a:gd name="connsiteY2" fmla="*/ 667820 h 667820"/>
              <a:gd name="connsiteX3" fmla="*/ 10274 w 4798031"/>
              <a:gd name="connsiteY3" fmla="*/ 339047 h 667820"/>
              <a:gd name="connsiteX0" fmla="*/ 0 w 4685015"/>
              <a:gd name="connsiteY0" fmla="*/ 164387 h 821933"/>
              <a:gd name="connsiteX1" fmla="*/ 4685015 w 4685015"/>
              <a:gd name="connsiteY1" fmla="*/ 0 h 821933"/>
              <a:gd name="connsiteX2" fmla="*/ 4623370 w 4685015"/>
              <a:gd name="connsiteY2" fmla="*/ 821933 h 821933"/>
              <a:gd name="connsiteX3" fmla="*/ 10274 w 4685015"/>
              <a:gd name="connsiteY3" fmla="*/ 493160 h 821933"/>
              <a:gd name="connsiteX0" fmla="*/ 0 w 4685015"/>
              <a:gd name="connsiteY0" fmla="*/ 164387 h 616450"/>
              <a:gd name="connsiteX1" fmla="*/ 4685015 w 4685015"/>
              <a:gd name="connsiteY1" fmla="*/ 0 h 616450"/>
              <a:gd name="connsiteX2" fmla="*/ 4561725 w 4685015"/>
              <a:gd name="connsiteY2" fmla="*/ 616450 h 616450"/>
              <a:gd name="connsiteX3" fmla="*/ 10274 w 4685015"/>
              <a:gd name="connsiteY3" fmla="*/ 493160 h 616450"/>
              <a:gd name="connsiteX0" fmla="*/ 0 w 4654193"/>
              <a:gd name="connsiteY0" fmla="*/ 123690 h 575753"/>
              <a:gd name="connsiteX1" fmla="*/ 4654193 w 4654193"/>
              <a:gd name="connsiteY1" fmla="*/ 0 h 575753"/>
              <a:gd name="connsiteX2" fmla="*/ 4561725 w 4654193"/>
              <a:gd name="connsiteY2" fmla="*/ 575753 h 575753"/>
              <a:gd name="connsiteX3" fmla="*/ 10274 w 4654193"/>
              <a:gd name="connsiteY3" fmla="*/ 452463 h 575753"/>
              <a:gd name="connsiteX0" fmla="*/ 0 w 4643918"/>
              <a:gd name="connsiteY0" fmla="*/ 77906 h 529969"/>
              <a:gd name="connsiteX1" fmla="*/ 4643918 w 4643918"/>
              <a:gd name="connsiteY1" fmla="*/ 0 h 529969"/>
              <a:gd name="connsiteX2" fmla="*/ 4561725 w 4643918"/>
              <a:gd name="connsiteY2" fmla="*/ 529969 h 529969"/>
              <a:gd name="connsiteX3" fmla="*/ 10274 w 4643918"/>
              <a:gd name="connsiteY3" fmla="*/ 406679 h 529969"/>
              <a:gd name="connsiteX0" fmla="*/ 0 w 4643918"/>
              <a:gd name="connsiteY0" fmla="*/ 77906 h 423139"/>
              <a:gd name="connsiteX1" fmla="*/ 4643918 w 4643918"/>
              <a:gd name="connsiteY1" fmla="*/ 0 h 423139"/>
              <a:gd name="connsiteX2" fmla="*/ 4561725 w 4643918"/>
              <a:gd name="connsiteY2" fmla="*/ 423139 h 423139"/>
              <a:gd name="connsiteX3" fmla="*/ 10274 w 4643918"/>
              <a:gd name="connsiteY3" fmla="*/ 406679 h 423139"/>
              <a:gd name="connsiteX0" fmla="*/ 0 w 4643918"/>
              <a:gd name="connsiteY0" fmla="*/ 77906 h 406679"/>
              <a:gd name="connsiteX1" fmla="*/ 4643918 w 4643918"/>
              <a:gd name="connsiteY1" fmla="*/ 0 h 406679"/>
              <a:gd name="connsiteX2" fmla="*/ 4561725 w 4643918"/>
              <a:gd name="connsiteY2" fmla="*/ 372267 h 406679"/>
              <a:gd name="connsiteX3" fmla="*/ 10274 w 4643918"/>
              <a:gd name="connsiteY3" fmla="*/ 406679 h 406679"/>
              <a:gd name="connsiteX0" fmla="*/ 0 w 4643918"/>
              <a:gd name="connsiteY0" fmla="*/ 77906 h 381243"/>
              <a:gd name="connsiteX1" fmla="*/ 4643918 w 4643918"/>
              <a:gd name="connsiteY1" fmla="*/ 0 h 381243"/>
              <a:gd name="connsiteX2" fmla="*/ 4561725 w 4643918"/>
              <a:gd name="connsiteY2" fmla="*/ 372267 h 381243"/>
              <a:gd name="connsiteX3" fmla="*/ 10274 w 4643918"/>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55097 w 4688741"/>
              <a:gd name="connsiteY3" fmla="*/ 381243 h 381243"/>
              <a:gd name="connsiteX0" fmla="*/ 0 w 4688741"/>
              <a:gd name="connsiteY0" fmla="*/ 108978 h 381243"/>
              <a:gd name="connsiteX1" fmla="*/ 4688741 w 4688741"/>
              <a:gd name="connsiteY1" fmla="*/ 0 h 381243"/>
              <a:gd name="connsiteX2" fmla="*/ 4606548 w 4688741"/>
              <a:gd name="connsiteY2" fmla="*/ 372267 h 381243"/>
              <a:gd name="connsiteX3" fmla="*/ 23495 w 4688741"/>
              <a:gd name="connsiteY3" fmla="*/ 381243 h 381243"/>
            </a:gdLst>
            <a:ahLst/>
            <a:cxnLst>
              <a:cxn ang="0">
                <a:pos x="connsiteX0" y="connsiteY0"/>
              </a:cxn>
              <a:cxn ang="0">
                <a:pos x="connsiteX1" y="connsiteY1"/>
              </a:cxn>
              <a:cxn ang="0">
                <a:pos x="connsiteX2" y="connsiteY2"/>
              </a:cxn>
              <a:cxn ang="0">
                <a:pos x="connsiteX3" y="connsiteY3"/>
              </a:cxn>
            </a:cxnLst>
            <a:rect l="l" t="t" r="r" b="b"/>
            <a:pathLst>
              <a:path w="4688741" h="381243">
                <a:moveTo>
                  <a:pt x="0" y="108978"/>
                </a:moveTo>
                <a:lnTo>
                  <a:pt x="4688741" y="0"/>
                </a:lnTo>
                <a:lnTo>
                  <a:pt x="4606548" y="372267"/>
                </a:lnTo>
                <a:lnTo>
                  <a:pt x="23495" y="381243"/>
                </a:lnTo>
              </a:path>
            </a:pathLst>
          </a:custGeom>
          <a:noFill/>
          <a:ln w="19050">
            <a:solidFill>
              <a:srgbClr val="AEC769">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2" name="Oval 21">
            <a:extLst>
              <a:ext uri="{FF2B5EF4-FFF2-40B4-BE49-F238E27FC236}">
                <a16:creationId xmlns:a16="http://schemas.microsoft.com/office/drawing/2014/main" id="{B0BC1F6C-8D95-473C-BCC3-216485630EC7}"/>
              </a:ext>
            </a:extLst>
          </p:cNvPr>
          <p:cNvSpPr>
            <a:spLocks noChangeAspect="1"/>
          </p:cNvSpPr>
          <p:nvPr userDrawn="1"/>
        </p:nvSpPr>
        <p:spPr>
          <a:xfrm>
            <a:off x="161580" y="44067"/>
            <a:ext cx="1158240" cy="868680"/>
          </a:xfrm>
          <a:prstGeom prst="ellipse">
            <a:avLst/>
          </a:prstGeom>
          <a:solidFill>
            <a:srgbClr val="3B7A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6600">
                <a:solidFill>
                  <a:srgbClr val="C7E27D"/>
                </a:solidFill>
                <a:latin typeface="Arial Black" panose="020B0A04020102020204" pitchFamily="34" charset="0"/>
              </a:rPr>
              <a:t>?</a:t>
            </a:r>
          </a:p>
        </p:txBody>
      </p:sp>
      <p:sp>
        <p:nvSpPr>
          <p:cNvPr id="27" name="Text Placeholder 11">
            <a:extLst>
              <a:ext uri="{FF2B5EF4-FFF2-40B4-BE49-F238E27FC236}">
                <a16:creationId xmlns:a16="http://schemas.microsoft.com/office/drawing/2014/main" id="{4DC85286-0A96-49BA-90FA-054B3E77B80C}"/>
              </a:ext>
            </a:extLst>
          </p:cNvPr>
          <p:cNvSpPr txBox="1">
            <a:spLocks/>
          </p:cNvSpPr>
          <p:nvPr userDrawn="1"/>
        </p:nvSpPr>
        <p:spPr>
          <a:xfrm>
            <a:off x="294023" y="1103363"/>
            <a:ext cx="4389120" cy="5303520"/>
          </a:xfrm>
          <a:prstGeom prst="rect">
            <a:avLst/>
          </a:prstGeom>
          <a:solidFill>
            <a:srgbClr val="EAF4CC">
              <a:alpha val="50000"/>
            </a:srgbClr>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95000"/>
              </a:lnSpc>
              <a:spcBef>
                <a:spcPts val="600"/>
              </a:spcBef>
              <a:defRPr sz="2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200"/>
          </a:p>
        </p:txBody>
      </p:sp>
      <p:sp>
        <p:nvSpPr>
          <p:cNvPr id="5" name="Text Placeholder 4">
            <a:extLst>
              <a:ext uri="{FF2B5EF4-FFF2-40B4-BE49-F238E27FC236}">
                <a16:creationId xmlns:a16="http://schemas.microsoft.com/office/drawing/2014/main" id="{9E3DC15B-5FD1-46CD-A90B-7B962BA12E40}"/>
              </a:ext>
            </a:extLst>
          </p:cNvPr>
          <p:cNvSpPr>
            <a:spLocks noGrp="1"/>
          </p:cNvSpPr>
          <p:nvPr>
            <p:ph type="body" sz="quarter" idx="15"/>
          </p:nvPr>
        </p:nvSpPr>
        <p:spPr>
          <a:xfrm>
            <a:off x="609600" y="1855893"/>
            <a:ext cx="4013659" cy="4566270"/>
          </a:xfrm>
        </p:spPr>
        <p:txBody>
          <a:bodyPr>
            <a:noAutofit/>
          </a:bodyPr>
          <a:lstStyle>
            <a:lvl1pPr marL="0" indent="0">
              <a:lnSpc>
                <a:spcPct val="110000"/>
              </a:lnSpc>
              <a:spcBef>
                <a:spcPts val="2400"/>
              </a:spcBef>
              <a:buClrTx/>
              <a:buFont typeface="+mj-lt"/>
              <a:buNone/>
              <a:tabLst/>
              <a:defRPr sz="1800" b="1">
                <a:solidFill>
                  <a:schemeClr val="tx1"/>
                </a:solidFill>
              </a:defRPr>
            </a:lvl1pPr>
            <a:lvl2pPr marL="342900" indent="-342900">
              <a:lnSpc>
                <a:spcPct val="100000"/>
              </a:lnSpc>
              <a:spcBef>
                <a:spcPts val="1800"/>
              </a:spcBef>
              <a:buFont typeface="+mj-lt"/>
              <a:buAutoNum type="alphaLcParenR"/>
              <a:defRPr sz="1800">
                <a:solidFill>
                  <a:schemeClr val="tx1"/>
                </a:solidFill>
              </a:defRPr>
            </a:lvl2pPr>
            <a:lvl3pPr marL="738188" indent="-219075">
              <a:lnSpc>
                <a:spcPct val="100000"/>
              </a:lnSpc>
              <a:defRPr sz="1800">
                <a:solidFill>
                  <a:schemeClr val="tx1"/>
                </a:solidFill>
              </a:defRPr>
            </a:lvl3pPr>
            <a:lvl4pPr marL="914400" indent="-176213">
              <a:lnSpc>
                <a:spcPct val="100000"/>
              </a:lnSpc>
              <a:defRPr sz="1800">
                <a:solidFill>
                  <a:schemeClr val="tx1"/>
                </a:solidFill>
              </a:defRPr>
            </a:lvl4pPr>
            <a:lvl5pPr marL="1090613" indent="-176213">
              <a:lnSpc>
                <a:spcPct val="100000"/>
              </a:lnSpc>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F414C66-C460-4B56-AEE9-7ED8EDC88116}"/>
              </a:ext>
            </a:extLst>
          </p:cNvPr>
          <p:cNvSpPr/>
          <p:nvPr userDrawn="1"/>
        </p:nvSpPr>
        <p:spPr>
          <a:xfrm>
            <a:off x="5116083" y="1103363"/>
            <a:ext cx="6781893" cy="5303520"/>
          </a:xfrm>
          <a:prstGeom prst="rect">
            <a:avLst/>
          </a:prstGeom>
          <a:solidFill>
            <a:srgbClr val="EAF4CC"/>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a:solidFill>
                <a:schemeClr val="tx1"/>
              </a:solidFill>
            </a:endParaRPr>
          </a:p>
        </p:txBody>
      </p:sp>
      <p:sp>
        <p:nvSpPr>
          <p:cNvPr id="10" name="TextBox 9">
            <a:extLst>
              <a:ext uri="{FF2B5EF4-FFF2-40B4-BE49-F238E27FC236}">
                <a16:creationId xmlns:a16="http://schemas.microsoft.com/office/drawing/2014/main" id="{3370D6D9-2E24-4380-9FEA-99AD9EC7A0C6}"/>
              </a:ext>
            </a:extLst>
          </p:cNvPr>
          <p:cNvSpPr txBox="1"/>
          <p:nvPr userDrawn="1"/>
        </p:nvSpPr>
        <p:spPr>
          <a:xfrm>
            <a:off x="294023" y="1232711"/>
            <a:ext cx="4329236" cy="338554"/>
          </a:xfrm>
          <a:prstGeom prst="rect">
            <a:avLst/>
          </a:prstGeom>
        </p:spPr>
        <p:txBody>
          <a:bodyPr vert="horz" wrap="square" lIns="0" tIns="0" rIns="0" bIns="0" rtlCol="0">
            <a:spAutoFit/>
          </a:bodyPr>
          <a:lstStyle/>
          <a:p>
            <a:pPr algn="ctr">
              <a:spcBef>
                <a:spcPts val="1200"/>
              </a:spcBef>
            </a:pPr>
            <a:r>
              <a:rPr lang="en-US" sz="2200" b="1">
                <a:solidFill>
                  <a:srgbClr val="3B7A00"/>
                </a:solidFill>
              </a:rPr>
              <a:t>What do you think?</a:t>
            </a:r>
          </a:p>
        </p:txBody>
      </p:sp>
    </p:spTree>
    <p:extLst>
      <p:ext uri="{BB962C8B-B14F-4D97-AF65-F5344CB8AC3E}">
        <p14:creationId xmlns:p14="http://schemas.microsoft.com/office/powerpoint/2010/main" val="1486845727"/>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5"/>
        <p:cNvGrpSpPr/>
        <p:nvPr/>
      </p:nvGrpSpPr>
      <p:grpSpPr>
        <a:xfrm>
          <a:off x="0" y="0"/>
          <a:ext cx="0" cy="0"/>
          <a:chOff x="0" y="0"/>
          <a:chExt cx="0" cy="0"/>
        </a:xfrm>
      </p:grpSpPr>
      <p:sp>
        <p:nvSpPr>
          <p:cNvPr id="26" name="Google Shape;26;p7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73"/>
          <p:cNvSpPr txBox="1">
            <a:spLocks noGrp="1"/>
          </p:cNvSpPr>
          <p:nvPr>
            <p:ph type="dt" idx="10"/>
          </p:nvPr>
        </p:nvSpPr>
        <p:spPr>
          <a:xfrm>
            <a:off x="210839" y="6356354"/>
            <a:ext cx="17067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3"/>
          <p:cNvSpPr txBox="1">
            <a:spLocks noGrp="1"/>
          </p:cNvSpPr>
          <p:nvPr>
            <p:ph type="ftr" idx="11"/>
          </p:nvPr>
        </p:nvSpPr>
        <p:spPr>
          <a:xfrm>
            <a:off x="3150828" y="6356354"/>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30" name="Google Shape;30;p73"/>
          <p:cNvSpPr txBox="1">
            <a:spLocks noGrp="1"/>
          </p:cNvSpPr>
          <p:nvPr>
            <p:ph type="sldNum" idx="12"/>
          </p:nvPr>
        </p:nvSpPr>
        <p:spPr>
          <a:xfrm>
            <a:off x="11304231" y="6374110"/>
            <a:ext cx="6887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39314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37"/>
        <p:cNvGrpSpPr/>
        <p:nvPr/>
      </p:nvGrpSpPr>
      <p:grpSpPr>
        <a:xfrm>
          <a:off x="0" y="0"/>
          <a:ext cx="0" cy="0"/>
          <a:chOff x="0" y="0"/>
          <a:chExt cx="0" cy="0"/>
        </a:xfrm>
      </p:grpSpPr>
      <p:sp>
        <p:nvSpPr>
          <p:cNvPr id="38" name="Google Shape;38;p75"/>
          <p:cNvSpPr txBox="1">
            <a:spLocks noGrp="1"/>
          </p:cNvSpPr>
          <p:nvPr>
            <p:ph type="dt" idx="10"/>
          </p:nvPr>
        </p:nvSpPr>
        <p:spPr>
          <a:xfrm>
            <a:off x="210839" y="6356354"/>
            <a:ext cx="17067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5"/>
          <p:cNvSpPr txBox="1">
            <a:spLocks noGrp="1"/>
          </p:cNvSpPr>
          <p:nvPr>
            <p:ph type="ftr" idx="11"/>
          </p:nvPr>
        </p:nvSpPr>
        <p:spPr>
          <a:xfrm>
            <a:off x="3150828" y="6356354"/>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40" name="Google Shape;40;p75"/>
          <p:cNvSpPr txBox="1">
            <a:spLocks noGrp="1"/>
          </p:cNvSpPr>
          <p:nvPr>
            <p:ph type="sldNum" idx="12"/>
          </p:nvPr>
        </p:nvSpPr>
        <p:spPr>
          <a:xfrm>
            <a:off x="11304231" y="6374110"/>
            <a:ext cx="6887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5123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g25c4d6869fc_1_454"/>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5" name="Google Shape;465;g25c4d6869fc_1_454"/>
          <p:cNvSpPr txBox="1">
            <a:spLocks noGrp="1"/>
          </p:cNvSpPr>
          <p:nvPr>
            <p:ph type="body" idx="1"/>
          </p:nvPr>
        </p:nvSpPr>
        <p:spPr>
          <a:xfrm>
            <a:off x="1555328" y="2272009"/>
            <a:ext cx="47595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6" name="Google Shape;466;g25c4d6869fc_1_454"/>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g25c4d6869fc_1_4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g25c4d6869fc_1_4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g25c4d6869fc_1_4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0" name="Google Shape;470;g25c4d6869fc_1_454"/>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471" name="Google Shape;471;g25c4d6869fc_1_45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72" name="Google Shape;472;g25c4d6869fc_1_45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3" name="Google Shape;473;g25c4d6869fc_1_454"/>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74" name="Google Shape;474;g25c4d6869fc_1_45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75" name="Google Shape;475;g25c4d6869fc_1_454"/>
          <p:cNvSpPr txBox="1">
            <a:spLocks noGrp="1"/>
          </p:cNvSpPr>
          <p:nvPr>
            <p:ph type="body" idx="3"/>
          </p:nvPr>
        </p:nvSpPr>
        <p:spPr>
          <a:xfrm>
            <a:off x="1555328" y="3386142"/>
            <a:ext cx="47595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g25c4d6869fc_1_454"/>
          <p:cNvSpPr txBox="1">
            <a:spLocks noGrp="1"/>
          </p:cNvSpPr>
          <p:nvPr>
            <p:ph type="body" idx="4"/>
          </p:nvPr>
        </p:nvSpPr>
        <p:spPr>
          <a:xfrm>
            <a:off x="6911272" y="141475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g25c4d6869fc_1_454"/>
          <p:cNvSpPr txBox="1">
            <a:spLocks noGrp="1"/>
          </p:cNvSpPr>
          <p:nvPr>
            <p:ph type="body" idx="5"/>
          </p:nvPr>
        </p:nvSpPr>
        <p:spPr>
          <a:xfrm>
            <a:off x="6911272" y="2528891"/>
            <a:ext cx="4783200" cy="3630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8" name="Google Shape;478;g25c4d6869fc_1_454"/>
          <p:cNvCxnSpPr/>
          <p:nvPr/>
        </p:nvCxnSpPr>
        <p:spPr>
          <a:xfrm>
            <a:off x="169539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79" name="Google Shape;479;g25c4d6869fc_1_454"/>
          <p:cNvCxnSpPr/>
          <p:nvPr/>
        </p:nvCxnSpPr>
        <p:spPr>
          <a:xfrm>
            <a:off x="7038769" y="2369713"/>
            <a:ext cx="6309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Img on right">
  <p:cSld name="1_Img on right">
    <p:spTree>
      <p:nvGrpSpPr>
        <p:cNvPr id="1" name="Shape 138"/>
        <p:cNvGrpSpPr/>
        <p:nvPr/>
      </p:nvGrpSpPr>
      <p:grpSpPr>
        <a:xfrm>
          <a:off x="0" y="0"/>
          <a:ext cx="0" cy="0"/>
          <a:chOff x="0" y="0"/>
          <a:chExt cx="0" cy="0"/>
        </a:xfrm>
      </p:grpSpPr>
      <p:sp>
        <p:nvSpPr>
          <p:cNvPr id="139" name="Google Shape;139;p25"/>
          <p:cNvSpPr txBox="1">
            <a:spLocks noGrp="1"/>
          </p:cNvSpPr>
          <p:nvPr>
            <p:ph type="body" idx="1"/>
          </p:nvPr>
        </p:nvSpPr>
        <p:spPr>
          <a:xfrm>
            <a:off x="8081177" y="1153350"/>
            <a:ext cx="3729824" cy="3474720"/>
          </a:xfrm>
          <a:prstGeom prst="rect">
            <a:avLst/>
          </a:prstGeom>
          <a:solidFill>
            <a:srgbClr val="E5EECF"/>
          </a:solidFill>
          <a:ln>
            <a:noFill/>
          </a:ln>
        </p:spPr>
        <p:txBody>
          <a:bodyPr spcFirstLastPara="1" wrap="square" lIns="0" tIns="365750" rIns="0" bIns="0" anchor="t" anchorCtr="0">
            <a:normAutofit/>
          </a:bodyPr>
          <a:lstStyle>
            <a:lvl1pPr marL="457200" lvl="0" indent="-228600" algn="ctr">
              <a:lnSpc>
                <a:spcPct val="95000"/>
              </a:lnSpc>
              <a:spcBef>
                <a:spcPts val="1800"/>
              </a:spcBef>
              <a:spcAft>
                <a:spcPts val="0"/>
              </a:spcAft>
              <a:buSzPts val="2200"/>
              <a:buNone/>
              <a:defRPr/>
            </a:lvl1pPr>
            <a:lvl2pPr marL="914400" lvl="1" indent="-331469" algn="l">
              <a:lnSpc>
                <a:spcPct val="95000"/>
              </a:lnSpc>
              <a:spcBef>
                <a:spcPts val="1200"/>
              </a:spcBef>
              <a:spcAft>
                <a:spcPts val="0"/>
              </a:spcAft>
              <a:buSzPts val="1620"/>
              <a:buChar char="✧"/>
              <a:defRPr/>
            </a:lvl2pPr>
            <a:lvl3pPr marL="1371600" lvl="2" indent="-331469" algn="l">
              <a:lnSpc>
                <a:spcPct val="95000"/>
              </a:lnSpc>
              <a:spcBef>
                <a:spcPts val="600"/>
              </a:spcBef>
              <a:spcAft>
                <a:spcPts val="0"/>
              </a:spcAft>
              <a:buSzPts val="1620"/>
              <a:buChar char="♦"/>
              <a:defRPr/>
            </a:lvl3pPr>
            <a:lvl4pPr marL="1828800" lvl="3" indent="-320039" algn="l">
              <a:lnSpc>
                <a:spcPct val="95000"/>
              </a:lnSpc>
              <a:spcBef>
                <a:spcPts val="600"/>
              </a:spcBef>
              <a:spcAft>
                <a:spcPts val="0"/>
              </a:spcAft>
              <a:buSzPts val="1440"/>
              <a:buChar char="◊"/>
              <a:defRPr/>
            </a:lvl4pPr>
            <a:lvl5pPr marL="2286000" lvl="4" indent="-342900" algn="l">
              <a:lnSpc>
                <a:spcPct val="9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25"/>
          <p:cNvSpPr txBox="1">
            <a:spLocks noGrp="1"/>
          </p:cNvSpPr>
          <p:nvPr>
            <p:ph type="body" idx="2"/>
          </p:nvPr>
        </p:nvSpPr>
        <p:spPr>
          <a:xfrm>
            <a:off x="609600" y="1230595"/>
            <a:ext cx="7315200" cy="5360706"/>
          </a:xfrm>
          <a:prstGeom prst="rect">
            <a:avLst/>
          </a:prstGeom>
          <a:noFill/>
          <a:ln>
            <a:noFill/>
          </a:ln>
        </p:spPr>
        <p:txBody>
          <a:bodyPr spcFirstLastPara="1" wrap="square" lIns="0" tIns="0" rIns="0" bIns="0" anchor="t" anchorCtr="0">
            <a:normAutofit/>
          </a:bodyPr>
          <a:lstStyle>
            <a:lvl1pPr marL="457200" lvl="0" indent="-342900" algn="l">
              <a:lnSpc>
                <a:spcPct val="95000"/>
              </a:lnSpc>
              <a:spcBef>
                <a:spcPts val="1800"/>
              </a:spcBef>
              <a:spcAft>
                <a:spcPts val="0"/>
              </a:spcAft>
              <a:buSzPts val="1800"/>
              <a:buChar char="✦"/>
              <a:defRPr sz="1800"/>
            </a:lvl1pPr>
            <a:lvl2pPr marL="914400" lvl="1" indent="-331469" algn="l">
              <a:lnSpc>
                <a:spcPct val="95000"/>
              </a:lnSpc>
              <a:spcBef>
                <a:spcPts val="1200"/>
              </a:spcBef>
              <a:spcAft>
                <a:spcPts val="0"/>
              </a:spcAft>
              <a:buSzPts val="1620"/>
              <a:buChar char="✧"/>
              <a:defRPr sz="1800"/>
            </a:lvl2pPr>
            <a:lvl3pPr marL="1371600" lvl="2" indent="-331469" algn="l">
              <a:lnSpc>
                <a:spcPct val="95000"/>
              </a:lnSpc>
              <a:spcBef>
                <a:spcPts val="600"/>
              </a:spcBef>
              <a:spcAft>
                <a:spcPts val="0"/>
              </a:spcAft>
              <a:buSzPts val="1620"/>
              <a:buChar char="♦"/>
              <a:defRPr sz="1800"/>
            </a:lvl3pPr>
            <a:lvl4pPr marL="1828800" lvl="3" indent="-320039" algn="l">
              <a:lnSpc>
                <a:spcPct val="95000"/>
              </a:lnSpc>
              <a:spcBef>
                <a:spcPts val="600"/>
              </a:spcBef>
              <a:spcAft>
                <a:spcPts val="0"/>
              </a:spcAft>
              <a:buSzPts val="1440"/>
              <a:buChar char="◊"/>
              <a:defRPr sz="1800"/>
            </a:lvl4pPr>
            <a:lvl5pPr marL="2286000" lvl="4" indent="-342900" algn="l">
              <a:lnSpc>
                <a:spcPct val="95000"/>
              </a:lnSpc>
              <a:spcBef>
                <a:spcPts val="6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5"/>
          <p:cNvSpPr txBox="1">
            <a:spLocks noGrp="1"/>
          </p:cNvSpPr>
          <p:nvPr>
            <p:ph type="dt" idx="10"/>
          </p:nvPr>
        </p:nvSpPr>
        <p:spPr>
          <a:xfrm>
            <a:off x="9038605" y="6694079"/>
            <a:ext cx="1462043" cy="13849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5"/>
          <p:cNvSpPr txBox="1">
            <a:spLocks noGrp="1"/>
          </p:cNvSpPr>
          <p:nvPr>
            <p:ph type="ftr" idx="11"/>
          </p:nvPr>
        </p:nvSpPr>
        <p:spPr>
          <a:xfrm>
            <a:off x="609600" y="6694079"/>
            <a:ext cx="7315200" cy="138499"/>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143" name="Google Shape;143;p25"/>
          <p:cNvSpPr txBox="1">
            <a:spLocks noGrp="1"/>
          </p:cNvSpPr>
          <p:nvPr>
            <p:ph type="sldNum" idx="12"/>
          </p:nvPr>
        </p:nvSpPr>
        <p:spPr>
          <a:xfrm>
            <a:off x="10701925" y="6694080"/>
            <a:ext cx="880475" cy="138499"/>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4" name="Google Shape;144;p25"/>
          <p:cNvSpPr txBox="1">
            <a:spLocks noGrp="1"/>
          </p:cNvSpPr>
          <p:nvPr>
            <p:ph type="body" idx="3"/>
          </p:nvPr>
        </p:nvSpPr>
        <p:spPr>
          <a:xfrm>
            <a:off x="8081177" y="4634253"/>
            <a:ext cx="3729824" cy="341109"/>
          </a:xfrm>
          <a:prstGeom prst="rect">
            <a:avLst/>
          </a:prstGeom>
          <a:noFill/>
          <a:ln>
            <a:noFill/>
          </a:ln>
        </p:spPr>
        <p:txBody>
          <a:bodyPr spcFirstLastPara="1" wrap="square" lIns="0" tIns="137150" rIns="0" bIns="0" anchor="t" anchorCtr="0">
            <a:spAutoFit/>
          </a:bodyPr>
          <a:lstStyle>
            <a:lvl1pPr marL="457200" lvl="0" indent="-228600" algn="l">
              <a:lnSpc>
                <a:spcPct val="90000"/>
              </a:lnSpc>
              <a:spcBef>
                <a:spcPts val="450"/>
              </a:spcBef>
              <a:spcAft>
                <a:spcPts val="0"/>
              </a:spcAft>
              <a:buSzPts val="1000"/>
              <a:buNone/>
              <a:defRPr sz="1000" i="1">
                <a:solidFill>
                  <a:schemeClr val="accent1"/>
                </a:solidFill>
              </a:defRPr>
            </a:lvl1pPr>
            <a:lvl2pPr marL="914400" lvl="1" indent="-228600" algn="l">
              <a:lnSpc>
                <a:spcPct val="90000"/>
              </a:lnSpc>
              <a:spcBef>
                <a:spcPts val="450"/>
              </a:spcBef>
              <a:spcAft>
                <a:spcPts val="0"/>
              </a:spcAft>
              <a:buSzPts val="743"/>
              <a:buNone/>
              <a:defRPr sz="825" i="1">
                <a:solidFill>
                  <a:srgbClr val="2B8784"/>
                </a:solidFill>
              </a:defRPr>
            </a:lvl2pPr>
            <a:lvl3pPr marL="1371600" lvl="2" indent="-228600" algn="l">
              <a:lnSpc>
                <a:spcPct val="90000"/>
              </a:lnSpc>
              <a:spcBef>
                <a:spcPts val="450"/>
              </a:spcBef>
              <a:spcAft>
                <a:spcPts val="0"/>
              </a:spcAft>
              <a:buSzPts val="743"/>
              <a:buNone/>
              <a:defRPr sz="825" i="1">
                <a:solidFill>
                  <a:srgbClr val="2B8784"/>
                </a:solidFill>
              </a:defRPr>
            </a:lvl3pPr>
            <a:lvl4pPr marL="1828800" lvl="3" indent="-228600" algn="l">
              <a:lnSpc>
                <a:spcPct val="90000"/>
              </a:lnSpc>
              <a:spcBef>
                <a:spcPts val="450"/>
              </a:spcBef>
              <a:spcAft>
                <a:spcPts val="0"/>
              </a:spcAft>
              <a:buSzPts val="660"/>
              <a:buNone/>
              <a:defRPr sz="825" i="1">
                <a:solidFill>
                  <a:srgbClr val="2B8784"/>
                </a:solidFill>
              </a:defRPr>
            </a:lvl4pPr>
            <a:lvl5pPr marL="2286000" lvl="4" indent="-228600" algn="l">
              <a:lnSpc>
                <a:spcPct val="90000"/>
              </a:lnSpc>
              <a:spcBef>
                <a:spcPts val="450"/>
              </a:spcBef>
              <a:spcAft>
                <a:spcPts val="0"/>
              </a:spcAft>
              <a:buSzPts val="825"/>
              <a:buNone/>
              <a:defRPr sz="825" i="1">
                <a:solidFill>
                  <a:srgbClr val="2B8784"/>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25"/>
          <p:cNvSpPr txBox="1">
            <a:spLocks noGrp="1"/>
          </p:cNvSpPr>
          <p:nvPr>
            <p:ph type="title"/>
          </p:nvPr>
        </p:nvSpPr>
        <p:spPr>
          <a:xfrm>
            <a:off x="609600" y="386103"/>
            <a:ext cx="10972800" cy="485967"/>
          </a:xfrm>
          <a:prstGeom prst="rect">
            <a:avLst/>
          </a:prstGeom>
          <a:noFill/>
          <a:ln>
            <a:noFill/>
          </a:ln>
        </p:spPr>
        <p:txBody>
          <a:bodyPr spcFirstLastPara="1" wrap="square" lIns="0" tIns="91425" rIns="0" bIns="0" anchor="b" anchorCtr="0">
            <a:sp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7270731"/>
      </p:ext>
    </p:extLst>
  </p:cSld>
  <p:clrMapOvr>
    <a:masterClrMapping/>
  </p:clrMapOvr>
  <p:extLst>
    <p:ext uri="{DCECCB84-F9BA-43D5-87BE-67443E8EF086}">
      <p15:sldGuideLst xmlns:p15="http://schemas.microsoft.com/office/powerpoint/2012/main">
        <p15:guide id="1" orient="horz" pos="792">
          <p15:clr>
            <a:srgbClr val="FBAE40"/>
          </p15:clr>
        </p15:guide>
        <p15:guide id="2" pos="4212">
          <p15:clr>
            <a:srgbClr val="FBAE40"/>
          </p15:clr>
        </p15:guide>
        <p15:guide id="3" pos="401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4 Section Title - NO ANIMATION">
  <p:cSld name="1_4 Section Title - NO ANIMATION">
    <p:spTree>
      <p:nvGrpSpPr>
        <p:cNvPr id="1" name="Shape 120"/>
        <p:cNvGrpSpPr/>
        <p:nvPr/>
      </p:nvGrpSpPr>
      <p:grpSpPr>
        <a:xfrm>
          <a:off x="0" y="0"/>
          <a:ext cx="0" cy="0"/>
          <a:chOff x="0" y="0"/>
          <a:chExt cx="0" cy="0"/>
        </a:xfrm>
      </p:grpSpPr>
      <p:sp>
        <p:nvSpPr>
          <p:cNvPr id="121" name="Google Shape;121;p24"/>
          <p:cNvSpPr txBox="1">
            <a:spLocks noGrp="1"/>
          </p:cNvSpPr>
          <p:nvPr>
            <p:ph type="ctrTitle"/>
          </p:nvPr>
        </p:nvSpPr>
        <p:spPr>
          <a:xfrm>
            <a:off x="2347245" y="1458927"/>
            <a:ext cx="9235152" cy="418576"/>
          </a:xfrm>
          <a:prstGeom prst="rect">
            <a:avLst/>
          </a:prstGeom>
          <a:noFill/>
          <a:ln>
            <a:noFill/>
          </a:ln>
        </p:spPr>
        <p:txBody>
          <a:bodyPr spcFirstLastPara="1" wrap="square" lIns="0" tIns="0" rIns="0" bIns="0" anchor="b" anchorCtr="0">
            <a:spAutoFit/>
          </a:bodyPr>
          <a:lstStyle>
            <a:lvl1pPr lvl="0" algn="l">
              <a:lnSpc>
                <a:spcPct val="85000"/>
              </a:lnSpc>
              <a:spcBef>
                <a:spcPts val="0"/>
              </a:spcBef>
              <a:spcAft>
                <a:spcPts val="0"/>
              </a:spcAft>
              <a:buClr>
                <a:schemeClr val="dk1"/>
              </a:buClr>
              <a:buSzPts val="3200"/>
              <a:buFont typeface="Open Sans SemiBold"/>
              <a:buNone/>
              <a:defRPr sz="3200" b="0">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4"/>
          <p:cNvSpPr txBox="1">
            <a:spLocks noGrp="1"/>
          </p:cNvSpPr>
          <p:nvPr>
            <p:ph type="body" idx="1"/>
          </p:nvPr>
        </p:nvSpPr>
        <p:spPr>
          <a:xfrm>
            <a:off x="3101951" y="2780406"/>
            <a:ext cx="8480447" cy="3620394"/>
          </a:xfrm>
          <a:prstGeom prst="rect">
            <a:avLst/>
          </a:prstGeom>
          <a:noFill/>
          <a:ln>
            <a:noFill/>
          </a:ln>
        </p:spPr>
        <p:txBody>
          <a:bodyPr spcFirstLastPara="1" wrap="square" lIns="0" tIns="0" rIns="0" bIns="0" anchor="t" anchorCtr="0">
            <a:normAutofit/>
          </a:bodyPr>
          <a:lstStyle>
            <a:lvl1pPr marL="457200" lvl="0" indent="-355600" algn="l">
              <a:lnSpc>
                <a:spcPct val="95000"/>
              </a:lnSpc>
              <a:spcBef>
                <a:spcPts val="1800"/>
              </a:spcBef>
              <a:spcAft>
                <a:spcPts val="0"/>
              </a:spcAft>
              <a:buSzPts val="2000"/>
              <a:buChar char="✦"/>
              <a:defRPr sz="2000"/>
            </a:lvl1pPr>
            <a:lvl2pPr marL="914400" lvl="1" indent="-342900" algn="l">
              <a:lnSpc>
                <a:spcPct val="95000"/>
              </a:lnSpc>
              <a:spcBef>
                <a:spcPts val="1200"/>
              </a:spcBef>
              <a:spcAft>
                <a:spcPts val="0"/>
              </a:spcAft>
              <a:buSzPts val="1800"/>
              <a:buChar char="✧"/>
              <a:defRPr sz="2000"/>
            </a:lvl2pPr>
            <a:lvl3pPr marL="1371600" lvl="2" indent="-342900" algn="l">
              <a:lnSpc>
                <a:spcPct val="95000"/>
              </a:lnSpc>
              <a:spcBef>
                <a:spcPts val="600"/>
              </a:spcBef>
              <a:spcAft>
                <a:spcPts val="0"/>
              </a:spcAft>
              <a:buSzPts val="1800"/>
              <a:buChar char="♦"/>
              <a:defRPr sz="2000"/>
            </a:lvl3pPr>
            <a:lvl4pPr marL="1828800" lvl="3" indent="-330200" algn="l">
              <a:lnSpc>
                <a:spcPct val="95000"/>
              </a:lnSpc>
              <a:spcBef>
                <a:spcPts val="600"/>
              </a:spcBef>
              <a:spcAft>
                <a:spcPts val="0"/>
              </a:spcAft>
              <a:buSzPts val="1600"/>
              <a:buChar char="◊"/>
              <a:defRPr sz="2000"/>
            </a:lvl4pPr>
            <a:lvl5pPr marL="2286000" lvl="4" indent="-355600" algn="l">
              <a:lnSpc>
                <a:spcPct val="95000"/>
              </a:lnSpc>
              <a:spcBef>
                <a:spcPts val="600"/>
              </a:spcBef>
              <a:spcAft>
                <a:spcPts val="0"/>
              </a:spcAft>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24"/>
          <p:cNvSpPr/>
          <p:nvPr/>
        </p:nvSpPr>
        <p:spPr>
          <a:xfrm>
            <a:off x="-27709" y="2020820"/>
            <a:ext cx="12219709" cy="1101075"/>
          </a:xfrm>
          <a:custGeom>
            <a:avLst/>
            <a:gdLst/>
            <a:ahLst/>
            <a:cxnLst/>
            <a:rect l="l" t="t" r="r" b="b"/>
            <a:pathLst>
              <a:path w="12219709" h="704520" extrusionOk="0">
                <a:moveTo>
                  <a:pt x="27709" y="88648"/>
                </a:moveTo>
                <a:lnTo>
                  <a:pt x="12219709" y="0"/>
                </a:lnTo>
                <a:lnTo>
                  <a:pt x="12219709" y="125991"/>
                </a:lnTo>
                <a:cubicBezTo>
                  <a:pt x="8152630" y="196803"/>
                  <a:pt x="3937770" y="310434"/>
                  <a:pt x="0" y="704520"/>
                </a:cubicBezTo>
                <a:lnTo>
                  <a:pt x="27709" y="88648"/>
                </a:lnTo>
                <a:close/>
              </a:path>
            </a:pathLst>
          </a:custGeom>
          <a:solidFill>
            <a:schemeClr val="accent2">
              <a:alpha val="8392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24" name="Google Shape;124;p24"/>
          <p:cNvSpPr/>
          <p:nvPr/>
        </p:nvSpPr>
        <p:spPr>
          <a:xfrm>
            <a:off x="-27709" y="1961647"/>
            <a:ext cx="12219709" cy="615872"/>
          </a:xfrm>
          <a:custGeom>
            <a:avLst/>
            <a:gdLst/>
            <a:ahLst/>
            <a:cxnLst/>
            <a:rect l="l" t="t" r="r" b="b"/>
            <a:pathLst>
              <a:path w="12219709" h="615872" extrusionOk="0">
                <a:moveTo>
                  <a:pt x="27709" y="0"/>
                </a:moveTo>
                <a:lnTo>
                  <a:pt x="12219709" y="0"/>
                </a:lnTo>
                <a:lnTo>
                  <a:pt x="12219709" y="190999"/>
                </a:lnTo>
                <a:cubicBezTo>
                  <a:pt x="8152630" y="261811"/>
                  <a:pt x="3937770" y="221786"/>
                  <a:pt x="0" y="615872"/>
                </a:cubicBezTo>
                <a:lnTo>
                  <a:pt x="27709" y="0"/>
                </a:lnTo>
                <a:close/>
              </a:path>
            </a:pathLst>
          </a:custGeom>
          <a:solidFill>
            <a:srgbClr val="D4F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25" name="Google Shape;125;p24"/>
          <p:cNvSpPr/>
          <p:nvPr/>
        </p:nvSpPr>
        <p:spPr>
          <a:xfrm>
            <a:off x="-18676" y="3949714"/>
            <a:ext cx="2524243" cy="2460329"/>
          </a:xfrm>
          <a:custGeom>
            <a:avLst/>
            <a:gdLst/>
            <a:ahLst/>
            <a:cxnLst/>
            <a:rect l="l" t="t" r="r" b="b"/>
            <a:pathLst>
              <a:path w="2524243" h="2460329" extrusionOk="0">
                <a:moveTo>
                  <a:pt x="0" y="2460329"/>
                </a:moveTo>
                <a:lnTo>
                  <a:pt x="9440" y="1915383"/>
                </a:lnTo>
                <a:lnTo>
                  <a:pt x="823394" y="0"/>
                </a:lnTo>
                <a:lnTo>
                  <a:pt x="2524243" y="2451092"/>
                </a:lnTo>
                <a:lnTo>
                  <a:pt x="0" y="2460329"/>
                </a:lnTo>
                <a:close/>
              </a:path>
            </a:pathLst>
          </a:cu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126" name="Google Shape;126;p24"/>
          <p:cNvSpPr/>
          <p:nvPr/>
        </p:nvSpPr>
        <p:spPr>
          <a:xfrm>
            <a:off x="-19828" y="5200079"/>
            <a:ext cx="1194207" cy="1200727"/>
          </a:xfrm>
          <a:custGeom>
            <a:avLst/>
            <a:gdLst/>
            <a:ahLst/>
            <a:cxnLst/>
            <a:rect l="l" t="t" r="r" b="b"/>
            <a:pathLst>
              <a:path w="1194207" h="1200727" extrusionOk="0">
                <a:moveTo>
                  <a:pt x="0" y="1191490"/>
                </a:moveTo>
                <a:lnTo>
                  <a:pt x="19831" y="0"/>
                </a:lnTo>
                <a:lnTo>
                  <a:pt x="1194207" y="1200727"/>
                </a:lnTo>
                <a:lnTo>
                  <a:pt x="0" y="1191490"/>
                </a:lnTo>
                <a:close/>
              </a:path>
            </a:pathLst>
          </a:custGeom>
          <a:solidFill>
            <a:srgbClr val="2B8784">
              <a:alpha val="4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27" name="Google Shape;127;p24"/>
          <p:cNvSpPr/>
          <p:nvPr/>
        </p:nvSpPr>
        <p:spPr>
          <a:xfrm>
            <a:off x="1629385" y="4896365"/>
            <a:ext cx="1828687" cy="1504441"/>
          </a:xfrm>
          <a:custGeom>
            <a:avLst/>
            <a:gdLst/>
            <a:ahLst/>
            <a:cxnLst/>
            <a:rect l="l" t="t" r="r" b="b"/>
            <a:pathLst>
              <a:path w="2348753" h="1504441" extrusionOk="0">
                <a:moveTo>
                  <a:pt x="0" y="1504441"/>
                </a:moveTo>
                <a:lnTo>
                  <a:pt x="878813" y="0"/>
                </a:lnTo>
                <a:lnTo>
                  <a:pt x="2348753" y="1504441"/>
                </a:lnTo>
                <a:lnTo>
                  <a:pt x="0" y="1504441"/>
                </a:lnTo>
                <a:close/>
              </a:path>
            </a:pathLst>
          </a:custGeom>
          <a:solidFill>
            <a:srgbClr val="9EDB66">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28" name="Google Shape;128;p24"/>
          <p:cNvPicPr preferRelativeResize="0"/>
          <p:nvPr/>
        </p:nvPicPr>
        <p:blipFill rotWithShape="1">
          <a:blip r:embed="rId2">
            <a:alphaModFix/>
          </a:blip>
          <a:srcRect/>
          <a:stretch/>
        </p:blipFill>
        <p:spPr>
          <a:xfrm rot="-2637425">
            <a:off x="-652721" y="2830390"/>
            <a:ext cx="4086360" cy="1441707"/>
          </a:xfrm>
          <a:prstGeom prst="rect">
            <a:avLst/>
          </a:prstGeom>
          <a:noFill/>
          <a:ln>
            <a:noFill/>
          </a:ln>
        </p:spPr>
      </p:pic>
      <p:sp>
        <p:nvSpPr>
          <p:cNvPr id="129" name="Google Shape;129;p24"/>
          <p:cNvSpPr/>
          <p:nvPr/>
        </p:nvSpPr>
        <p:spPr>
          <a:xfrm>
            <a:off x="577273" y="2339938"/>
            <a:ext cx="494147" cy="460383"/>
          </a:xfrm>
          <a:custGeom>
            <a:avLst/>
            <a:gdLst/>
            <a:ahLst/>
            <a:cxnLst/>
            <a:rect l="l" t="t" r="r" b="b"/>
            <a:pathLst>
              <a:path w="1182" h="1211" extrusionOk="0">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130" name="Google Shape;130;p24"/>
          <p:cNvSpPr/>
          <p:nvPr/>
        </p:nvSpPr>
        <p:spPr>
          <a:xfrm>
            <a:off x="1071417" y="1758751"/>
            <a:ext cx="494147" cy="460383"/>
          </a:xfrm>
          <a:custGeom>
            <a:avLst/>
            <a:gdLst/>
            <a:ahLst/>
            <a:cxnLst/>
            <a:rect l="l" t="t" r="r" b="b"/>
            <a:pathLst>
              <a:path w="1182" h="1211" extrusionOk="0">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8BE3E7">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Open Sans"/>
              <a:ea typeface="Open Sans"/>
              <a:cs typeface="Open Sans"/>
              <a:sym typeface="Open Sans"/>
            </a:endParaRPr>
          </a:p>
        </p:txBody>
      </p:sp>
      <p:sp>
        <p:nvSpPr>
          <p:cNvPr id="131" name="Google Shape;131;p24"/>
          <p:cNvSpPr/>
          <p:nvPr/>
        </p:nvSpPr>
        <p:spPr>
          <a:xfrm>
            <a:off x="387928" y="1139100"/>
            <a:ext cx="494147" cy="460383"/>
          </a:xfrm>
          <a:custGeom>
            <a:avLst/>
            <a:gdLst/>
            <a:ahLst/>
            <a:cxnLst/>
            <a:rect l="l" t="t" r="r" b="b"/>
            <a:pathLst>
              <a:path w="1182" h="1211" extrusionOk="0">
                <a:moveTo>
                  <a:pt x="591" y="0"/>
                </a:moveTo>
                <a:lnTo>
                  <a:pt x="730" y="463"/>
                </a:lnTo>
                <a:lnTo>
                  <a:pt x="1182" y="605"/>
                </a:lnTo>
                <a:lnTo>
                  <a:pt x="730" y="748"/>
                </a:lnTo>
                <a:lnTo>
                  <a:pt x="591" y="1211"/>
                </a:lnTo>
                <a:lnTo>
                  <a:pt x="452" y="748"/>
                </a:lnTo>
                <a:lnTo>
                  <a:pt x="0" y="605"/>
                </a:lnTo>
                <a:lnTo>
                  <a:pt x="452" y="463"/>
                </a:lnTo>
                <a:lnTo>
                  <a:pt x="591" y="0"/>
                </a:lnTo>
                <a:close/>
              </a:path>
            </a:pathLst>
          </a:custGeom>
          <a:solidFill>
            <a:srgbClr val="8BE3E7">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Open Sans"/>
              <a:ea typeface="Open Sans"/>
              <a:cs typeface="Open Sans"/>
              <a:sym typeface="Open Sans"/>
            </a:endParaRPr>
          </a:p>
        </p:txBody>
      </p:sp>
      <p:sp>
        <p:nvSpPr>
          <p:cNvPr id="132" name="Google Shape;132;p24"/>
          <p:cNvSpPr/>
          <p:nvPr/>
        </p:nvSpPr>
        <p:spPr>
          <a:xfrm>
            <a:off x="213023" y="1647777"/>
            <a:ext cx="494147" cy="731218"/>
          </a:xfrm>
          <a:prstGeom prst="moon">
            <a:avLst>
              <a:gd name="adj" fmla="val 50000"/>
            </a:avLst>
          </a:prstGeom>
          <a:solidFill>
            <a:schemeClr val="lt1"/>
          </a:solidFill>
          <a:ln>
            <a:noFill/>
          </a:ln>
          <a:effectLst>
            <a:outerShdw blurRad="101600" dist="12700" sx="109000" sy="109000" algn="l" rotWithShape="0">
              <a:srgbClr val="2B8784">
                <a:alpha val="5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33" name="Google Shape;133;p24"/>
          <p:cNvSpPr/>
          <p:nvPr/>
        </p:nvSpPr>
        <p:spPr>
          <a:xfrm>
            <a:off x="-139698" y="6419565"/>
            <a:ext cx="12331700" cy="4431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Open Sans"/>
              <a:ea typeface="Open Sans"/>
              <a:cs typeface="Open Sans"/>
              <a:sym typeface="Open Sans"/>
            </a:endParaRPr>
          </a:p>
        </p:txBody>
      </p:sp>
      <p:sp>
        <p:nvSpPr>
          <p:cNvPr id="134" name="Google Shape;134;p24"/>
          <p:cNvSpPr txBox="1">
            <a:spLocks noGrp="1"/>
          </p:cNvSpPr>
          <p:nvPr>
            <p:ph type="dt" idx="10"/>
          </p:nvPr>
        </p:nvSpPr>
        <p:spPr>
          <a:xfrm>
            <a:off x="9038605" y="6694079"/>
            <a:ext cx="1462043" cy="13849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4"/>
          <p:cNvSpPr txBox="1">
            <a:spLocks noGrp="1"/>
          </p:cNvSpPr>
          <p:nvPr>
            <p:ph type="ftr" idx="11"/>
          </p:nvPr>
        </p:nvSpPr>
        <p:spPr>
          <a:xfrm>
            <a:off x="609600" y="6694079"/>
            <a:ext cx="7315200" cy="138499"/>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136" name="Google Shape;136;p24"/>
          <p:cNvSpPr txBox="1">
            <a:spLocks noGrp="1"/>
          </p:cNvSpPr>
          <p:nvPr>
            <p:ph type="sldNum" idx="12"/>
          </p:nvPr>
        </p:nvSpPr>
        <p:spPr>
          <a:xfrm>
            <a:off x="10701925" y="6694080"/>
            <a:ext cx="880475" cy="138499"/>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7" name="Google Shape;137;p24"/>
          <p:cNvSpPr/>
          <p:nvPr/>
        </p:nvSpPr>
        <p:spPr>
          <a:xfrm>
            <a:off x="11693088" y="6443529"/>
            <a:ext cx="444387" cy="367486"/>
          </a:xfrm>
          <a:custGeom>
            <a:avLst/>
            <a:gdLst/>
            <a:ahLst/>
            <a:cxnLst/>
            <a:rect l="l" t="t" r="r" b="b"/>
            <a:pathLst>
              <a:path w="2850" h="3141" extrusionOk="0">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232641765"/>
      </p:ext>
    </p:extLst>
  </p:cSld>
  <p:clrMapOvr>
    <a:masterClrMapping/>
  </p:clrMapOvr>
  <p:extLst>
    <p:ext uri="{DCECCB84-F9BA-43D5-87BE-67443E8EF086}">
      <p15:sldGuideLst xmlns:p15="http://schemas.microsoft.com/office/powerpoint/2012/main">
        <p15:guide id="1" pos="1458">
          <p15:clr>
            <a:srgbClr val="FBAE40"/>
          </p15:clr>
        </p15:guide>
        <p15:guide id="2" pos="531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46"/>
        <p:cNvGrpSpPr/>
        <p:nvPr/>
      </p:nvGrpSpPr>
      <p:grpSpPr>
        <a:xfrm>
          <a:off x="0" y="0"/>
          <a:ext cx="0" cy="0"/>
          <a:chOff x="0" y="0"/>
          <a:chExt cx="0" cy="0"/>
        </a:xfrm>
      </p:grpSpPr>
      <p:sp>
        <p:nvSpPr>
          <p:cNvPr id="147" name="Google Shape;147;p26"/>
          <p:cNvSpPr txBox="1">
            <a:spLocks noGrp="1"/>
          </p:cNvSpPr>
          <p:nvPr>
            <p:ph type="body" idx="1"/>
          </p:nvPr>
        </p:nvSpPr>
        <p:spPr>
          <a:xfrm>
            <a:off x="609599" y="1948442"/>
            <a:ext cx="5242560" cy="4540549"/>
          </a:xfrm>
          <a:prstGeom prst="rect">
            <a:avLst/>
          </a:prstGeom>
          <a:solidFill>
            <a:schemeClr val="accent2">
              <a:alpha val="67843"/>
            </a:schemeClr>
          </a:solidFill>
          <a:ln>
            <a:noFill/>
          </a:ln>
        </p:spPr>
        <p:txBody>
          <a:bodyPr spcFirstLastPara="1" wrap="square" lIns="91425" tIns="182875" rIns="45700" bIns="91425" anchor="t" anchorCtr="0">
            <a:noAutofit/>
          </a:bodyPr>
          <a:lstStyle>
            <a:lvl1pPr marL="457200" lvl="0" indent="-330200" algn="l">
              <a:lnSpc>
                <a:spcPct val="100000"/>
              </a:lnSpc>
              <a:spcBef>
                <a:spcPts val="1200"/>
              </a:spcBef>
              <a:spcAft>
                <a:spcPts val="0"/>
              </a:spcAft>
              <a:buSzPts val="1600"/>
              <a:buChar char="✦"/>
              <a:defRPr sz="1600"/>
            </a:lvl1pPr>
            <a:lvl2pPr marL="914400" lvl="1" indent="-320040" algn="l">
              <a:lnSpc>
                <a:spcPct val="100000"/>
              </a:lnSpc>
              <a:spcBef>
                <a:spcPts val="675"/>
              </a:spcBef>
              <a:spcAft>
                <a:spcPts val="0"/>
              </a:spcAft>
              <a:buSzPts val="1440"/>
              <a:buChar char="✧"/>
              <a:defRPr sz="1600"/>
            </a:lvl2pPr>
            <a:lvl3pPr marL="1371600" lvl="2" indent="-320039" algn="l">
              <a:lnSpc>
                <a:spcPct val="100000"/>
              </a:lnSpc>
              <a:spcBef>
                <a:spcPts val="450"/>
              </a:spcBef>
              <a:spcAft>
                <a:spcPts val="0"/>
              </a:spcAft>
              <a:buSzPts val="1440"/>
              <a:buChar char="♦"/>
              <a:defRPr sz="1600"/>
            </a:lvl3pPr>
            <a:lvl4pPr marL="1828800" lvl="3" indent="-309880" algn="l">
              <a:lnSpc>
                <a:spcPct val="100000"/>
              </a:lnSpc>
              <a:spcBef>
                <a:spcPts val="450"/>
              </a:spcBef>
              <a:spcAft>
                <a:spcPts val="0"/>
              </a:spcAft>
              <a:buSzPts val="1280"/>
              <a:buChar char="◊"/>
              <a:defRPr sz="1600"/>
            </a:lvl4pPr>
            <a:lvl5pPr marL="2286000" lvl="4" indent="-330200" algn="l">
              <a:lnSpc>
                <a:spcPct val="100000"/>
              </a:lnSpc>
              <a:spcBef>
                <a:spcPts val="45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26"/>
          <p:cNvSpPr txBox="1">
            <a:spLocks noGrp="1"/>
          </p:cNvSpPr>
          <p:nvPr>
            <p:ph type="body" idx="2"/>
          </p:nvPr>
        </p:nvSpPr>
        <p:spPr>
          <a:xfrm>
            <a:off x="6339840" y="1948442"/>
            <a:ext cx="5242560" cy="4540548"/>
          </a:xfrm>
          <a:prstGeom prst="rect">
            <a:avLst/>
          </a:prstGeom>
          <a:solidFill>
            <a:srgbClr val="FCE9AE">
              <a:alpha val="74901"/>
            </a:srgbClr>
          </a:solidFill>
          <a:ln>
            <a:noFill/>
          </a:ln>
        </p:spPr>
        <p:txBody>
          <a:bodyPr spcFirstLastPara="1" wrap="square" lIns="73150" tIns="182875" rIns="91425" bIns="91425" anchor="t" anchorCtr="0">
            <a:noAutofit/>
          </a:bodyPr>
          <a:lstStyle>
            <a:lvl1pPr marL="457200" lvl="0" indent="-330200" algn="l">
              <a:lnSpc>
                <a:spcPct val="100000"/>
              </a:lnSpc>
              <a:spcBef>
                <a:spcPts val="1200"/>
              </a:spcBef>
              <a:spcAft>
                <a:spcPts val="0"/>
              </a:spcAft>
              <a:buClr>
                <a:srgbClr val="DDA706"/>
              </a:buClr>
              <a:buSzPts val="1600"/>
              <a:buChar char="✦"/>
              <a:defRPr sz="1600"/>
            </a:lvl1pPr>
            <a:lvl2pPr marL="914400" lvl="1" indent="-320040" algn="l">
              <a:lnSpc>
                <a:spcPct val="100000"/>
              </a:lnSpc>
              <a:spcBef>
                <a:spcPts val="675"/>
              </a:spcBef>
              <a:spcAft>
                <a:spcPts val="0"/>
              </a:spcAft>
              <a:buClr>
                <a:srgbClr val="936F04"/>
              </a:buClr>
              <a:buSzPts val="1440"/>
              <a:buChar char="✧"/>
              <a:defRPr sz="1600"/>
            </a:lvl2pPr>
            <a:lvl3pPr marL="1371600" lvl="2" indent="-320039" algn="l">
              <a:lnSpc>
                <a:spcPct val="100000"/>
              </a:lnSpc>
              <a:spcBef>
                <a:spcPts val="450"/>
              </a:spcBef>
              <a:spcAft>
                <a:spcPts val="0"/>
              </a:spcAft>
              <a:buClr>
                <a:srgbClr val="DDA706"/>
              </a:buClr>
              <a:buSzPts val="1440"/>
              <a:buChar char="♦"/>
              <a:defRPr sz="1600"/>
            </a:lvl3pPr>
            <a:lvl4pPr marL="1828800" lvl="3" indent="-309880" algn="l">
              <a:lnSpc>
                <a:spcPct val="100000"/>
              </a:lnSpc>
              <a:spcBef>
                <a:spcPts val="450"/>
              </a:spcBef>
              <a:spcAft>
                <a:spcPts val="0"/>
              </a:spcAft>
              <a:buClr>
                <a:srgbClr val="936F04"/>
              </a:buClr>
              <a:buSzPts val="1280"/>
              <a:buChar char="◊"/>
              <a:defRPr sz="1600"/>
            </a:lvl4pPr>
            <a:lvl5pPr marL="2286000" lvl="4" indent="-330200" algn="l">
              <a:lnSpc>
                <a:spcPct val="100000"/>
              </a:lnSpc>
              <a:spcBef>
                <a:spcPts val="450"/>
              </a:spcBef>
              <a:spcAft>
                <a:spcPts val="0"/>
              </a:spcAft>
              <a:buClr>
                <a:srgbClr val="DDA706"/>
              </a:buClr>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6"/>
          <p:cNvSpPr txBox="1">
            <a:spLocks noGrp="1"/>
          </p:cNvSpPr>
          <p:nvPr>
            <p:ph type="dt" idx="10"/>
          </p:nvPr>
        </p:nvSpPr>
        <p:spPr>
          <a:xfrm>
            <a:off x="8748049" y="6694079"/>
            <a:ext cx="1462043" cy="138499"/>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6"/>
          <p:cNvSpPr txBox="1">
            <a:spLocks noGrp="1"/>
          </p:cNvSpPr>
          <p:nvPr>
            <p:ph type="ftr" idx="11"/>
          </p:nvPr>
        </p:nvSpPr>
        <p:spPr>
          <a:xfrm>
            <a:off x="609600" y="6694079"/>
            <a:ext cx="7315200" cy="138499"/>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2022 Code Breaker: Talking With Clients About Electrification </a:t>
            </a:r>
            <a:endParaRPr/>
          </a:p>
        </p:txBody>
      </p:sp>
      <p:sp>
        <p:nvSpPr>
          <p:cNvPr id="151" name="Google Shape;151;p26"/>
          <p:cNvSpPr txBox="1">
            <a:spLocks noGrp="1"/>
          </p:cNvSpPr>
          <p:nvPr>
            <p:ph type="sldNum" idx="12"/>
          </p:nvPr>
        </p:nvSpPr>
        <p:spPr>
          <a:xfrm>
            <a:off x="10701925" y="6694080"/>
            <a:ext cx="880475" cy="138499"/>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2" name="Google Shape;152;p26"/>
          <p:cNvSpPr txBox="1">
            <a:spLocks noGrp="1"/>
          </p:cNvSpPr>
          <p:nvPr>
            <p:ph type="title"/>
          </p:nvPr>
        </p:nvSpPr>
        <p:spPr>
          <a:xfrm>
            <a:off x="609600" y="369011"/>
            <a:ext cx="10972800" cy="485967"/>
          </a:xfrm>
          <a:prstGeom prst="rect">
            <a:avLst/>
          </a:prstGeom>
          <a:noFill/>
          <a:ln>
            <a:noFill/>
          </a:ln>
        </p:spPr>
        <p:txBody>
          <a:bodyPr spcFirstLastPara="1" wrap="square" lIns="0" tIns="91425" rIns="0" bIns="0" anchor="b" anchorCtr="0">
            <a:spAutoFit/>
          </a:bodyPr>
          <a:lstStyle>
            <a:lvl1pPr lvl="0" algn="l">
              <a:lnSpc>
                <a:spcPct val="85000"/>
              </a:lnSpc>
              <a:spcBef>
                <a:spcPts val="0"/>
              </a:spcBef>
              <a:spcAft>
                <a:spcPts val="0"/>
              </a:spcAft>
              <a:buClr>
                <a:schemeClr val="dk1"/>
              </a:buClr>
              <a:buSzPts val="3000"/>
              <a:buFont typeface="Open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6"/>
          <p:cNvSpPr txBox="1">
            <a:spLocks noGrp="1"/>
          </p:cNvSpPr>
          <p:nvPr>
            <p:ph type="body" idx="3"/>
          </p:nvPr>
        </p:nvSpPr>
        <p:spPr>
          <a:xfrm>
            <a:off x="609599" y="1185523"/>
            <a:ext cx="5242559" cy="655057"/>
          </a:xfrm>
          <a:prstGeom prst="rect">
            <a:avLst/>
          </a:prstGeom>
          <a:solidFill>
            <a:schemeClr val="accent1"/>
          </a:solidFill>
          <a:ln>
            <a:noFill/>
          </a:ln>
        </p:spPr>
        <p:txBody>
          <a:bodyPr spcFirstLastPara="1" wrap="square" lIns="182875" tIns="0" rIns="91425" bIns="0" anchor="ctr" anchorCtr="0">
            <a:normAutofit/>
          </a:bodyPr>
          <a:lstStyle>
            <a:lvl1pPr marL="457200" lvl="0" indent="-228600" algn="l">
              <a:lnSpc>
                <a:spcPct val="90000"/>
              </a:lnSpc>
              <a:spcBef>
                <a:spcPts val="0"/>
              </a:spcBef>
              <a:spcAft>
                <a:spcPts val="0"/>
              </a:spcAft>
              <a:buSzPts val="1800"/>
              <a:buNone/>
              <a:defRPr sz="1800">
                <a:solidFill>
                  <a:schemeClr val="lt1"/>
                </a:solidFill>
                <a:latin typeface="Open Sans SemiBold"/>
                <a:ea typeface="Open Sans SemiBold"/>
                <a:cs typeface="Open Sans SemiBold"/>
                <a:sym typeface="Open Sans SemiBold"/>
              </a:defRPr>
            </a:lvl1pPr>
            <a:lvl2pPr marL="914400" lvl="1" indent="-331469" algn="l">
              <a:lnSpc>
                <a:spcPct val="95000"/>
              </a:lnSpc>
              <a:spcBef>
                <a:spcPts val="1200"/>
              </a:spcBef>
              <a:spcAft>
                <a:spcPts val="0"/>
              </a:spcAft>
              <a:buSzPts val="1620"/>
              <a:buChar char="✧"/>
              <a:defRPr/>
            </a:lvl2pPr>
            <a:lvl3pPr marL="1371600" lvl="2" indent="-331469" algn="l">
              <a:lnSpc>
                <a:spcPct val="95000"/>
              </a:lnSpc>
              <a:spcBef>
                <a:spcPts val="600"/>
              </a:spcBef>
              <a:spcAft>
                <a:spcPts val="0"/>
              </a:spcAft>
              <a:buSzPts val="1620"/>
              <a:buChar char="♦"/>
              <a:defRPr/>
            </a:lvl3pPr>
            <a:lvl4pPr marL="1828800" lvl="3" indent="-320039" algn="l">
              <a:lnSpc>
                <a:spcPct val="95000"/>
              </a:lnSpc>
              <a:spcBef>
                <a:spcPts val="600"/>
              </a:spcBef>
              <a:spcAft>
                <a:spcPts val="0"/>
              </a:spcAft>
              <a:buSzPts val="1440"/>
              <a:buChar char="◊"/>
              <a:defRPr/>
            </a:lvl4pPr>
            <a:lvl5pPr marL="2286000" lvl="4" indent="-342900" algn="l">
              <a:lnSpc>
                <a:spcPct val="9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4" name="Google Shape;154;p26"/>
          <p:cNvSpPr txBox="1">
            <a:spLocks noGrp="1"/>
          </p:cNvSpPr>
          <p:nvPr>
            <p:ph type="body" idx="4"/>
          </p:nvPr>
        </p:nvSpPr>
        <p:spPr>
          <a:xfrm>
            <a:off x="6339841" y="1185523"/>
            <a:ext cx="5242559" cy="655057"/>
          </a:xfrm>
          <a:prstGeom prst="rect">
            <a:avLst/>
          </a:prstGeom>
          <a:solidFill>
            <a:srgbClr val="C39203"/>
          </a:solidFill>
          <a:ln>
            <a:noFill/>
          </a:ln>
        </p:spPr>
        <p:txBody>
          <a:bodyPr spcFirstLastPara="1" wrap="square" lIns="182875" tIns="0" rIns="91425" bIns="0" anchor="ctr" anchorCtr="0">
            <a:normAutofit/>
          </a:bodyPr>
          <a:lstStyle>
            <a:lvl1pPr marL="457200" lvl="0" indent="-228600" algn="l">
              <a:lnSpc>
                <a:spcPct val="90000"/>
              </a:lnSpc>
              <a:spcBef>
                <a:spcPts val="0"/>
              </a:spcBef>
              <a:spcAft>
                <a:spcPts val="0"/>
              </a:spcAft>
              <a:buSzPts val="1800"/>
              <a:buNone/>
              <a:defRPr sz="1800">
                <a:solidFill>
                  <a:schemeClr val="lt1"/>
                </a:solidFill>
                <a:latin typeface="Open Sans SemiBold"/>
                <a:ea typeface="Open Sans SemiBold"/>
                <a:cs typeface="Open Sans SemiBold"/>
                <a:sym typeface="Open Sans SemiBold"/>
              </a:defRPr>
            </a:lvl1pPr>
            <a:lvl2pPr marL="914400" lvl="1" indent="-331469" algn="l">
              <a:lnSpc>
                <a:spcPct val="95000"/>
              </a:lnSpc>
              <a:spcBef>
                <a:spcPts val="1200"/>
              </a:spcBef>
              <a:spcAft>
                <a:spcPts val="0"/>
              </a:spcAft>
              <a:buSzPts val="1620"/>
              <a:buChar char="✧"/>
              <a:defRPr/>
            </a:lvl2pPr>
            <a:lvl3pPr marL="1371600" lvl="2" indent="-331469" algn="l">
              <a:lnSpc>
                <a:spcPct val="95000"/>
              </a:lnSpc>
              <a:spcBef>
                <a:spcPts val="600"/>
              </a:spcBef>
              <a:spcAft>
                <a:spcPts val="0"/>
              </a:spcAft>
              <a:buSzPts val="1620"/>
              <a:buChar char="♦"/>
              <a:defRPr/>
            </a:lvl3pPr>
            <a:lvl4pPr marL="1828800" lvl="3" indent="-320039" algn="l">
              <a:lnSpc>
                <a:spcPct val="95000"/>
              </a:lnSpc>
              <a:spcBef>
                <a:spcPts val="600"/>
              </a:spcBef>
              <a:spcAft>
                <a:spcPts val="0"/>
              </a:spcAft>
              <a:buSzPts val="1440"/>
              <a:buChar char="◊"/>
              <a:defRPr/>
            </a:lvl4pPr>
            <a:lvl5pPr marL="2286000" lvl="4" indent="-342900" algn="l">
              <a:lnSpc>
                <a:spcPct val="9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4259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497"/>
        <p:cNvGrpSpPr/>
        <p:nvPr/>
      </p:nvGrpSpPr>
      <p:grpSpPr>
        <a:xfrm>
          <a:off x="0" y="0"/>
          <a:ext cx="0" cy="0"/>
          <a:chOff x="0" y="0"/>
          <a:chExt cx="0" cy="0"/>
        </a:xfrm>
      </p:grpSpPr>
      <p:sp>
        <p:nvSpPr>
          <p:cNvPr id="498" name="Google Shape;498;g25c4d6869fc_1_488"/>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9" name="Google Shape;499;g25c4d6869fc_1_488"/>
          <p:cNvSpPr txBox="1">
            <a:spLocks noGrp="1"/>
          </p:cNvSpPr>
          <p:nvPr>
            <p:ph type="title"/>
          </p:nvPr>
        </p:nvSpPr>
        <p:spPr>
          <a:xfrm>
            <a:off x="928800" y="647703"/>
            <a:ext cx="6291300" cy="1328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g25c4d6869fc_1_488"/>
          <p:cNvSpPr>
            <a:spLocks noGrp="1"/>
          </p:cNvSpPr>
          <p:nvPr>
            <p:ph type="pic" idx="2"/>
          </p:nvPr>
        </p:nvSpPr>
        <p:spPr>
          <a:xfrm>
            <a:off x="0" y="2950934"/>
            <a:ext cx="12192000" cy="2581500"/>
          </a:xfrm>
          <a:prstGeom prst="rect">
            <a:avLst/>
          </a:prstGeom>
          <a:solidFill>
            <a:schemeClr val="lt1">
              <a:alpha val="34901"/>
            </a:schemeClr>
          </a:solidFill>
          <a:ln>
            <a:noFill/>
          </a:ln>
        </p:spPr>
      </p:sp>
      <p:sp>
        <p:nvSpPr>
          <p:cNvPr id="501" name="Google Shape;501;g25c4d6869fc_1_488"/>
          <p:cNvSpPr txBox="1">
            <a:spLocks noGrp="1"/>
          </p:cNvSpPr>
          <p:nvPr>
            <p:ph type="body" idx="1"/>
          </p:nvPr>
        </p:nvSpPr>
        <p:spPr>
          <a:xfrm>
            <a:off x="928800" y="2216910"/>
            <a:ext cx="6291300" cy="65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2" name="Google Shape;502;g25c4d6869fc_1_4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g25c4d6869fc_1_4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g25c4d6869fc_1_4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5" name="Google Shape;505;g25c4d6869fc_1_488"/>
          <p:cNvSpPr/>
          <p:nvPr/>
        </p:nvSpPr>
        <p:spPr>
          <a:xfrm>
            <a:off x="687289" y="0"/>
            <a:ext cx="71700" cy="1813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506" name="Google Shape;506;g25c4d6869fc_1_488"/>
          <p:cNvCxnSpPr/>
          <p:nvPr/>
        </p:nvCxnSpPr>
        <p:spPr>
          <a:xfrm>
            <a:off x="1068863" y="2102969"/>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507" name="Google Shape;507;g25c4d6869fc_1_488"/>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508" name="Google Shape;508;g25c4d6869fc_1_488"/>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9" name="Google Shape;509;g25c4d6869fc_1_488"/>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10" name="Google Shape;510;g25c4d6869fc_1_488"/>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bg>
      <p:bgPr>
        <a:solidFill>
          <a:schemeClr val="lt1"/>
        </a:solidFill>
        <a:effectLst/>
      </p:bgPr>
    </p:bg>
    <p:spTree>
      <p:nvGrpSpPr>
        <p:cNvPr id="1" name="Shape 525"/>
        <p:cNvGrpSpPr/>
        <p:nvPr/>
      </p:nvGrpSpPr>
      <p:grpSpPr>
        <a:xfrm>
          <a:off x="0" y="0"/>
          <a:ext cx="0" cy="0"/>
          <a:chOff x="0" y="0"/>
          <a:chExt cx="0" cy="0"/>
        </a:xfrm>
      </p:grpSpPr>
      <p:sp>
        <p:nvSpPr>
          <p:cNvPr id="526" name="Google Shape;526;g25c4d6869fc_1_516"/>
          <p:cNvSpPr/>
          <p:nvPr/>
        </p:nvSpPr>
        <p:spPr>
          <a:xfrm>
            <a:off x="0" y="9724"/>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7" name="Google Shape;527;g25c4d6869fc_1_516"/>
          <p:cNvSpPr txBox="1">
            <a:spLocks noGrp="1"/>
          </p:cNvSpPr>
          <p:nvPr>
            <p:ph type="title"/>
          </p:nvPr>
        </p:nvSpPr>
        <p:spPr>
          <a:xfrm>
            <a:off x="1519351" y="652069"/>
            <a:ext cx="34908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g25c4d6869fc_1_516"/>
          <p:cNvSpPr>
            <a:spLocks noGrp="1"/>
          </p:cNvSpPr>
          <p:nvPr>
            <p:ph type="pic" idx="2"/>
          </p:nvPr>
        </p:nvSpPr>
        <p:spPr>
          <a:xfrm>
            <a:off x="5231566" y="0"/>
            <a:ext cx="5231700" cy="6858000"/>
          </a:xfrm>
          <a:prstGeom prst="rect">
            <a:avLst/>
          </a:prstGeom>
          <a:solidFill>
            <a:schemeClr val="lt1">
              <a:alpha val="34901"/>
            </a:schemeClr>
          </a:solidFill>
          <a:ln>
            <a:noFill/>
          </a:ln>
        </p:spPr>
      </p:sp>
      <p:sp>
        <p:nvSpPr>
          <p:cNvPr id="529" name="Google Shape;529;g25c4d6869fc_1_516"/>
          <p:cNvSpPr txBox="1">
            <a:spLocks noGrp="1"/>
          </p:cNvSpPr>
          <p:nvPr>
            <p:ph type="body" idx="1"/>
          </p:nvPr>
        </p:nvSpPr>
        <p:spPr>
          <a:xfrm>
            <a:off x="1519351" y="3283710"/>
            <a:ext cx="34908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0" name="Google Shape;530;g25c4d6869fc_1_51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g25c4d6869fc_1_51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g25c4d6869fc_1_51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3" name="Google Shape;533;g25c4d6869fc_1_516"/>
          <p:cNvSpPr/>
          <p:nvPr/>
        </p:nvSpPr>
        <p:spPr>
          <a:xfrm>
            <a:off x="1277838" y="837332"/>
            <a:ext cx="72900" cy="204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534" name="Google Shape;534;g25c4d6869fc_1_516"/>
          <p:cNvCxnSpPr/>
          <p:nvPr/>
        </p:nvCxnSpPr>
        <p:spPr>
          <a:xfrm>
            <a:off x="165941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535" name="Google Shape;535;g25c4d6869fc_1_51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36" name="Google Shape;536;g25c4d6869fc_1_516"/>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7" name="Google Shape;537;g25c4d6869fc_1_516"/>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38" name="Google Shape;538;g25c4d6869fc_1_516"/>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chemeClr val="lt1"/>
        </a:solidFill>
        <a:effectLst/>
      </p:bgPr>
    </p:bg>
    <p:spTree>
      <p:nvGrpSpPr>
        <p:cNvPr id="1" name="Shape 539"/>
        <p:cNvGrpSpPr/>
        <p:nvPr/>
      </p:nvGrpSpPr>
      <p:grpSpPr>
        <a:xfrm>
          <a:off x="0" y="0"/>
          <a:ext cx="0" cy="0"/>
          <a:chOff x="0" y="0"/>
          <a:chExt cx="0" cy="0"/>
        </a:xfrm>
      </p:grpSpPr>
      <p:sp>
        <p:nvSpPr>
          <p:cNvPr id="540" name="Google Shape;540;g25c4d6869fc_1_530"/>
          <p:cNvSpPr>
            <a:spLocks noGrp="1"/>
          </p:cNvSpPr>
          <p:nvPr>
            <p:ph type="pic" idx="2"/>
          </p:nvPr>
        </p:nvSpPr>
        <p:spPr>
          <a:xfrm>
            <a:off x="0" y="0"/>
            <a:ext cx="12192000" cy="4251300"/>
          </a:xfrm>
          <a:prstGeom prst="rect">
            <a:avLst/>
          </a:prstGeom>
          <a:solidFill>
            <a:schemeClr val="lt1">
              <a:alpha val="49803"/>
            </a:schemeClr>
          </a:solidFill>
          <a:ln>
            <a:noFill/>
          </a:ln>
        </p:spPr>
      </p:sp>
      <p:sp>
        <p:nvSpPr>
          <p:cNvPr id="541" name="Google Shape;541;g25c4d6869fc_1_530"/>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2" name="Google Shape;542;g25c4d6869fc_1_530"/>
          <p:cNvSpPr txBox="1">
            <a:spLocks noGrp="1"/>
          </p:cNvSpPr>
          <p:nvPr>
            <p:ph type="subTitle" idx="1"/>
          </p:nvPr>
        </p:nvSpPr>
        <p:spPr>
          <a:xfrm>
            <a:off x="6320892" y="5027253"/>
            <a:ext cx="5373600" cy="1132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543" name="Google Shape;543;g25c4d6869fc_1_530"/>
          <p:cNvCxnSpPr/>
          <p:nvPr/>
        </p:nvCxnSpPr>
        <p:spPr>
          <a:xfrm>
            <a:off x="1838883" y="607270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544" name="Google Shape;544;g25c4d6869fc_1_530"/>
          <p:cNvSpPr txBox="1">
            <a:spLocks noGrp="1"/>
          </p:cNvSpPr>
          <p:nvPr>
            <p:ph type="ctrTitle"/>
          </p:nvPr>
        </p:nvSpPr>
        <p:spPr>
          <a:xfrm>
            <a:off x="1694226" y="4626870"/>
            <a:ext cx="4626600" cy="1389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5" name="Google Shape;545;g25c4d6869fc_1_53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g25c4d6869fc_1_530"/>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7" name="Google Shape;547;g25c4d6869fc_1_53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48" name="Google Shape;548;g25c4d6869fc_1_53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49" name="Google Shape;549;g25c4d6869fc_1_530"/>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550" name="Google Shape;550;g25c4d6869fc_1_530"/>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
        <p:nvSpPr>
          <p:cNvPr id="551" name="Google Shape;551;g25c4d6869fc_1_530"/>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Overview">
  <p:cSld name="1_Overview">
    <p:bg>
      <p:bgPr>
        <a:solidFill>
          <a:schemeClr val="lt1"/>
        </a:solidFill>
        <a:effectLst/>
      </p:bgPr>
    </p:bg>
    <p:spTree>
      <p:nvGrpSpPr>
        <p:cNvPr id="1" name="Shape 552"/>
        <p:cNvGrpSpPr/>
        <p:nvPr/>
      </p:nvGrpSpPr>
      <p:grpSpPr>
        <a:xfrm>
          <a:off x="0" y="0"/>
          <a:ext cx="0" cy="0"/>
          <a:chOff x="0" y="0"/>
          <a:chExt cx="0" cy="0"/>
        </a:xfrm>
      </p:grpSpPr>
      <p:sp>
        <p:nvSpPr>
          <p:cNvPr id="553" name="Google Shape;553;g25c4d6869fc_1_543"/>
          <p:cNvSpPr/>
          <p:nvPr/>
        </p:nvSpPr>
        <p:spPr>
          <a:xfrm>
            <a:off x="0" y="5764039"/>
            <a:ext cx="12192000" cy="10941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4" name="Google Shape;554;g25c4d6869fc_1_543"/>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b="1">
                <a:solidFill>
                  <a:schemeClr val="lt2"/>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5" name="Google Shape;555;g25c4d6869fc_1_543"/>
          <p:cNvSpPr txBox="1">
            <a:spLocks noGrp="1"/>
          </p:cNvSpPr>
          <p:nvPr>
            <p:ph type="body" idx="1"/>
          </p:nvPr>
        </p:nvSpPr>
        <p:spPr>
          <a:xfrm>
            <a:off x="928801"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6" name="Google Shape;556;g25c4d6869fc_1_5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g25c4d6869fc_1_5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g25c4d6869fc_1_5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9" name="Google Shape;559;g25c4d6869fc_1_543"/>
          <p:cNvSpPr/>
          <p:nvPr/>
        </p:nvSpPr>
        <p:spPr>
          <a:xfrm>
            <a:off x="687289" y="0"/>
            <a:ext cx="72000" cy="1152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2"/>
              </a:solidFill>
              <a:latin typeface="Arial"/>
              <a:ea typeface="Arial"/>
              <a:cs typeface="Arial"/>
              <a:sym typeface="Arial"/>
            </a:endParaRPr>
          </a:p>
        </p:txBody>
      </p:sp>
      <p:cxnSp>
        <p:nvCxnSpPr>
          <p:cNvPr id="560" name="Google Shape;560;g25c4d6869fc_1_54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61" name="Google Shape;561;g25c4d6869fc_1_54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2" name="Google Shape;562;g25c4d6869fc_1_54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63" name="Google Shape;563;g25c4d6869fc_1_54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64" name="Google Shape;564;g25c4d6869fc_1_543"/>
          <p:cNvCxnSpPr/>
          <p:nvPr/>
        </p:nvCxnSpPr>
        <p:spPr>
          <a:xfrm>
            <a:off x="11192400" y="802800"/>
            <a:ext cx="1001100" cy="0"/>
          </a:xfrm>
          <a:prstGeom prst="straightConnector1">
            <a:avLst/>
          </a:prstGeom>
          <a:noFill/>
          <a:ln w="9525" cap="flat" cmpd="sng">
            <a:solidFill>
              <a:schemeClr val="accent1"/>
            </a:solidFill>
            <a:prstDash val="solid"/>
            <a:miter lim="800000"/>
            <a:headEnd type="none" w="sm" len="sm"/>
            <a:tailEnd type="none" w="sm" len="sm"/>
          </a:ln>
        </p:spPr>
      </p:cxnSp>
      <p:cxnSp>
        <p:nvCxnSpPr>
          <p:cNvPr id="565" name="Google Shape;565;g25c4d6869fc_1_543"/>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66" name="Google Shape;566;g25c4d6869fc_1_543"/>
          <p:cNvSpPr txBox="1">
            <a:spLocks noGrp="1"/>
          </p:cNvSpPr>
          <p:nvPr>
            <p:ph type="body" idx="3"/>
          </p:nvPr>
        </p:nvSpPr>
        <p:spPr>
          <a:xfrm>
            <a:off x="4467663"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7" name="Google Shape;567;g25c4d6869fc_1_543"/>
          <p:cNvSpPr txBox="1">
            <a:spLocks noGrp="1"/>
          </p:cNvSpPr>
          <p:nvPr>
            <p:ph type="body" idx="4"/>
          </p:nvPr>
        </p:nvSpPr>
        <p:spPr>
          <a:xfrm>
            <a:off x="8006525" y="245270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8" name="Google Shape;568;g25c4d6869fc_1_543"/>
          <p:cNvSpPr txBox="1">
            <a:spLocks noGrp="1"/>
          </p:cNvSpPr>
          <p:nvPr>
            <p:ph type="body" idx="5"/>
          </p:nvPr>
        </p:nvSpPr>
        <p:spPr>
          <a:xfrm>
            <a:off x="928801"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9" name="Google Shape;569;g25c4d6869fc_1_543"/>
          <p:cNvSpPr txBox="1">
            <a:spLocks noGrp="1"/>
          </p:cNvSpPr>
          <p:nvPr>
            <p:ph type="body" idx="6"/>
          </p:nvPr>
        </p:nvSpPr>
        <p:spPr>
          <a:xfrm>
            <a:off x="4467663"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0" name="Google Shape;570;g25c4d6869fc_1_543"/>
          <p:cNvSpPr txBox="1">
            <a:spLocks noGrp="1"/>
          </p:cNvSpPr>
          <p:nvPr>
            <p:ph type="body" idx="7"/>
          </p:nvPr>
        </p:nvSpPr>
        <p:spPr>
          <a:xfrm>
            <a:off x="8006525" y="456391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1" name="Google Shape;571;g25c4d6869fc_1_543"/>
          <p:cNvSpPr txBox="1">
            <a:spLocks noGrp="1"/>
          </p:cNvSpPr>
          <p:nvPr>
            <p:ph type="body" idx="8"/>
          </p:nvPr>
        </p:nvSpPr>
        <p:spPr>
          <a:xfrm>
            <a:off x="928801"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2" name="Google Shape;572;g25c4d6869fc_1_543"/>
          <p:cNvSpPr txBox="1">
            <a:spLocks noGrp="1"/>
          </p:cNvSpPr>
          <p:nvPr>
            <p:ph type="body" idx="9"/>
          </p:nvPr>
        </p:nvSpPr>
        <p:spPr>
          <a:xfrm>
            <a:off x="4467663"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3" name="Google Shape;573;g25c4d6869fc_1_543"/>
          <p:cNvSpPr txBox="1">
            <a:spLocks noGrp="1"/>
          </p:cNvSpPr>
          <p:nvPr>
            <p:ph type="body" idx="13"/>
          </p:nvPr>
        </p:nvSpPr>
        <p:spPr>
          <a:xfrm>
            <a:off x="8006525" y="287627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4" name="Google Shape;574;g25c4d6869fc_1_543"/>
          <p:cNvSpPr txBox="1">
            <a:spLocks noGrp="1"/>
          </p:cNvSpPr>
          <p:nvPr>
            <p:ph type="body" idx="14"/>
          </p:nvPr>
        </p:nvSpPr>
        <p:spPr>
          <a:xfrm>
            <a:off x="928801"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5" name="Google Shape;575;g25c4d6869fc_1_543"/>
          <p:cNvSpPr txBox="1">
            <a:spLocks noGrp="1"/>
          </p:cNvSpPr>
          <p:nvPr>
            <p:ph type="body" idx="15"/>
          </p:nvPr>
        </p:nvSpPr>
        <p:spPr>
          <a:xfrm>
            <a:off x="4467663"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6" name="Google Shape;576;g25c4d6869fc_1_543"/>
          <p:cNvSpPr txBox="1">
            <a:spLocks noGrp="1"/>
          </p:cNvSpPr>
          <p:nvPr>
            <p:ph type="body" idx="16"/>
          </p:nvPr>
        </p:nvSpPr>
        <p:spPr>
          <a:xfrm>
            <a:off x="8006525" y="498747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7" name="Google Shape;577;g25c4d6869fc_1_543"/>
          <p:cNvSpPr>
            <a:spLocks noGrp="1"/>
          </p:cNvSpPr>
          <p:nvPr>
            <p:ph type="pic" idx="17"/>
          </p:nvPr>
        </p:nvSpPr>
        <p:spPr>
          <a:xfrm>
            <a:off x="1041234" y="1575100"/>
            <a:ext cx="867600" cy="868800"/>
          </a:xfrm>
          <a:prstGeom prst="ellipse">
            <a:avLst/>
          </a:prstGeom>
          <a:noFill/>
          <a:ln w="19050" cap="flat" cmpd="sng">
            <a:solidFill>
              <a:schemeClr val="lt2"/>
            </a:solidFill>
            <a:prstDash val="solid"/>
            <a:round/>
            <a:headEnd type="none" w="sm" len="sm"/>
            <a:tailEnd type="none" w="sm" len="sm"/>
          </a:ln>
        </p:spPr>
      </p:sp>
      <p:sp>
        <p:nvSpPr>
          <p:cNvPr id="578" name="Google Shape;578;g25c4d6869fc_1_543"/>
          <p:cNvSpPr>
            <a:spLocks noGrp="1"/>
          </p:cNvSpPr>
          <p:nvPr>
            <p:ph type="pic" idx="18"/>
          </p:nvPr>
        </p:nvSpPr>
        <p:spPr>
          <a:xfrm>
            <a:off x="4576544" y="1575100"/>
            <a:ext cx="867600" cy="868800"/>
          </a:xfrm>
          <a:prstGeom prst="ellipse">
            <a:avLst/>
          </a:prstGeom>
          <a:noFill/>
          <a:ln w="19050" cap="flat" cmpd="sng">
            <a:solidFill>
              <a:schemeClr val="lt2"/>
            </a:solidFill>
            <a:prstDash val="solid"/>
            <a:round/>
            <a:headEnd type="none" w="sm" len="sm"/>
            <a:tailEnd type="none" w="sm" len="sm"/>
          </a:ln>
        </p:spPr>
      </p:sp>
      <p:sp>
        <p:nvSpPr>
          <p:cNvPr id="579" name="Google Shape;579;g25c4d6869fc_1_543"/>
          <p:cNvSpPr>
            <a:spLocks noGrp="1"/>
          </p:cNvSpPr>
          <p:nvPr>
            <p:ph type="pic" idx="19"/>
          </p:nvPr>
        </p:nvSpPr>
        <p:spPr>
          <a:xfrm>
            <a:off x="8111854" y="1575100"/>
            <a:ext cx="867600" cy="868800"/>
          </a:xfrm>
          <a:prstGeom prst="ellipse">
            <a:avLst/>
          </a:prstGeom>
          <a:noFill/>
          <a:ln w="19050" cap="flat" cmpd="sng">
            <a:solidFill>
              <a:schemeClr val="lt2"/>
            </a:solidFill>
            <a:prstDash val="solid"/>
            <a:round/>
            <a:headEnd type="none" w="sm" len="sm"/>
            <a:tailEnd type="none" w="sm" len="sm"/>
          </a:ln>
        </p:spPr>
      </p:sp>
      <p:sp>
        <p:nvSpPr>
          <p:cNvPr id="580" name="Google Shape;580;g25c4d6869fc_1_543"/>
          <p:cNvSpPr>
            <a:spLocks noGrp="1"/>
          </p:cNvSpPr>
          <p:nvPr>
            <p:ph type="pic" idx="20"/>
          </p:nvPr>
        </p:nvSpPr>
        <p:spPr>
          <a:xfrm>
            <a:off x="1041234" y="3707211"/>
            <a:ext cx="867600" cy="868800"/>
          </a:xfrm>
          <a:prstGeom prst="ellipse">
            <a:avLst/>
          </a:prstGeom>
          <a:noFill/>
          <a:ln w="19050" cap="flat" cmpd="sng">
            <a:solidFill>
              <a:schemeClr val="lt2"/>
            </a:solidFill>
            <a:prstDash val="solid"/>
            <a:round/>
            <a:headEnd type="none" w="sm" len="sm"/>
            <a:tailEnd type="none" w="sm" len="sm"/>
          </a:ln>
        </p:spPr>
      </p:sp>
      <p:sp>
        <p:nvSpPr>
          <p:cNvPr id="581" name="Google Shape;581;g25c4d6869fc_1_543"/>
          <p:cNvSpPr>
            <a:spLocks noGrp="1"/>
          </p:cNvSpPr>
          <p:nvPr>
            <p:ph type="pic" idx="21"/>
          </p:nvPr>
        </p:nvSpPr>
        <p:spPr>
          <a:xfrm>
            <a:off x="4576544" y="3707211"/>
            <a:ext cx="867600" cy="868800"/>
          </a:xfrm>
          <a:prstGeom prst="ellipse">
            <a:avLst/>
          </a:prstGeom>
          <a:noFill/>
          <a:ln w="19050" cap="flat" cmpd="sng">
            <a:solidFill>
              <a:schemeClr val="lt2"/>
            </a:solidFill>
            <a:prstDash val="solid"/>
            <a:round/>
            <a:headEnd type="none" w="sm" len="sm"/>
            <a:tailEnd type="none" w="sm" len="sm"/>
          </a:ln>
        </p:spPr>
      </p:sp>
      <p:sp>
        <p:nvSpPr>
          <p:cNvPr id="582" name="Google Shape;582;g25c4d6869fc_1_543"/>
          <p:cNvSpPr>
            <a:spLocks noGrp="1"/>
          </p:cNvSpPr>
          <p:nvPr>
            <p:ph type="pic" idx="22"/>
          </p:nvPr>
        </p:nvSpPr>
        <p:spPr>
          <a:xfrm>
            <a:off x="8111854" y="3707211"/>
            <a:ext cx="867600" cy="868800"/>
          </a:xfrm>
          <a:prstGeom prst="ellipse">
            <a:avLst/>
          </a:prstGeom>
          <a:noFill/>
          <a:ln w="19050" cap="flat" cmpd="sng">
            <a:solidFill>
              <a:schemeClr val="lt2"/>
            </a:solidFill>
            <a:prstDash val="solid"/>
            <a:round/>
            <a:headEnd type="none" w="sm" len="sm"/>
            <a:tailEnd type="none" w="sm" len="sm"/>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Overview">
  <p:cSld name="2_Overview">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g25c4d6869fc_1_574"/>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5" name="Google Shape;585;g25c4d6869fc_1_574"/>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g25c4d6869fc_1_574"/>
          <p:cNvSpPr txBox="1">
            <a:spLocks noGrp="1"/>
          </p:cNvSpPr>
          <p:nvPr>
            <p:ph type="body" idx="1"/>
          </p:nvPr>
        </p:nvSpPr>
        <p:spPr>
          <a:xfrm>
            <a:off x="928801"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7" name="Google Shape;587;g25c4d6869fc_1_57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g25c4d6869fc_1_57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g25c4d6869fc_1_57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g25c4d6869fc_1_574"/>
          <p:cNvSpPr/>
          <p:nvPr/>
        </p:nvSpPr>
        <p:spPr>
          <a:xfrm>
            <a:off x="687289" y="244444"/>
            <a:ext cx="72000" cy="90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1" name="Google Shape;591;g25c4d6869fc_1_574"/>
          <p:cNvSpPr txBox="1">
            <a:spLocks noGrp="1"/>
          </p:cNvSpPr>
          <p:nvPr>
            <p:ph type="body" idx="2"/>
          </p:nvPr>
        </p:nvSpPr>
        <p:spPr>
          <a:xfrm>
            <a:off x="4467663"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2" name="Google Shape;592;g25c4d6869fc_1_574"/>
          <p:cNvSpPr txBox="1">
            <a:spLocks noGrp="1"/>
          </p:cNvSpPr>
          <p:nvPr>
            <p:ph type="body" idx="3"/>
          </p:nvPr>
        </p:nvSpPr>
        <p:spPr>
          <a:xfrm>
            <a:off x="8006525"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3" name="Google Shape;593;g25c4d6869fc_1_574"/>
          <p:cNvSpPr txBox="1">
            <a:spLocks noGrp="1"/>
          </p:cNvSpPr>
          <p:nvPr>
            <p:ph type="body" idx="4"/>
          </p:nvPr>
        </p:nvSpPr>
        <p:spPr>
          <a:xfrm>
            <a:off x="928801"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4" name="Google Shape;594;g25c4d6869fc_1_574"/>
          <p:cNvSpPr txBox="1">
            <a:spLocks noGrp="1"/>
          </p:cNvSpPr>
          <p:nvPr>
            <p:ph type="body" idx="5"/>
          </p:nvPr>
        </p:nvSpPr>
        <p:spPr>
          <a:xfrm>
            <a:off x="4467663"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5" name="Google Shape;595;g25c4d6869fc_1_574"/>
          <p:cNvSpPr txBox="1">
            <a:spLocks noGrp="1"/>
          </p:cNvSpPr>
          <p:nvPr>
            <p:ph type="body" idx="6"/>
          </p:nvPr>
        </p:nvSpPr>
        <p:spPr>
          <a:xfrm>
            <a:off x="8006525"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6" name="Google Shape;596;g25c4d6869fc_1_574"/>
          <p:cNvSpPr txBox="1">
            <a:spLocks noGrp="1"/>
          </p:cNvSpPr>
          <p:nvPr>
            <p:ph type="body" idx="7"/>
          </p:nvPr>
        </p:nvSpPr>
        <p:spPr>
          <a:xfrm>
            <a:off x="928801"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7" name="Google Shape;597;g25c4d6869fc_1_574"/>
          <p:cNvSpPr txBox="1">
            <a:spLocks noGrp="1"/>
          </p:cNvSpPr>
          <p:nvPr>
            <p:ph type="body" idx="8"/>
          </p:nvPr>
        </p:nvSpPr>
        <p:spPr>
          <a:xfrm>
            <a:off x="4467663"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8" name="Google Shape;598;g25c4d6869fc_1_574"/>
          <p:cNvSpPr txBox="1">
            <a:spLocks noGrp="1"/>
          </p:cNvSpPr>
          <p:nvPr>
            <p:ph type="body" idx="9"/>
          </p:nvPr>
        </p:nvSpPr>
        <p:spPr>
          <a:xfrm>
            <a:off x="8006525"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9" name="Google Shape;599;g25c4d6869fc_1_574"/>
          <p:cNvSpPr txBox="1">
            <a:spLocks noGrp="1"/>
          </p:cNvSpPr>
          <p:nvPr>
            <p:ph type="body" idx="13"/>
          </p:nvPr>
        </p:nvSpPr>
        <p:spPr>
          <a:xfrm>
            <a:off x="928801"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0" name="Google Shape;600;g25c4d6869fc_1_574"/>
          <p:cNvSpPr txBox="1">
            <a:spLocks noGrp="1"/>
          </p:cNvSpPr>
          <p:nvPr>
            <p:ph type="body" idx="14"/>
          </p:nvPr>
        </p:nvSpPr>
        <p:spPr>
          <a:xfrm>
            <a:off x="4467663"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1" name="Google Shape;601;g25c4d6869fc_1_574"/>
          <p:cNvSpPr txBox="1">
            <a:spLocks noGrp="1"/>
          </p:cNvSpPr>
          <p:nvPr>
            <p:ph type="body" idx="15"/>
          </p:nvPr>
        </p:nvSpPr>
        <p:spPr>
          <a:xfrm>
            <a:off x="8006525"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2" name="Google Shape;602;g25c4d6869fc_1_574"/>
          <p:cNvSpPr>
            <a:spLocks noGrp="1"/>
          </p:cNvSpPr>
          <p:nvPr>
            <p:ph type="pic" idx="16"/>
          </p:nvPr>
        </p:nvSpPr>
        <p:spPr>
          <a:xfrm>
            <a:off x="1041234" y="1757980"/>
            <a:ext cx="867600" cy="868800"/>
          </a:xfrm>
          <a:prstGeom prst="ellipse">
            <a:avLst/>
          </a:prstGeom>
          <a:noFill/>
          <a:ln w="19050" cap="flat" cmpd="sng">
            <a:solidFill>
              <a:schemeClr val="dk2"/>
            </a:solidFill>
            <a:prstDash val="solid"/>
            <a:round/>
            <a:headEnd type="none" w="sm" len="sm"/>
            <a:tailEnd type="none" w="sm" len="sm"/>
          </a:ln>
        </p:spPr>
      </p:sp>
      <p:sp>
        <p:nvSpPr>
          <p:cNvPr id="603" name="Google Shape;603;g25c4d6869fc_1_574"/>
          <p:cNvSpPr>
            <a:spLocks noGrp="1"/>
          </p:cNvSpPr>
          <p:nvPr>
            <p:ph type="pic" idx="17"/>
          </p:nvPr>
        </p:nvSpPr>
        <p:spPr>
          <a:xfrm>
            <a:off x="4576544" y="1757980"/>
            <a:ext cx="867600" cy="868800"/>
          </a:xfrm>
          <a:prstGeom prst="ellipse">
            <a:avLst/>
          </a:prstGeom>
          <a:noFill/>
          <a:ln w="19050" cap="flat" cmpd="sng">
            <a:solidFill>
              <a:schemeClr val="dk2"/>
            </a:solidFill>
            <a:prstDash val="solid"/>
            <a:round/>
            <a:headEnd type="none" w="sm" len="sm"/>
            <a:tailEnd type="none" w="sm" len="sm"/>
          </a:ln>
        </p:spPr>
      </p:sp>
      <p:sp>
        <p:nvSpPr>
          <p:cNvPr id="604" name="Google Shape;604;g25c4d6869fc_1_574"/>
          <p:cNvSpPr>
            <a:spLocks noGrp="1"/>
          </p:cNvSpPr>
          <p:nvPr>
            <p:ph type="pic" idx="18"/>
          </p:nvPr>
        </p:nvSpPr>
        <p:spPr>
          <a:xfrm>
            <a:off x="8111854" y="1757980"/>
            <a:ext cx="867600" cy="868800"/>
          </a:xfrm>
          <a:prstGeom prst="ellipse">
            <a:avLst/>
          </a:prstGeom>
          <a:noFill/>
          <a:ln w="19050" cap="flat" cmpd="sng">
            <a:solidFill>
              <a:schemeClr val="dk2"/>
            </a:solidFill>
            <a:prstDash val="solid"/>
            <a:round/>
            <a:headEnd type="none" w="sm" len="sm"/>
            <a:tailEnd type="none" w="sm" len="sm"/>
          </a:ln>
        </p:spPr>
      </p:sp>
      <p:sp>
        <p:nvSpPr>
          <p:cNvPr id="605" name="Google Shape;605;g25c4d6869fc_1_574"/>
          <p:cNvSpPr>
            <a:spLocks noGrp="1"/>
          </p:cNvSpPr>
          <p:nvPr>
            <p:ph type="pic" idx="19"/>
          </p:nvPr>
        </p:nvSpPr>
        <p:spPr>
          <a:xfrm>
            <a:off x="1041234" y="3890091"/>
            <a:ext cx="867600" cy="868800"/>
          </a:xfrm>
          <a:prstGeom prst="ellipse">
            <a:avLst/>
          </a:prstGeom>
          <a:noFill/>
          <a:ln w="19050" cap="flat" cmpd="sng">
            <a:solidFill>
              <a:schemeClr val="dk2"/>
            </a:solidFill>
            <a:prstDash val="solid"/>
            <a:round/>
            <a:headEnd type="none" w="sm" len="sm"/>
            <a:tailEnd type="none" w="sm" len="sm"/>
          </a:ln>
        </p:spPr>
      </p:sp>
      <p:sp>
        <p:nvSpPr>
          <p:cNvPr id="606" name="Google Shape;606;g25c4d6869fc_1_574"/>
          <p:cNvSpPr>
            <a:spLocks noGrp="1"/>
          </p:cNvSpPr>
          <p:nvPr>
            <p:ph type="pic" idx="20"/>
          </p:nvPr>
        </p:nvSpPr>
        <p:spPr>
          <a:xfrm>
            <a:off x="4576544" y="3890091"/>
            <a:ext cx="867600" cy="868800"/>
          </a:xfrm>
          <a:prstGeom prst="ellipse">
            <a:avLst/>
          </a:prstGeom>
          <a:noFill/>
          <a:ln w="19050" cap="flat" cmpd="sng">
            <a:solidFill>
              <a:schemeClr val="dk2"/>
            </a:solidFill>
            <a:prstDash val="solid"/>
            <a:round/>
            <a:headEnd type="none" w="sm" len="sm"/>
            <a:tailEnd type="none" w="sm" len="sm"/>
          </a:ln>
        </p:spPr>
      </p:sp>
      <p:sp>
        <p:nvSpPr>
          <p:cNvPr id="607" name="Google Shape;607;g25c4d6869fc_1_574"/>
          <p:cNvSpPr>
            <a:spLocks noGrp="1"/>
          </p:cNvSpPr>
          <p:nvPr>
            <p:ph type="pic" idx="21"/>
          </p:nvPr>
        </p:nvSpPr>
        <p:spPr>
          <a:xfrm>
            <a:off x="8111854" y="3890091"/>
            <a:ext cx="867600" cy="868800"/>
          </a:xfrm>
          <a:prstGeom prst="ellipse">
            <a:avLst/>
          </a:prstGeom>
          <a:noFill/>
          <a:ln w="19050" cap="flat" cmpd="sng">
            <a:solidFill>
              <a:schemeClr val="dk2"/>
            </a:solidFill>
            <a:prstDash val="solid"/>
            <a:round/>
            <a:headEnd type="none" w="sm" len="sm"/>
            <a:tailEnd type="none" w="sm" len="sm"/>
          </a:ln>
        </p:spPr>
      </p:sp>
      <p:cxnSp>
        <p:nvCxnSpPr>
          <p:cNvPr id="608" name="Google Shape;608;g25c4d6869fc_1_574"/>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609" name="Google Shape;609;g25c4d6869fc_1_574"/>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10" name="Google Shape;610;g25c4d6869fc_1_574"/>
          <p:cNvSpPr txBox="1">
            <a:spLocks noGrp="1"/>
          </p:cNvSpPr>
          <p:nvPr>
            <p:ph type="body" idx="2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1" name="Google Shape;611;g25c4d6869fc_1_574"/>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Overview">
  <p:cSld name="3_Overview">
    <p:bg>
      <p:bgPr>
        <a:blipFill>
          <a:blip r:embed="rId2">
            <a:alphaModFix/>
          </a:blip>
          <a:stretch>
            <a:fillRect/>
          </a:stretch>
        </a:blipFill>
        <a:effectLst/>
      </p:bgPr>
    </p:bg>
    <p:spTree>
      <p:nvGrpSpPr>
        <p:cNvPr id="1" name="Shape 612"/>
        <p:cNvGrpSpPr/>
        <p:nvPr/>
      </p:nvGrpSpPr>
      <p:grpSpPr>
        <a:xfrm>
          <a:off x="0" y="0"/>
          <a:ext cx="0" cy="0"/>
          <a:chOff x="0" y="0"/>
          <a:chExt cx="0" cy="0"/>
        </a:xfrm>
      </p:grpSpPr>
      <p:sp>
        <p:nvSpPr>
          <p:cNvPr id="613" name="Google Shape;613;g25c4d6869fc_1_603"/>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14" name="Google Shape;614;g25c4d6869fc_1_603"/>
          <p:cNvSpPr txBox="1">
            <a:spLocks noGrp="1"/>
          </p:cNvSpPr>
          <p:nvPr>
            <p:ph type="title"/>
          </p:nvPr>
        </p:nvSpPr>
        <p:spPr>
          <a:xfrm>
            <a:off x="1519350" y="645199"/>
            <a:ext cx="4737600" cy="1338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5" name="Google Shape;615;g25c4d6869fc_1_603"/>
          <p:cNvSpPr txBox="1">
            <a:spLocks noGrp="1"/>
          </p:cNvSpPr>
          <p:nvPr>
            <p:ph type="body" idx="1"/>
          </p:nvPr>
        </p:nvSpPr>
        <p:spPr>
          <a:xfrm>
            <a:off x="1386001"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6" name="Google Shape;616;g25c4d6869fc_1_60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7" name="Google Shape;617;g25c4d6869fc_1_60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g25c4d6869fc_1_60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19" name="Google Shape;619;g25c4d6869fc_1_60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20" name="Google Shape;620;g25c4d6869fc_1_60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1" name="Google Shape;621;g25c4d6869fc_1_60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622" name="Google Shape;622;g25c4d6869fc_1_60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623" name="Google Shape;623;g25c4d6869fc_1_603"/>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24" name="Google Shape;624;g25c4d6869fc_1_603"/>
          <p:cNvSpPr txBox="1">
            <a:spLocks noGrp="1"/>
          </p:cNvSpPr>
          <p:nvPr>
            <p:ph type="body" idx="3"/>
          </p:nvPr>
        </p:nvSpPr>
        <p:spPr>
          <a:xfrm>
            <a:off x="11084400" y="838800"/>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5" name="Google Shape;625;g25c4d6869fc_1_603"/>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626" name="Google Shape;626;g25c4d6869fc_1_603"/>
          <p:cNvSpPr txBox="1">
            <a:spLocks noGrp="1"/>
          </p:cNvSpPr>
          <p:nvPr>
            <p:ph type="body" idx="4"/>
          </p:nvPr>
        </p:nvSpPr>
        <p:spPr>
          <a:xfrm>
            <a:off x="4924863"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7" name="Google Shape;627;g25c4d6869fc_1_603"/>
          <p:cNvSpPr txBox="1">
            <a:spLocks noGrp="1"/>
          </p:cNvSpPr>
          <p:nvPr>
            <p:ph type="body" idx="5"/>
          </p:nvPr>
        </p:nvSpPr>
        <p:spPr>
          <a:xfrm>
            <a:off x="8463725"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8" name="Google Shape;628;g25c4d6869fc_1_603"/>
          <p:cNvSpPr txBox="1">
            <a:spLocks noGrp="1"/>
          </p:cNvSpPr>
          <p:nvPr>
            <p:ph type="body" idx="6"/>
          </p:nvPr>
        </p:nvSpPr>
        <p:spPr>
          <a:xfrm>
            <a:off x="1386001"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9" name="Google Shape;629;g25c4d6869fc_1_603"/>
          <p:cNvSpPr txBox="1">
            <a:spLocks noGrp="1"/>
          </p:cNvSpPr>
          <p:nvPr>
            <p:ph type="body" idx="7"/>
          </p:nvPr>
        </p:nvSpPr>
        <p:spPr>
          <a:xfrm>
            <a:off x="4924863"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0" name="Google Shape;630;g25c4d6869fc_1_603"/>
          <p:cNvSpPr txBox="1">
            <a:spLocks noGrp="1"/>
          </p:cNvSpPr>
          <p:nvPr>
            <p:ph type="body" idx="8"/>
          </p:nvPr>
        </p:nvSpPr>
        <p:spPr>
          <a:xfrm>
            <a:off x="8463725"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1" name="Google Shape;631;g25c4d6869fc_1_603"/>
          <p:cNvSpPr txBox="1">
            <a:spLocks noGrp="1"/>
          </p:cNvSpPr>
          <p:nvPr>
            <p:ph type="body" idx="9"/>
          </p:nvPr>
        </p:nvSpPr>
        <p:spPr>
          <a:xfrm>
            <a:off x="1386001"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2" name="Google Shape;632;g25c4d6869fc_1_603"/>
          <p:cNvSpPr txBox="1">
            <a:spLocks noGrp="1"/>
          </p:cNvSpPr>
          <p:nvPr>
            <p:ph type="body" idx="13"/>
          </p:nvPr>
        </p:nvSpPr>
        <p:spPr>
          <a:xfrm>
            <a:off x="4924863"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3" name="Google Shape;633;g25c4d6869fc_1_603"/>
          <p:cNvSpPr txBox="1">
            <a:spLocks noGrp="1"/>
          </p:cNvSpPr>
          <p:nvPr>
            <p:ph type="body" idx="14"/>
          </p:nvPr>
        </p:nvSpPr>
        <p:spPr>
          <a:xfrm>
            <a:off x="8463725"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4" name="Google Shape;634;g25c4d6869fc_1_603"/>
          <p:cNvSpPr txBox="1">
            <a:spLocks noGrp="1"/>
          </p:cNvSpPr>
          <p:nvPr>
            <p:ph type="body" idx="15"/>
          </p:nvPr>
        </p:nvSpPr>
        <p:spPr>
          <a:xfrm>
            <a:off x="1386001"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5" name="Google Shape;635;g25c4d6869fc_1_603"/>
          <p:cNvSpPr txBox="1">
            <a:spLocks noGrp="1"/>
          </p:cNvSpPr>
          <p:nvPr>
            <p:ph type="body" idx="16"/>
          </p:nvPr>
        </p:nvSpPr>
        <p:spPr>
          <a:xfrm>
            <a:off x="4924863"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6" name="Google Shape;636;g25c4d6869fc_1_603"/>
          <p:cNvSpPr txBox="1">
            <a:spLocks noGrp="1"/>
          </p:cNvSpPr>
          <p:nvPr>
            <p:ph type="body" idx="17"/>
          </p:nvPr>
        </p:nvSpPr>
        <p:spPr>
          <a:xfrm>
            <a:off x="8463725"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7" name="Google Shape;637;g25c4d6869fc_1_603"/>
          <p:cNvSpPr>
            <a:spLocks noGrp="1"/>
          </p:cNvSpPr>
          <p:nvPr>
            <p:ph type="pic" idx="18"/>
          </p:nvPr>
        </p:nvSpPr>
        <p:spPr>
          <a:xfrm>
            <a:off x="1498434" y="2215180"/>
            <a:ext cx="867600" cy="868800"/>
          </a:xfrm>
          <a:prstGeom prst="ellipse">
            <a:avLst/>
          </a:prstGeom>
          <a:noFill/>
          <a:ln w="19050" cap="flat" cmpd="sng">
            <a:solidFill>
              <a:schemeClr val="dk2"/>
            </a:solidFill>
            <a:prstDash val="solid"/>
            <a:round/>
            <a:headEnd type="none" w="sm" len="sm"/>
            <a:tailEnd type="none" w="sm" len="sm"/>
          </a:ln>
        </p:spPr>
      </p:sp>
      <p:sp>
        <p:nvSpPr>
          <p:cNvPr id="638" name="Google Shape;638;g25c4d6869fc_1_603"/>
          <p:cNvSpPr>
            <a:spLocks noGrp="1"/>
          </p:cNvSpPr>
          <p:nvPr>
            <p:ph type="pic" idx="19"/>
          </p:nvPr>
        </p:nvSpPr>
        <p:spPr>
          <a:xfrm>
            <a:off x="5033744" y="2215180"/>
            <a:ext cx="867600" cy="868800"/>
          </a:xfrm>
          <a:prstGeom prst="ellipse">
            <a:avLst/>
          </a:prstGeom>
          <a:noFill/>
          <a:ln w="19050" cap="flat" cmpd="sng">
            <a:solidFill>
              <a:schemeClr val="dk2"/>
            </a:solidFill>
            <a:prstDash val="solid"/>
            <a:round/>
            <a:headEnd type="none" w="sm" len="sm"/>
            <a:tailEnd type="none" w="sm" len="sm"/>
          </a:ln>
        </p:spPr>
      </p:sp>
      <p:sp>
        <p:nvSpPr>
          <p:cNvPr id="639" name="Google Shape;639;g25c4d6869fc_1_603"/>
          <p:cNvSpPr>
            <a:spLocks noGrp="1"/>
          </p:cNvSpPr>
          <p:nvPr>
            <p:ph type="pic" idx="20"/>
          </p:nvPr>
        </p:nvSpPr>
        <p:spPr>
          <a:xfrm>
            <a:off x="8569054" y="2215180"/>
            <a:ext cx="867600" cy="868800"/>
          </a:xfrm>
          <a:prstGeom prst="ellipse">
            <a:avLst/>
          </a:prstGeom>
          <a:noFill/>
          <a:ln w="19050" cap="flat" cmpd="sng">
            <a:solidFill>
              <a:schemeClr val="dk2"/>
            </a:solidFill>
            <a:prstDash val="solid"/>
            <a:round/>
            <a:headEnd type="none" w="sm" len="sm"/>
            <a:tailEnd type="none" w="sm" len="sm"/>
          </a:ln>
        </p:spPr>
      </p:sp>
      <p:sp>
        <p:nvSpPr>
          <p:cNvPr id="640" name="Google Shape;640;g25c4d6869fc_1_603"/>
          <p:cNvSpPr>
            <a:spLocks noGrp="1"/>
          </p:cNvSpPr>
          <p:nvPr>
            <p:ph type="pic" idx="21"/>
          </p:nvPr>
        </p:nvSpPr>
        <p:spPr>
          <a:xfrm>
            <a:off x="1498434" y="4347291"/>
            <a:ext cx="867600" cy="868800"/>
          </a:xfrm>
          <a:prstGeom prst="ellipse">
            <a:avLst/>
          </a:prstGeom>
          <a:noFill/>
          <a:ln w="19050" cap="flat" cmpd="sng">
            <a:solidFill>
              <a:schemeClr val="dk2"/>
            </a:solidFill>
            <a:prstDash val="solid"/>
            <a:round/>
            <a:headEnd type="none" w="sm" len="sm"/>
            <a:tailEnd type="none" w="sm" len="sm"/>
          </a:ln>
        </p:spPr>
      </p:sp>
      <p:sp>
        <p:nvSpPr>
          <p:cNvPr id="641" name="Google Shape;641;g25c4d6869fc_1_603"/>
          <p:cNvSpPr>
            <a:spLocks noGrp="1"/>
          </p:cNvSpPr>
          <p:nvPr>
            <p:ph type="pic" idx="22"/>
          </p:nvPr>
        </p:nvSpPr>
        <p:spPr>
          <a:xfrm>
            <a:off x="5033744" y="4347291"/>
            <a:ext cx="867600" cy="868800"/>
          </a:xfrm>
          <a:prstGeom prst="ellipse">
            <a:avLst/>
          </a:prstGeom>
          <a:noFill/>
          <a:ln w="19050" cap="flat" cmpd="sng">
            <a:solidFill>
              <a:schemeClr val="dk2"/>
            </a:solidFill>
            <a:prstDash val="solid"/>
            <a:round/>
            <a:headEnd type="none" w="sm" len="sm"/>
            <a:tailEnd type="none" w="sm" len="sm"/>
          </a:ln>
        </p:spPr>
      </p:sp>
      <p:sp>
        <p:nvSpPr>
          <p:cNvPr id="642" name="Google Shape;642;g25c4d6869fc_1_603"/>
          <p:cNvSpPr>
            <a:spLocks noGrp="1"/>
          </p:cNvSpPr>
          <p:nvPr>
            <p:ph type="pic" idx="23"/>
          </p:nvPr>
        </p:nvSpPr>
        <p:spPr>
          <a:xfrm>
            <a:off x="8569054" y="4347291"/>
            <a:ext cx="867600" cy="868800"/>
          </a:xfrm>
          <a:prstGeom prst="ellipse">
            <a:avLst/>
          </a:prstGeom>
          <a:noFill/>
          <a:ln w="19050" cap="flat" cmpd="sng">
            <a:solidFill>
              <a:schemeClr val="dk2"/>
            </a:solidFill>
            <a:prstDash val="solid"/>
            <a:round/>
            <a:headEnd type="none" w="sm" len="sm"/>
            <a:tailEnd type="none" w="sm" len="sm"/>
          </a:ln>
        </p:spPr>
      </p:sp>
      <p:sp>
        <p:nvSpPr>
          <p:cNvPr id="643" name="Google Shape;643;g25c4d6869fc_1_603"/>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Overview">
  <p:cSld name="4_Overview">
    <p:bg>
      <p:bgPr>
        <a:blipFill>
          <a:blip r:embed="rId2">
            <a:alphaModFix/>
          </a:blip>
          <a:stretch>
            <a:fillRect/>
          </a:stretch>
        </a:blipFill>
        <a:effectLst/>
      </p:bgPr>
    </p:bg>
    <p:spTree>
      <p:nvGrpSpPr>
        <p:cNvPr id="1" name="Shape 644"/>
        <p:cNvGrpSpPr/>
        <p:nvPr/>
      </p:nvGrpSpPr>
      <p:grpSpPr>
        <a:xfrm>
          <a:off x="0" y="0"/>
          <a:ext cx="0" cy="0"/>
          <a:chOff x="0" y="0"/>
          <a:chExt cx="0" cy="0"/>
        </a:xfrm>
      </p:grpSpPr>
      <p:sp>
        <p:nvSpPr>
          <p:cNvPr id="645" name="Google Shape;645;g25c4d6869fc_1_635"/>
          <p:cNvSpPr/>
          <p:nvPr/>
        </p:nvSpPr>
        <p:spPr>
          <a:xfrm>
            <a:off x="4724400" y="0"/>
            <a:ext cx="74676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6" name="Google Shape;646;g25c4d6869fc_1_635"/>
          <p:cNvSpPr txBox="1">
            <a:spLocks noGrp="1"/>
          </p:cNvSpPr>
          <p:nvPr>
            <p:ph type="title"/>
          </p:nvPr>
        </p:nvSpPr>
        <p:spPr>
          <a:xfrm>
            <a:off x="1519350" y="645199"/>
            <a:ext cx="4737600" cy="1338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b="1">
                <a:solidFill>
                  <a:schemeClr val="lt2"/>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7" name="Google Shape;647;g25c4d6869fc_1_635"/>
          <p:cNvSpPr txBox="1">
            <a:spLocks noGrp="1"/>
          </p:cNvSpPr>
          <p:nvPr>
            <p:ph type="body" idx="1"/>
          </p:nvPr>
        </p:nvSpPr>
        <p:spPr>
          <a:xfrm>
            <a:off x="1386001"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8" name="Google Shape;648;g25c4d6869fc_1_63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9" name="Google Shape;649;g25c4d6869fc_1_63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g25c4d6869fc_1_63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51" name="Google Shape;651;g25c4d6869fc_1_635"/>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52" name="Google Shape;652;g25c4d6869fc_1_635"/>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53" name="Google Shape;653;g25c4d6869fc_1_635"/>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654" name="Google Shape;654;g25c4d6869fc_1_635"/>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655" name="Google Shape;655;g25c4d6869fc_1_635"/>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cxnSp>
        <p:nvCxnSpPr>
          <p:cNvPr id="656" name="Google Shape;656;g25c4d6869fc_1_635"/>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657" name="Google Shape;657;g25c4d6869fc_1_635"/>
          <p:cNvSpPr txBox="1">
            <a:spLocks noGrp="1"/>
          </p:cNvSpPr>
          <p:nvPr>
            <p:ph type="body" idx="3"/>
          </p:nvPr>
        </p:nvSpPr>
        <p:spPr>
          <a:xfrm>
            <a:off x="4924863"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8" name="Google Shape;658;g25c4d6869fc_1_635"/>
          <p:cNvSpPr txBox="1">
            <a:spLocks noGrp="1"/>
          </p:cNvSpPr>
          <p:nvPr>
            <p:ph type="body" idx="4"/>
          </p:nvPr>
        </p:nvSpPr>
        <p:spPr>
          <a:xfrm>
            <a:off x="8463725"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9" name="Google Shape;659;g25c4d6869fc_1_635"/>
          <p:cNvSpPr txBox="1">
            <a:spLocks noGrp="1"/>
          </p:cNvSpPr>
          <p:nvPr>
            <p:ph type="body" idx="5"/>
          </p:nvPr>
        </p:nvSpPr>
        <p:spPr>
          <a:xfrm>
            <a:off x="1386001"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0" name="Google Shape;660;g25c4d6869fc_1_635"/>
          <p:cNvSpPr txBox="1">
            <a:spLocks noGrp="1"/>
          </p:cNvSpPr>
          <p:nvPr>
            <p:ph type="body" idx="6"/>
          </p:nvPr>
        </p:nvSpPr>
        <p:spPr>
          <a:xfrm>
            <a:off x="4924863"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1" name="Google Shape;661;g25c4d6869fc_1_635"/>
          <p:cNvSpPr txBox="1">
            <a:spLocks noGrp="1"/>
          </p:cNvSpPr>
          <p:nvPr>
            <p:ph type="body" idx="7"/>
          </p:nvPr>
        </p:nvSpPr>
        <p:spPr>
          <a:xfrm>
            <a:off x="8463725"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2" name="Google Shape;662;g25c4d6869fc_1_635"/>
          <p:cNvSpPr txBox="1">
            <a:spLocks noGrp="1"/>
          </p:cNvSpPr>
          <p:nvPr>
            <p:ph type="body" idx="8"/>
          </p:nvPr>
        </p:nvSpPr>
        <p:spPr>
          <a:xfrm>
            <a:off x="1386001"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3" name="Google Shape;663;g25c4d6869fc_1_635"/>
          <p:cNvSpPr txBox="1">
            <a:spLocks noGrp="1"/>
          </p:cNvSpPr>
          <p:nvPr>
            <p:ph type="body" idx="9"/>
          </p:nvPr>
        </p:nvSpPr>
        <p:spPr>
          <a:xfrm>
            <a:off x="4924863"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4" name="Google Shape;664;g25c4d6869fc_1_635"/>
          <p:cNvSpPr txBox="1">
            <a:spLocks noGrp="1"/>
          </p:cNvSpPr>
          <p:nvPr>
            <p:ph type="body" idx="13"/>
          </p:nvPr>
        </p:nvSpPr>
        <p:spPr>
          <a:xfrm>
            <a:off x="8463725"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5" name="Google Shape;665;g25c4d6869fc_1_635"/>
          <p:cNvSpPr txBox="1">
            <a:spLocks noGrp="1"/>
          </p:cNvSpPr>
          <p:nvPr>
            <p:ph type="body" idx="14"/>
          </p:nvPr>
        </p:nvSpPr>
        <p:spPr>
          <a:xfrm>
            <a:off x="1386001"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6" name="Google Shape;666;g25c4d6869fc_1_635"/>
          <p:cNvSpPr txBox="1">
            <a:spLocks noGrp="1"/>
          </p:cNvSpPr>
          <p:nvPr>
            <p:ph type="body" idx="15"/>
          </p:nvPr>
        </p:nvSpPr>
        <p:spPr>
          <a:xfrm>
            <a:off x="4924863"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7" name="Google Shape;667;g25c4d6869fc_1_635"/>
          <p:cNvSpPr txBox="1">
            <a:spLocks noGrp="1"/>
          </p:cNvSpPr>
          <p:nvPr>
            <p:ph type="body" idx="16"/>
          </p:nvPr>
        </p:nvSpPr>
        <p:spPr>
          <a:xfrm>
            <a:off x="8463725"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8" name="Google Shape;668;g25c4d6869fc_1_635"/>
          <p:cNvSpPr>
            <a:spLocks noGrp="1"/>
          </p:cNvSpPr>
          <p:nvPr>
            <p:ph type="pic" idx="17"/>
          </p:nvPr>
        </p:nvSpPr>
        <p:spPr>
          <a:xfrm>
            <a:off x="1498434" y="2215180"/>
            <a:ext cx="867600" cy="868800"/>
          </a:xfrm>
          <a:prstGeom prst="ellipse">
            <a:avLst/>
          </a:prstGeom>
          <a:noFill/>
          <a:ln w="19050" cap="flat" cmpd="sng">
            <a:solidFill>
              <a:schemeClr val="lt2"/>
            </a:solidFill>
            <a:prstDash val="solid"/>
            <a:round/>
            <a:headEnd type="none" w="sm" len="sm"/>
            <a:tailEnd type="none" w="sm" len="sm"/>
          </a:ln>
        </p:spPr>
      </p:sp>
      <p:sp>
        <p:nvSpPr>
          <p:cNvPr id="669" name="Google Shape;669;g25c4d6869fc_1_635"/>
          <p:cNvSpPr>
            <a:spLocks noGrp="1"/>
          </p:cNvSpPr>
          <p:nvPr>
            <p:ph type="pic" idx="18"/>
          </p:nvPr>
        </p:nvSpPr>
        <p:spPr>
          <a:xfrm>
            <a:off x="5033744" y="2215180"/>
            <a:ext cx="867600" cy="868800"/>
          </a:xfrm>
          <a:prstGeom prst="ellipse">
            <a:avLst/>
          </a:prstGeom>
          <a:noFill/>
          <a:ln w="19050" cap="flat" cmpd="sng">
            <a:solidFill>
              <a:schemeClr val="dk2"/>
            </a:solidFill>
            <a:prstDash val="solid"/>
            <a:round/>
            <a:headEnd type="none" w="sm" len="sm"/>
            <a:tailEnd type="none" w="sm" len="sm"/>
          </a:ln>
        </p:spPr>
      </p:sp>
      <p:sp>
        <p:nvSpPr>
          <p:cNvPr id="670" name="Google Shape;670;g25c4d6869fc_1_635"/>
          <p:cNvSpPr>
            <a:spLocks noGrp="1"/>
          </p:cNvSpPr>
          <p:nvPr>
            <p:ph type="pic" idx="19"/>
          </p:nvPr>
        </p:nvSpPr>
        <p:spPr>
          <a:xfrm>
            <a:off x="8569054" y="2215180"/>
            <a:ext cx="867600" cy="868800"/>
          </a:xfrm>
          <a:prstGeom prst="ellipse">
            <a:avLst/>
          </a:prstGeom>
          <a:noFill/>
          <a:ln w="19050" cap="flat" cmpd="sng">
            <a:solidFill>
              <a:schemeClr val="dk2"/>
            </a:solidFill>
            <a:prstDash val="solid"/>
            <a:round/>
            <a:headEnd type="none" w="sm" len="sm"/>
            <a:tailEnd type="none" w="sm" len="sm"/>
          </a:ln>
        </p:spPr>
      </p:sp>
      <p:sp>
        <p:nvSpPr>
          <p:cNvPr id="671" name="Google Shape;671;g25c4d6869fc_1_635"/>
          <p:cNvSpPr>
            <a:spLocks noGrp="1"/>
          </p:cNvSpPr>
          <p:nvPr>
            <p:ph type="pic" idx="20"/>
          </p:nvPr>
        </p:nvSpPr>
        <p:spPr>
          <a:xfrm>
            <a:off x="1498434" y="4347291"/>
            <a:ext cx="867600" cy="868800"/>
          </a:xfrm>
          <a:prstGeom prst="ellipse">
            <a:avLst/>
          </a:prstGeom>
          <a:noFill/>
          <a:ln w="19050" cap="flat" cmpd="sng">
            <a:solidFill>
              <a:schemeClr val="lt2"/>
            </a:solidFill>
            <a:prstDash val="solid"/>
            <a:round/>
            <a:headEnd type="none" w="sm" len="sm"/>
            <a:tailEnd type="none" w="sm" len="sm"/>
          </a:ln>
        </p:spPr>
      </p:sp>
      <p:sp>
        <p:nvSpPr>
          <p:cNvPr id="672" name="Google Shape;672;g25c4d6869fc_1_635"/>
          <p:cNvSpPr>
            <a:spLocks noGrp="1"/>
          </p:cNvSpPr>
          <p:nvPr>
            <p:ph type="pic" idx="21"/>
          </p:nvPr>
        </p:nvSpPr>
        <p:spPr>
          <a:xfrm>
            <a:off x="5033744" y="4347291"/>
            <a:ext cx="867600" cy="868800"/>
          </a:xfrm>
          <a:prstGeom prst="ellipse">
            <a:avLst/>
          </a:prstGeom>
          <a:noFill/>
          <a:ln w="19050" cap="flat" cmpd="sng">
            <a:solidFill>
              <a:schemeClr val="dk2"/>
            </a:solidFill>
            <a:prstDash val="solid"/>
            <a:round/>
            <a:headEnd type="none" w="sm" len="sm"/>
            <a:tailEnd type="none" w="sm" len="sm"/>
          </a:ln>
        </p:spPr>
      </p:sp>
      <p:sp>
        <p:nvSpPr>
          <p:cNvPr id="673" name="Google Shape;673;g25c4d6869fc_1_635"/>
          <p:cNvSpPr>
            <a:spLocks noGrp="1"/>
          </p:cNvSpPr>
          <p:nvPr>
            <p:ph type="pic" idx="22"/>
          </p:nvPr>
        </p:nvSpPr>
        <p:spPr>
          <a:xfrm>
            <a:off x="8569054" y="4347291"/>
            <a:ext cx="867600" cy="868800"/>
          </a:xfrm>
          <a:prstGeom prst="ellipse">
            <a:avLst/>
          </a:prstGeom>
          <a:noFill/>
          <a:ln w="19050" cap="flat" cmpd="sng">
            <a:solidFill>
              <a:schemeClr val="dk2"/>
            </a:solidFill>
            <a:prstDash val="solid"/>
            <a:round/>
            <a:headEnd type="none" w="sm" len="sm"/>
            <a:tailEnd type="none" w="sm" len="sm"/>
          </a:ln>
        </p:spPr>
      </p:sp>
      <p:sp>
        <p:nvSpPr>
          <p:cNvPr id="674" name="Google Shape;674;g25c4d6869fc_1_635"/>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and Title">
  <p:cSld name="Picture and Titl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g25c4d6869fc_1_12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3" name="Google Shape;133;g25c4d6869fc_1_122"/>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g25c4d6869fc_1_12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25c4d6869fc_1_12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25c4d6869fc_1_12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7" name="Google Shape;137;g25c4d6869fc_1_122"/>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38" name="Google Shape;138;g25c4d6869fc_1_12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39" name="Google Shape;139;g25c4d6869fc_1_12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0" name="Google Shape;140;g25c4d6869fc_1_12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141" name="Google Shape;141;g25c4d6869fc_1_122"/>
          <p:cNvSpPr>
            <a:spLocks noGrp="1"/>
          </p:cNvSpPr>
          <p:nvPr>
            <p:ph type="pic" idx="2"/>
          </p:nvPr>
        </p:nvSpPr>
        <p:spPr>
          <a:xfrm>
            <a:off x="0" y="1659525"/>
            <a:ext cx="12192000" cy="4517100"/>
          </a:xfrm>
          <a:prstGeom prst="rect">
            <a:avLst/>
          </a:prstGeom>
          <a:solidFill>
            <a:schemeClr val="lt1">
              <a:alpha val="49803"/>
            </a:schemeClr>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blipFill>
          <a:blip r:embed="rId2">
            <a:alphaModFix/>
          </a:blip>
          <a:stretch>
            <a:fillRect/>
          </a:stretch>
        </a:blipFill>
        <a:effectLst/>
      </p:bgPr>
    </p:bg>
    <p:spTree>
      <p:nvGrpSpPr>
        <p:cNvPr id="1" name="Shape 675"/>
        <p:cNvGrpSpPr/>
        <p:nvPr/>
      </p:nvGrpSpPr>
      <p:grpSpPr>
        <a:xfrm>
          <a:off x="0" y="0"/>
          <a:ext cx="0" cy="0"/>
          <a:chOff x="0" y="0"/>
          <a:chExt cx="0" cy="0"/>
        </a:xfrm>
      </p:grpSpPr>
      <p:sp>
        <p:nvSpPr>
          <p:cNvPr id="676" name="Google Shape;676;g25c4d6869fc_1_666"/>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7" name="Google Shape;677;g25c4d6869fc_1_666"/>
          <p:cNvSpPr txBox="1">
            <a:spLocks noGrp="1"/>
          </p:cNvSpPr>
          <p:nvPr>
            <p:ph type="title"/>
          </p:nvPr>
        </p:nvSpPr>
        <p:spPr>
          <a:xfrm>
            <a:off x="1814400" y="1144587"/>
            <a:ext cx="9395400" cy="148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Avenir"/>
              <a:buNone/>
              <a:defRPr sz="5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g25c4d6869fc_1_66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g25c4d6869fc_1_66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0" name="Google Shape;680;g25c4d6869fc_1_66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g25c4d6869fc_1_666"/>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2" name="Google Shape;682;g25c4d6869fc_1_666"/>
          <p:cNvSpPr txBox="1">
            <a:spLocks noGrp="1"/>
          </p:cNvSpPr>
          <p:nvPr>
            <p:ph type="subTitle" idx="1"/>
          </p:nvPr>
        </p:nvSpPr>
        <p:spPr>
          <a:xfrm>
            <a:off x="1812758" y="3038688"/>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683" name="Google Shape;683;g25c4d6869fc_1_666"/>
          <p:cNvCxnSpPr/>
          <p:nvPr/>
        </p:nvCxnSpPr>
        <p:spPr>
          <a:xfrm>
            <a:off x="1957137" y="288364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84" name="Google Shape;684;g25c4d6869fc_1_666"/>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85" name="Google Shape;685;g25c4d6869fc_1_666"/>
          <p:cNvSpPr txBox="1">
            <a:spLocks noGrp="1"/>
          </p:cNvSpPr>
          <p:nvPr>
            <p:ph type="body" idx="2"/>
          </p:nvPr>
        </p:nvSpPr>
        <p:spPr>
          <a:xfrm>
            <a:off x="9416048" y="537758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hank You Slide">
  <p:cSld name="1_Thank You Slide">
    <p:bg>
      <p:bgPr>
        <a:blipFill>
          <a:blip r:embed="rId2">
            <a:alphaModFix/>
          </a:blip>
          <a:stretch>
            <a:fillRect/>
          </a:stretch>
        </a:blipFill>
        <a:effectLst/>
      </p:bgPr>
    </p:bg>
    <p:spTree>
      <p:nvGrpSpPr>
        <p:cNvPr id="1" name="Shape 686"/>
        <p:cNvGrpSpPr/>
        <p:nvPr/>
      </p:nvGrpSpPr>
      <p:grpSpPr>
        <a:xfrm>
          <a:off x="0" y="0"/>
          <a:ext cx="0" cy="0"/>
          <a:chOff x="0" y="0"/>
          <a:chExt cx="0" cy="0"/>
        </a:xfrm>
      </p:grpSpPr>
      <p:sp>
        <p:nvSpPr>
          <p:cNvPr id="687" name="Google Shape;687;g25c4d6869fc_1_677"/>
          <p:cNvSpPr/>
          <p:nvPr/>
        </p:nvSpPr>
        <p:spPr>
          <a:xfrm>
            <a:off x="-1"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8" name="Google Shape;688;g25c4d6869fc_1_677"/>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g25c4d6869fc_1_677"/>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0" name="Google Shape;690;g25c4d6869fc_1_67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g25c4d6869fc_1_67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2" name="Google Shape;692;g25c4d6869fc_1_67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3" name="Google Shape;693;g25c4d6869fc_1_677"/>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694" name="Google Shape;694;g25c4d6869fc_1_677"/>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95" name="Google Shape;695;g25c4d6869fc_1_677"/>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96" name="Google Shape;696;g25c4d6869fc_1_677"/>
          <p:cNvSpPr txBox="1">
            <a:spLocks noGrp="1"/>
          </p:cNvSpPr>
          <p:nvPr>
            <p:ph type="body" idx="2"/>
          </p:nvPr>
        </p:nvSpPr>
        <p:spPr>
          <a:xfrm>
            <a:off x="9416048" y="1006893"/>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hank You Slide">
  <p:cSld name="3_Thank You Slide">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g25c4d6869fc_1_688"/>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99" name="Google Shape;699;g25c4d6869fc_1_688"/>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g25c4d6869fc_1_688"/>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1" name="Google Shape;701;g25c4d6869fc_1_6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g25c4d6869fc_1_6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g25c4d6869fc_1_6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4" name="Google Shape;704;g25c4d6869fc_1_688"/>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705" name="Google Shape;705;g25c4d6869fc_1_688"/>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706" name="Google Shape;706;g25c4d6869fc_1_688"/>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707" name="Google Shape;707;g25c4d6869fc_1_688"/>
          <p:cNvSpPr txBox="1">
            <a:spLocks noGrp="1"/>
          </p:cNvSpPr>
          <p:nvPr>
            <p:ph type="body" idx="2"/>
          </p:nvPr>
        </p:nvSpPr>
        <p:spPr>
          <a:xfrm>
            <a:off x="9416048" y="551393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hank You Slide">
  <p:cSld name="4_Thank You Slide">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g25c4d6869fc_1_699"/>
          <p:cNvSpPr/>
          <p:nvPr/>
        </p:nvSpPr>
        <p:spPr>
          <a:xfrm>
            <a:off x="0" y="0"/>
            <a:ext cx="12192000" cy="4446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10" name="Google Shape;710;g25c4d6869fc_1_699"/>
          <p:cNvSpPr txBox="1">
            <a:spLocks noGrp="1"/>
          </p:cNvSpPr>
          <p:nvPr>
            <p:ph type="ctrTitle"/>
          </p:nvPr>
        </p:nvSpPr>
        <p:spPr>
          <a:xfrm>
            <a:off x="1812758" y="4764500"/>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5500"/>
              <a:buFont typeface="Avenir"/>
              <a:buNone/>
              <a:defRPr sz="55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g25c4d6869fc_1_699"/>
          <p:cNvSpPr txBox="1">
            <a:spLocks noGrp="1"/>
          </p:cNvSpPr>
          <p:nvPr>
            <p:ph type="subTitle" idx="1"/>
          </p:nvPr>
        </p:nvSpPr>
        <p:spPr>
          <a:xfrm>
            <a:off x="1812758" y="6043285"/>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000"/>
              <a:buNone/>
              <a:defRPr sz="3000" b="1" i="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12" name="Google Shape;712;g25c4d6869fc_1_69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g25c4d6869fc_1_69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4" name="Google Shape;714;g25c4d6869fc_1_69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chemeClr val="accent1"/>
                </a:solidFill>
                <a:latin typeface="Arial"/>
                <a:ea typeface="Arial"/>
                <a:cs typeface="Arial"/>
                <a:sym typeface="Arial"/>
              </a:defRPr>
            </a:lvl1pPr>
            <a:lvl2pPr marL="0" lvl="1" indent="0" algn="r">
              <a:spcBef>
                <a:spcPts val="0"/>
              </a:spcBef>
              <a:buNone/>
              <a:defRPr sz="1200" b="0" i="1" u="none" strike="noStrike" cap="none">
                <a:solidFill>
                  <a:schemeClr val="accent1"/>
                </a:solidFill>
                <a:latin typeface="Arial"/>
                <a:ea typeface="Arial"/>
                <a:cs typeface="Arial"/>
                <a:sym typeface="Arial"/>
              </a:defRPr>
            </a:lvl2pPr>
            <a:lvl3pPr marL="0" lvl="2" indent="0" algn="r">
              <a:spcBef>
                <a:spcPts val="0"/>
              </a:spcBef>
              <a:buNone/>
              <a:defRPr sz="1200" b="0" i="1" u="none" strike="noStrike" cap="none">
                <a:solidFill>
                  <a:schemeClr val="accent1"/>
                </a:solidFill>
                <a:latin typeface="Arial"/>
                <a:ea typeface="Arial"/>
                <a:cs typeface="Arial"/>
                <a:sym typeface="Arial"/>
              </a:defRPr>
            </a:lvl3pPr>
            <a:lvl4pPr marL="0" lvl="3" indent="0" algn="r">
              <a:spcBef>
                <a:spcPts val="0"/>
              </a:spcBef>
              <a:buNone/>
              <a:defRPr sz="1200" b="0" i="1" u="none" strike="noStrike" cap="none">
                <a:solidFill>
                  <a:schemeClr val="accent1"/>
                </a:solidFill>
                <a:latin typeface="Arial"/>
                <a:ea typeface="Arial"/>
                <a:cs typeface="Arial"/>
                <a:sym typeface="Arial"/>
              </a:defRPr>
            </a:lvl4pPr>
            <a:lvl5pPr marL="0" lvl="4" indent="0" algn="r">
              <a:spcBef>
                <a:spcPts val="0"/>
              </a:spcBef>
              <a:buNone/>
              <a:defRPr sz="1200" b="0" i="1" u="none" strike="noStrike" cap="none">
                <a:solidFill>
                  <a:schemeClr val="accent1"/>
                </a:solidFill>
                <a:latin typeface="Arial"/>
                <a:ea typeface="Arial"/>
                <a:cs typeface="Arial"/>
                <a:sym typeface="Arial"/>
              </a:defRPr>
            </a:lvl5pPr>
            <a:lvl6pPr marL="0" lvl="5" indent="0" algn="r">
              <a:spcBef>
                <a:spcPts val="0"/>
              </a:spcBef>
              <a:buNone/>
              <a:defRPr sz="1200" b="0" i="1" u="none" strike="noStrike" cap="none">
                <a:solidFill>
                  <a:schemeClr val="accent1"/>
                </a:solidFill>
                <a:latin typeface="Arial"/>
                <a:ea typeface="Arial"/>
                <a:cs typeface="Arial"/>
                <a:sym typeface="Arial"/>
              </a:defRPr>
            </a:lvl6pPr>
            <a:lvl7pPr marL="0" lvl="6" indent="0" algn="r">
              <a:spcBef>
                <a:spcPts val="0"/>
              </a:spcBef>
              <a:buNone/>
              <a:defRPr sz="1200" b="0" i="1" u="none" strike="noStrike" cap="none">
                <a:solidFill>
                  <a:schemeClr val="accent1"/>
                </a:solidFill>
                <a:latin typeface="Arial"/>
                <a:ea typeface="Arial"/>
                <a:cs typeface="Arial"/>
                <a:sym typeface="Arial"/>
              </a:defRPr>
            </a:lvl7pPr>
            <a:lvl8pPr marL="0" lvl="7" indent="0" algn="r">
              <a:spcBef>
                <a:spcPts val="0"/>
              </a:spcBef>
              <a:buNone/>
              <a:defRPr sz="1200" b="0" i="1" u="none" strike="noStrike" cap="none">
                <a:solidFill>
                  <a:schemeClr val="accent1"/>
                </a:solidFill>
                <a:latin typeface="Arial"/>
                <a:ea typeface="Arial"/>
                <a:cs typeface="Arial"/>
                <a:sym typeface="Arial"/>
              </a:defRPr>
            </a:lvl8pPr>
            <a:lvl9pPr marL="0" lvl="8" indent="0" algn="r">
              <a:spcBef>
                <a:spcPts val="0"/>
              </a:spcBef>
              <a:buNone/>
              <a:defRPr sz="1200" b="0" i="1"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5" name="Google Shape;715;g25c4d6869fc_1_699"/>
          <p:cNvSpPr/>
          <p:nvPr/>
        </p:nvSpPr>
        <p:spPr>
          <a:xfrm>
            <a:off x="1379621" y="4950000"/>
            <a:ext cx="144000" cy="19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716" name="Google Shape;716;g25c4d6869fc_1_699"/>
          <p:cNvCxnSpPr/>
          <p:nvPr/>
        </p:nvCxnSpPr>
        <p:spPr>
          <a:xfrm rot="10800000">
            <a:off x="10820400" y="870003"/>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717" name="Google Shape;717;g25c4d6869fc_1_699"/>
          <p:cNvSpPr txBox="1">
            <a:spLocks noGrp="1"/>
          </p:cNvSpPr>
          <p:nvPr>
            <p:ph type="body" idx="2"/>
          </p:nvPr>
        </p:nvSpPr>
        <p:spPr>
          <a:xfrm>
            <a:off x="10668000" y="1005185"/>
            <a:ext cx="1460400" cy="480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18" name="Google Shape;718;g25c4d6869fc_1_699"/>
          <p:cNvCxnSpPr/>
          <p:nvPr/>
        </p:nvCxnSpPr>
        <p:spPr>
          <a:xfrm>
            <a:off x="1957137" y="5823067"/>
            <a:ext cx="930300" cy="0"/>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719"/>
        <p:cNvGrpSpPr/>
        <p:nvPr/>
      </p:nvGrpSpPr>
      <p:grpSpPr>
        <a:xfrm>
          <a:off x="0" y="0"/>
          <a:ext cx="0" cy="0"/>
          <a:chOff x="0" y="0"/>
          <a:chExt cx="0" cy="0"/>
        </a:xfrm>
      </p:grpSpPr>
      <p:sp>
        <p:nvSpPr>
          <p:cNvPr id="720" name="Google Shape;720;g25c4d6869fc_1_7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1" name="Google Shape;721;g25c4d6869fc_1_71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722" name="Google Shape;722;g25c4d6869fc_1_7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3" name="Google Shape;723;g25c4d6869fc_1_7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4" name="Google Shape;724;g25c4d6869fc_1_7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725"/>
        <p:cNvGrpSpPr/>
        <p:nvPr/>
      </p:nvGrpSpPr>
      <p:grpSpPr>
        <a:xfrm>
          <a:off x="0" y="0"/>
          <a:ext cx="0" cy="0"/>
          <a:chOff x="0" y="0"/>
          <a:chExt cx="0" cy="0"/>
        </a:xfrm>
      </p:grpSpPr>
      <p:sp>
        <p:nvSpPr>
          <p:cNvPr id="726" name="Google Shape;726;g25c4d6869fc_1_7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7" name="Google Shape;727;g25c4d6869fc_1_7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8" name="Google Shape;728;g25c4d6869fc_1_7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9" name="Google Shape;729;g25c4d6869fc_1_7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0" name="Google Shape;730;g25c4d6869fc_1_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4E2E0D-785E-8803-119D-2EADA02F5DB6}"/>
              </a:ext>
            </a:extLst>
          </p:cNvPr>
          <p:cNvSpPr>
            <a:spLocks noGrp="1"/>
          </p:cNvSpPr>
          <p:nvPr>
            <p:ph type="ftr" idx="10"/>
          </p:nvPr>
        </p:nvSpPr>
        <p:spPr/>
        <p:txBody>
          <a:bodyPr/>
          <a:lstStyle/>
          <a:p>
            <a:endParaRPr lang="en-US"/>
          </a:p>
        </p:txBody>
      </p:sp>
      <p:sp>
        <p:nvSpPr>
          <p:cNvPr id="3" name="Date Placeholder 2">
            <a:extLst>
              <a:ext uri="{FF2B5EF4-FFF2-40B4-BE49-F238E27FC236}">
                <a16:creationId xmlns:a16="http://schemas.microsoft.com/office/drawing/2014/main" id="{3EE4F959-FB28-2F04-ACE5-FEC069DE06A3}"/>
              </a:ext>
            </a:extLst>
          </p:cNvPr>
          <p:cNvSpPr>
            <a:spLocks noGrp="1"/>
          </p:cNvSpPr>
          <p:nvPr>
            <p:ph type="dt" idx="11"/>
          </p:nvPr>
        </p:nvSpPr>
        <p:spPr/>
        <p:txBody>
          <a:bodyPr/>
          <a:lstStyle/>
          <a:p>
            <a:endParaRPr lang="en-US"/>
          </a:p>
        </p:txBody>
      </p:sp>
      <p:sp>
        <p:nvSpPr>
          <p:cNvPr id="4" name="Slide Number Placeholder 3">
            <a:extLst>
              <a:ext uri="{FF2B5EF4-FFF2-40B4-BE49-F238E27FC236}">
                <a16:creationId xmlns:a16="http://schemas.microsoft.com/office/drawing/2014/main" id="{A9763A2F-CA78-EEEC-F70F-F8ADBC8F6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509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91"/>
        <p:cNvGrpSpPr/>
        <p:nvPr/>
      </p:nvGrpSpPr>
      <p:grpSpPr>
        <a:xfrm>
          <a:off x="0" y="0"/>
          <a:ext cx="0" cy="0"/>
          <a:chOff x="0" y="0"/>
          <a:chExt cx="0" cy="0"/>
        </a:xfrm>
      </p:grpSpPr>
      <p:sp>
        <p:nvSpPr>
          <p:cNvPr id="192" name="Google Shape;192;g25c4d6869fc_1_76"/>
          <p:cNvSpPr txBox="1">
            <a:spLocks noGrp="1"/>
          </p:cNvSpPr>
          <p:nvPr>
            <p:ph type="title"/>
          </p:nvPr>
        </p:nvSpPr>
        <p:spPr>
          <a:xfrm>
            <a:off x="1698820" y="4537309"/>
            <a:ext cx="93849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000"/>
              <a:buFont typeface="Avenir"/>
              <a:buNone/>
              <a:defRPr sz="4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25c4d6869fc_1_76"/>
          <p:cNvSpPr/>
          <p:nvPr/>
        </p:nvSpPr>
        <p:spPr>
          <a:xfrm>
            <a:off x="0" y="8"/>
            <a:ext cx="12192000" cy="46641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g25c4d6869fc_1_7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25c4d6869fc_1_76"/>
          <p:cNvSpPr txBox="1">
            <a:spLocks noGrp="1"/>
          </p:cNvSpPr>
          <p:nvPr>
            <p:ph type="ftr" idx="11"/>
          </p:nvPr>
        </p:nvSpPr>
        <p:spPr>
          <a:xfrm>
            <a:off x="1698819" y="6159402"/>
            <a:ext cx="2616300" cy="384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25c4d6869fc_1_7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97" name="Google Shape;197;g25c4d6869fc_1_7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98" name="Google Shape;198;g25c4d6869fc_1_76"/>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9" name="Google Shape;199;g25c4d6869fc_1_76"/>
          <p:cNvCxnSpPr/>
          <p:nvPr/>
        </p:nvCxnSpPr>
        <p:spPr>
          <a:xfrm rot="-5400000">
            <a:off x="11384439" y="6579150"/>
            <a:ext cx="557700" cy="0"/>
          </a:xfrm>
          <a:prstGeom prst="straightConnector1">
            <a:avLst/>
          </a:prstGeom>
          <a:noFill/>
          <a:ln w="19050" cap="flat" cmpd="sng">
            <a:solidFill>
              <a:schemeClr val="accent1"/>
            </a:solidFill>
            <a:prstDash val="solid"/>
            <a:miter lim="800000"/>
            <a:headEnd type="none" w="sm" len="sm"/>
            <a:tailEnd type="none" w="sm" len="sm"/>
          </a:ln>
        </p:spPr>
      </p:cxnSp>
      <p:sp>
        <p:nvSpPr>
          <p:cNvPr id="200" name="Google Shape;200;g25c4d6869fc_1_76"/>
          <p:cNvSpPr/>
          <p:nvPr/>
        </p:nvSpPr>
        <p:spPr>
          <a:xfrm>
            <a:off x="1283369" y="4914000"/>
            <a:ext cx="72000" cy="1944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g25c4d6869fc_1_76"/>
          <p:cNvSpPr txBox="1">
            <a:spLocks noGrp="1"/>
          </p:cNvSpPr>
          <p:nvPr>
            <p:ph type="body" idx="2"/>
          </p:nvPr>
        </p:nvSpPr>
        <p:spPr>
          <a:xfrm>
            <a:off x="1698820" y="5702936"/>
            <a:ext cx="9384900" cy="52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Font typeface="Arial"/>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02" name="Google Shape;202;g25c4d6869fc_1_76"/>
          <p:cNvCxnSpPr/>
          <p:nvPr/>
        </p:nvCxnSpPr>
        <p:spPr>
          <a:xfrm>
            <a:off x="1838883" y="5560637"/>
            <a:ext cx="630900" cy="0"/>
          </a:xfrm>
          <a:prstGeom prst="straightConnector1">
            <a:avLst/>
          </a:prstGeom>
          <a:noFill/>
          <a:ln w="1905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202439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25c4d6869fc_1_6"/>
          <p:cNvSpPr/>
          <p:nvPr/>
        </p:nvSpPr>
        <p:spPr>
          <a:xfrm>
            <a:off x="0" y="4251158"/>
            <a:ext cx="12192000" cy="26067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7" name="Google Shape;17;g25c4d6869fc_1_6"/>
          <p:cNvSpPr txBox="1">
            <a:spLocks noGrp="1"/>
          </p:cNvSpPr>
          <p:nvPr>
            <p:ph type="ctrTitle"/>
          </p:nvPr>
        </p:nvSpPr>
        <p:spPr>
          <a:xfrm>
            <a:off x="1812758" y="4700582"/>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g25c4d6869fc_1_6"/>
          <p:cNvSpPr txBox="1">
            <a:spLocks noGrp="1"/>
          </p:cNvSpPr>
          <p:nvPr>
            <p:ph type="subTitle" idx="1"/>
          </p:nvPr>
        </p:nvSpPr>
        <p:spPr>
          <a:xfrm>
            <a:off x="1812758" y="5949257"/>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9" name="Google Shape;19;g25c4d6869fc_1_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g25c4d6869fc_1_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 name="Google Shape;21;g25c4d6869fc_1_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2" name="Google Shape;22;g25c4d6869fc_1_6"/>
          <p:cNvSpPr/>
          <p:nvPr/>
        </p:nvSpPr>
        <p:spPr>
          <a:xfrm>
            <a:off x="1379621" y="4878000"/>
            <a:ext cx="144000" cy="19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3" name="Google Shape;23;g25c4d6869fc_1_6"/>
          <p:cNvCxnSpPr/>
          <p:nvPr/>
        </p:nvCxnSpPr>
        <p:spPr>
          <a:xfrm>
            <a:off x="1957137" y="579420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24" name="Google Shape;24;g25c4d6869fc_1_6"/>
          <p:cNvCxnSpPr/>
          <p:nvPr/>
        </p:nvCxnSpPr>
        <p:spPr>
          <a:xfrm rot="-5400000">
            <a:off x="10391274" y="685801"/>
            <a:ext cx="1371600" cy="0"/>
          </a:xfrm>
          <a:prstGeom prst="straightConnector1">
            <a:avLst/>
          </a:prstGeom>
          <a:noFill/>
          <a:ln w="25400" cap="flat" cmpd="sng">
            <a:solidFill>
              <a:schemeClr val="lt2"/>
            </a:solidFill>
            <a:prstDash val="solid"/>
            <a:miter lim="800000"/>
            <a:headEnd type="none" w="sm" len="sm"/>
            <a:tailEnd type="none" w="sm" len="sm"/>
          </a:ln>
        </p:spPr>
      </p:cxnSp>
      <p:sp>
        <p:nvSpPr>
          <p:cNvPr id="25" name="Google Shape;25;g25c4d6869fc_1_6"/>
          <p:cNvSpPr txBox="1">
            <a:spLocks noGrp="1"/>
          </p:cNvSpPr>
          <p:nvPr>
            <p:ph type="body" idx="2"/>
          </p:nvPr>
        </p:nvSpPr>
        <p:spPr>
          <a:xfrm>
            <a:off x="9416048" y="1013969"/>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2"/>
              </a:buClr>
              <a:buSzPts val="3000"/>
              <a:buNone/>
              <a:defRPr sz="3000" b="1" i="0">
                <a:solidFill>
                  <a:schemeClr val="lt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886975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g25c4d6869fc_1_17"/>
          <p:cNvSpPr/>
          <p:nvPr/>
        </p:nvSpPr>
        <p:spPr>
          <a:xfrm>
            <a:off x="6096000" y="0"/>
            <a:ext cx="6096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8" name="Google Shape;28;g25c4d6869fc_1_17"/>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g25c4d6869fc_1_17"/>
          <p:cNvSpPr txBox="1">
            <a:spLocks noGrp="1"/>
          </p:cNvSpPr>
          <p:nvPr>
            <p:ph type="body" idx="1"/>
          </p:nvPr>
        </p:nvSpPr>
        <p:spPr>
          <a:xfrm>
            <a:off x="6914145" y="2138878"/>
            <a:ext cx="43620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venir"/>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0" name="Google Shape;30;g25c4d6869fc_1_1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g25c4d6869fc_1_1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g25c4d6869fc_1_1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3" name="Google Shape;33;g25c4d6869fc_1_17"/>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4" name="Google Shape;34;g25c4d6869fc_1_17"/>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5" name="Google Shape;35;g25c4d6869fc_1_17"/>
          <p:cNvSpPr txBox="1">
            <a:spLocks noGrp="1"/>
          </p:cNvSpPr>
          <p:nvPr>
            <p:ph type="subTitle" idx="2"/>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36" name="Google Shape;36;g25c4d6869fc_1_1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7" name="Google Shape;37;g25c4d6869fc_1_1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8" name="Google Shape;38;g25c4d6869fc_1_17"/>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9" name="Google Shape;39;g25c4d6869fc_1_1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23305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g25c4d6869fc_1_143"/>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 name="Google Shape;154;g25c4d6869fc_1_143"/>
          <p:cNvSpPr txBox="1">
            <a:spLocks noGrp="1"/>
          </p:cNvSpPr>
          <p:nvPr>
            <p:ph type="ctrTitle"/>
          </p:nvPr>
        </p:nvSpPr>
        <p:spPr>
          <a:xfrm>
            <a:off x="1812758" y="31828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g25c4d6869fc_1_143"/>
          <p:cNvSpPr txBox="1">
            <a:spLocks noGrp="1"/>
          </p:cNvSpPr>
          <p:nvPr>
            <p:ph type="subTitle" idx="1"/>
          </p:nvPr>
        </p:nvSpPr>
        <p:spPr>
          <a:xfrm>
            <a:off x="1812758" y="305275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6" name="Google Shape;156;g25c4d6869fc_1_1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g25c4d6869fc_1_1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25c4d6869fc_1_1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g25c4d6869fc_1_143"/>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60" name="Google Shape;160;g25c4d6869fc_1_143"/>
          <p:cNvCxnSpPr/>
          <p:nvPr/>
        </p:nvCxnSpPr>
        <p:spPr>
          <a:xfrm>
            <a:off x="1957137" y="289770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61" name="Google Shape;161;g25c4d6869fc_1_143"/>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62" name="Google Shape;162;g25c4d6869fc_1_143"/>
          <p:cNvSpPr txBox="1">
            <a:spLocks noGrp="1"/>
          </p:cNvSpPr>
          <p:nvPr>
            <p:ph type="body" idx="2"/>
          </p:nvPr>
        </p:nvSpPr>
        <p:spPr>
          <a:xfrm>
            <a:off x="9416048" y="539663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g25c4d6869fc_1_6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73" name="Google Shape;73;g25c4d6869fc_1_62"/>
          <p:cNvSpPr txBox="1">
            <a:spLocks noGrp="1"/>
          </p:cNvSpPr>
          <p:nvPr>
            <p:ph type="title"/>
          </p:nvPr>
        </p:nvSpPr>
        <p:spPr>
          <a:xfrm>
            <a:off x="928800" y="652069"/>
            <a:ext cx="39321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g25c4d6869fc_1_62"/>
          <p:cNvSpPr>
            <a:spLocks noGrp="1"/>
          </p:cNvSpPr>
          <p:nvPr>
            <p:ph type="pic" idx="2"/>
          </p:nvPr>
        </p:nvSpPr>
        <p:spPr>
          <a:xfrm>
            <a:off x="5231566" y="0"/>
            <a:ext cx="5231700" cy="6858000"/>
          </a:xfrm>
          <a:prstGeom prst="rect">
            <a:avLst/>
          </a:prstGeom>
          <a:solidFill>
            <a:schemeClr val="lt1">
              <a:alpha val="34901"/>
            </a:schemeClr>
          </a:solidFill>
          <a:ln>
            <a:noFill/>
          </a:ln>
        </p:spPr>
      </p:sp>
      <p:sp>
        <p:nvSpPr>
          <p:cNvPr id="75" name="Google Shape;75;g25c4d6869fc_1_62"/>
          <p:cNvSpPr txBox="1">
            <a:spLocks noGrp="1"/>
          </p:cNvSpPr>
          <p:nvPr>
            <p:ph type="body" idx="1"/>
          </p:nvPr>
        </p:nvSpPr>
        <p:spPr>
          <a:xfrm>
            <a:off x="928800" y="3283710"/>
            <a:ext cx="39321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6" name="Google Shape;76;g25c4d6869fc_1_6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g25c4d6869fc_1_6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g25c4d6869fc_1_6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79" name="Google Shape;79;g25c4d6869fc_1_62"/>
          <p:cNvSpPr/>
          <p:nvPr/>
        </p:nvSpPr>
        <p:spPr>
          <a:xfrm>
            <a:off x="687289" y="0"/>
            <a:ext cx="72000" cy="28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80" name="Google Shape;80;g25c4d6869fc_1_62"/>
          <p:cNvCxnSpPr/>
          <p:nvPr/>
        </p:nvCxnSpPr>
        <p:spPr>
          <a:xfrm>
            <a:off x="106886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81" name="Google Shape;81;g25c4d6869fc_1_6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82" name="Google Shape;82;g25c4d6869fc_1_62"/>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83" name="Google Shape;83;g25c4d6869fc_1_62"/>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84" name="Google Shape;84;g25c4d6869fc_1_6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382338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1"/>
        </a:solidFill>
        <a:effectLst/>
      </p:bgPr>
    </p:bg>
    <p:spTree>
      <p:nvGrpSpPr>
        <p:cNvPr id="1" name="Shape 114"/>
        <p:cNvGrpSpPr/>
        <p:nvPr/>
      </p:nvGrpSpPr>
      <p:grpSpPr>
        <a:xfrm>
          <a:off x="0" y="0"/>
          <a:ext cx="0" cy="0"/>
          <a:chOff x="0" y="0"/>
          <a:chExt cx="0" cy="0"/>
        </a:xfrm>
      </p:grpSpPr>
      <p:sp>
        <p:nvSpPr>
          <p:cNvPr id="115" name="Google Shape;115;g25c4d6869fc_1_105"/>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16" name="Google Shape;116;g25c4d6869fc_1_105"/>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g25c4d6869fc_1_105"/>
          <p:cNvSpPr txBox="1">
            <a:spLocks noGrp="1"/>
          </p:cNvSpPr>
          <p:nvPr>
            <p:ph type="body" idx="1"/>
          </p:nvPr>
        </p:nvSpPr>
        <p:spPr>
          <a:xfrm>
            <a:off x="928800" y="22720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8" name="Google Shape;118;g25c4d6869fc_1_105"/>
          <p:cNvSpPr txBox="1">
            <a:spLocks noGrp="1"/>
          </p:cNvSpPr>
          <p:nvPr>
            <p:ph type="body" idx="2"/>
          </p:nvPr>
        </p:nvSpPr>
        <p:spPr>
          <a:xfrm>
            <a:off x="928800" y="3386142"/>
            <a:ext cx="5157900" cy="20151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lt2"/>
              </a:buClr>
              <a:buSzPts val="1600"/>
              <a:buFont typeface="Arial"/>
              <a:buChar char="•"/>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9" name="Google Shape;119;g25c4d6869fc_1_105"/>
          <p:cNvSpPr txBox="1">
            <a:spLocks noGrp="1"/>
          </p:cNvSpPr>
          <p:nvPr>
            <p:ph type="body" idx="3"/>
          </p:nvPr>
        </p:nvSpPr>
        <p:spPr>
          <a:xfrm>
            <a:off x="6284744" y="22720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0" name="Google Shape;120;g25c4d6869fc_1_105"/>
          <p:cNvSpPr txBox="1">
            <a:spLocks noGrp="1"/>
          </p:cNvSpPr>
          <p:nvPr>
            <p:ph type="body" idx="4"/>
          </p:nvPr>
        </p:nvSpPr>
        <p:spPr>
          <a:xfrm>
            <a:off x="6284744" y="3386142"/>
            <a:ext cx="5183100" cy="20151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accent1"/>
              </a:buClr>
              <a:buSzPts val="1600"/>
              <a:buFont typeface="Arial"/>
              <a:buChar char="•"/>
              <a:defRPr sz="1600" i="0">
                <a:solidFill>
                  <a:srgbClr val="3F3F3F"/>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1" name="Google Shape;121;g25c4d6869fc_1_10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 name="Google Shape;122;g25c4d6869fc_1_10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 name="Google Shape;123;g25c4d6869fc_1_10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24" name="Google Shape;124;g25c4d6869fc_1_105"/>
          <p:cNvSpPr/>
          <p:nvPr/>
        </p:nvSpPr>
        <p:spPr>
          <a:xfrm>
            <a:off x="687289" y="0"/>
            <a:ext cx="72000" cy="1828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25" name="Google Shape;125;g25c4d6869fc_1_105"/>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126" name="Google Shape;126;g25c4d6869fc_1_105"/>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27" name="Google Shape;127;g25c4d6869fc_1_105"/>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128" name="Google Shape;128;g25c4d6869fc_1_105"/>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129" name="Google Shape;129;g25c4d6869fc_1_105"/>
          <p:cNvCxnSpPr/>
          <p:nvPr/>
        </p:nvCxnSpPr>
        <p:spPr>
          <a:xfrm>
            <a:off x="1068863"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130" name="Google Shape;130;g25c4d6869fc_1_105"/>
          <p:cNvCxnSpPr/>
          <p:nvPr/>
        </p:nvCxnSpPr>
        <p:spPr>
          <a:xfrm>
            <a:off x="6412241" y="3226963"/>
            <a:ext cx="630900" cy="0"/>
          </a:xfrm>
          <a:prstGeom prst="straightConnector1">
            <a:avLst/>
          </a:prstGeom>
          <a:noFill/>
          <a:ln w="1905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665424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and Title">
  <p:cSld name="Picture and Titl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g25c4d6869fc_1_12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33" name="Google Shape;133;g25c4d6869fc_1_122"/>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g25c4d6869fc_1_12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5" name="Google Shape;135;g25c4d6869fc_1_12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6" name="Google Shape;136;g25c4d6869fc_1_12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37" name="Google Shape;137;g25c4d6869fc_1_122"/>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38" name="Google Shape;138;g25c4d6869fc_1_12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39" name="Google Shape;139;g25c4d6869fc_1_12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40" name="Google Shape;140;g25c4d6869fc_1_12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141" name="Google Shape;141;g25c4d6869fc_1_122"/>
          <p:cNvSpPr>
            <a:spLocks noGrp="1"/>
          </p:cNvSpPr>
          <p:nvPr>
            <p:ph type="pic" idx="2"/>
          </p:nvPr>
        </p:nvSpPr>
        <p:spPr>
          <a:xfrm>
            <a:off x="0" y="1659525"/>
            <a:ext cx="12192000" cy="4517100"/>
          </a:xfrm>
          <a:prstGeom prst="rect">
            <a:avLst/>
          </a:prstGeom>
          <a:solidFill>
            <a:schemeClr val="lt1">
              <a:alpha val="49803"/>
            </a:schemeClr>
          </a:solidFill>
          <a:ln>
            <a:noFill/>
          </a:ln>
        </p:spPr>
      </p:sp>
    </p:spTree>
    <p:extLst>
      <p:ext uri="{BB962C8B-B14F-4D97-AF65-F5344CB8AC3E}">
        <p14:creationId xmlns:p14="http://schemas.microsoft.com/office/powerpoint/2010/main" val="3333293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g25c4d6869fc_1_143"/>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54" name="Google Shape;154;g25c4d6869fc_1_143"/>
          <p:cNvSpPr txBox="1">
            <a:spLocks noGrp="1"/>
          </p:cNvSpPr>
          <p:nvPr>
            <p:ph type="ctrTitle"/>
          </p:nvPr>
        </p:nvSpPr>
        <p:spPr>
          <a:xfrm>
            <a:off x="1812758" y="31828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g25c4d6869fc_1_143"/>
          <p:cNvSpPr txBox="1">
            <a:spLocks noGrp="1"/>
          </p:cNvSpPr>
          <p:nvPr>
            <p:ph type="subTitle" idx="1"/>
          </p:nvPr>
        </p:nvSpPr>
        <p:spPr>
          <a:xfrm>
            <a:off x="1812758" y="305275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56" name="Google Shape;156;g25c4d6869fc_1_1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7" name="Google Shape;157;g25c4d6869fc_1_1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8" name="Google Shape;158;g25c4d6869fc_1_1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59" name="Google Shape;159;g25c4d6869fc_1_143"/>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60" name="Google Shape;160;g25c4d6869fc_1_143"/>
          <p:cNvCxnSpPr/>
          <p:nvPr/>
        </p:nvCxnSpPr>
        <p:spPr>
          <a:xfrm>
            <a:off x="1957137" y="289770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61" name="Google Shape;161;g25c4d6869fc_1_143"/>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62" name="Google Shape;162;g25c4d6869fc_1_143"/>
          <p:cNvSpPr txBox="1">
            <a:spLocks noGrp="1"/>
          </p:cNvSpPr>
          <p:nvPr>
            <p:ph type="body" idx="2"/>
          </p:nvPr>
        </p:nvSpPr>
        <p:spPr>
          <a:xfrm>
            <a:off x="9416048" y="539663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745022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g25c4d6869fc_1_154"/>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65" name="Google Shape;165;g25c4d6869fc_1_154"/>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g25c4d6869fc_1_154"/>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67" name="Google Shape;167;g25c4d6869fc_1_1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8" name="Google Shape;168;g25c4d6869fc_1_1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9" name="Google Shape;169;g25c4d6869fc_1_1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70" name="Google Shape;170;g25c4d6869fc_1_154"/>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71" name="Google Shape;171;g25c4d6869fc_1_154"/>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72" name="Google Shape;172;g25c4d6869fc_1_154"/>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73" name="Google Shape;173;g25c4d6869fc_1_154"/>
          <p:cNvSpPr txBox="1">
            <a:spLocks noGrp="1"/>
          </p:cNvSpPr>
          <p:nvPr>
            <p:ph type="body" idx="2"/>
          </p:nvPr>
        </p:nvSpPr>
        <p:spPr>
          <a:xfrm>
            <a:off x="9416048" y="1015979"/>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816316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g25c4d6869fc_1_165"/>
          <p:cNvSpPr/>
          <p:nvPr/>
        </p:nvSpPr>
        <p:spPr>
          <a:xfrm>
            <a:off x="120000" y="117000"/>
            <a:ext cx="11952000" cy="6624000"/>
          </a:xfrm>
          <a:prstGeom prst="rect">
            <a:avLst/>
          </a:prstGeom>
          <a:gradFill>
            <a:gsLst>
              <a:gs pos="0">
                <a:srgbClr val="BE005A">
                  <a:alpha val="80000"/>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76" name="Google Shape;176;g25c4d6869fc_1_165"/>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g25c4d6869fc_1_165"/>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78" name="Google Shape;178;g25c4d6869fc_1_16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9" name="Google Shape;179;g25c4d6869fc_1_16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0" name="Google Shape;180;g25c4d6869fc_1_16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81" name="Google Shape;181;g25c4d6869fc_1_165"/>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82" name="Google Shape;182;g25c4d6869fc_1_165"/>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83" name="Google Shape;183;g25c4d6869fc_1_165"/>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184" name="Google Shape;184;g25c4d6869fc_1_165"/>
          <p:cNvSpPr txBox="1">
            <a:spLocks noGrp="1"/>
          </p:cNvSpPr>
          <p:nvPr>
            <p:ph type="body" idx="2"/>
          </p:nvPr>
        </p:nvSpPr>
        <p:spPr>
          <a:xfrm>
            <a:off x="9416048" y="553298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18467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g25c4d6869fc_1_176"/>
          <p:cNvSpPr/>
          <p:nvPr/>
        </p:nvSpPr>
        <p:spPr>
          <a:xfrm>
            <a:off x="0" y="-1"/>
            <a:ext cx="12192000" cy="4464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87" name="Google Shape;187;g25c4d6869fc_1_176"/>
          <p:cNvSpPr txBox="1">
            <a:spLocks noGrp="1"/>
          </p:cNvSpPr>
          <p:nvPr>
            <p:ph type="ctrTitle"/>
          </p:nvPr>
        </p:nvSpPr>
        <p:spPr>
          <a:xfrm>
            <a:off x="1812758" y="4785756"/>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5500"/>
              <a:buFont typeface="Avenir"/>
              <a:buNone/>
              <a:defRPr sz="55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g25c4d6869fc_1_176"/>
          <p:cNvSpPr txBox="1">
            <a:spLocks noGrp="1"/>
          </p:cNvSpPr>
          <p:nvPr>
            <p:ph type="subTitle" idx="1"/>
          </p:nvPr>
        </p:nvSpPr>
        <p:spPr>
          <a:xfrm>
            <a:off x="1812758" y="6050473"/>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000"/>
              <a:buNone/>
              <a:defRPr sz="3000" b="1" i="0">
                <a:solidFill>
                  <a:schemeClr val="accent1"/>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9" name="Google Shape;189;g25c4d6869fc_1_17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0" name="Google Shape;190;g25c4d6869fc_1_17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1" name="Google Shape;191;g25c4d6869fc_1_17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92" name="Google Shape;192;g25c4d6869fc_1_176"/>
          <p:cNvSpPr/>
          <p:nvPr/>
        </p:nvSpPr>
        <p:spPr>
          <a:xfrm>
            <a:off x="1379621" y="4950000"/>
            <a:ext cx="144000" cy="19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193" name="Google Shape;193;g25c4d6869fc_1_176"/>
          <p:cNvCxnSpPr/>
          <p:nvPr/>
        </p:nvCxnSpPr>
        <p:spPr>
          <a:xfrm>
            <a:off x="1957137" y="5882423"/>
            <a:ext cx="930300" cy="0"/>
          </a:xfrm>
          <a:prstGeom prst="straightConnector1">
            <a:avLst/>
          </a:prstGeom>
          <a:noFill/>
          <a:ln w="25400" cap="flat" cmpd="sng">
            <a:solidFill>
              <a:schemeClr val="accent1"/>
            </a:solidFill>
            <a:prstDash val="solid"/>
            <a:miter lim="800000"/>
            <a:headEnd type="none" w="sm" len="sm"/>
            <a:tailEnd type="none" w="sm" len="sm"/>
          </a:ln>
        </p:spPr>
      </p:cxnSp>
      <p:cxnSp>
        <p:nvCxnSpPr>
          <p:cNvPr id="194" name="Google Shape;194;g25c4d6869fc_1_176"/>
          <p:cNvCxnSpPr/>
          <p:nvPr/>
        </p:nvCxnSpPr>
        <p:spPr>
          <a:xfrm rot="10800000">
            <a:off x="10820400" y="870003"/>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95" name="Google Shape;195;g25c4d6869fc_1_176"/>
          <p:cNvSpPr txBox="1">
            <a:spLocks noGrp="1"/>
          </p:cNvSpPr>
          <p:nvPr>
            <p:ph type="body" idx="2"/>
          </p:nvPr>
        </p:nvSpPr>
        <p:spPr>
          <a:xfrm>
            <a:off x="10668000" y="1005185"/>
            <a:ext cx="1460400" cy="480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563906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g25c4d6869fc_1_187"/>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198" name="Google Shape;198;g25c4d6869fc_1_187"/>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g25c4d6869fc_1_187"/>
          <p:cNvSpPr txBox="1">
            <a:spLocks noGrp="1"/>
          </p:cNvSpPr>
          <p:nvPr>
            <p:ph type="body" idx="1"/>
          </p:nvPr>
        </p:nvSpPr>
        <p:spPr>
          <a:xfrm>
            <a:off x="929641" y="3775165"/>
            <a:ext cx="99711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00" name="Google Shape;200;g25c4d6869fc_1_18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1" name="Google Shape;201;g25c4d6869fc_1_18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2" name="Google Shape;202;g25c4d6869fc_1_18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03" name="Google Shape;203;g25c4d6869fc_1_187"/>
          <p:cNvSpPr/>
          <p:nvPr/>
        </p:nvSpPr>
        <p:spPr>
          <a:xfrm>
            <a:off x="687289" y="0"/>
            <a:ext cx="72000" cy="127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04" name="Google Shape;204;g25c4d6869fc_1_187"/>
          <p:cNvCxnSpPr/>
          <p:nvPr/>
        </p:nvCxnSpPr>
        <p:spPr>
          <a:xfrm>
            <a:off x="1068863" y="1528464"/>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05" name="Google Shape;205;g25c4d6869fc_1_187"/>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206" name="Google Shape;206;g25c4d6869fc_1_18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07" name="Google Shape;207;g25c4d6869fc_1_18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08" name="Google Shape;208;g25c4d6869fc_1_187"/>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09" name="Google Shape;209;g25c4d6869fc_1_18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84751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0"/>
        <p:cNvGrpSpPr/>
        <p:nvPr/>
      </p:nvGrpSpPr>
      <p:grpSpPr>
        <a:xfrm>
          <a:off x="0" y="0"/>
          <a:ext cx="0" cy="0"/>
          <a:chOff x="0" y="0"/>
          <a:chExt cx="0" cy="0"/>
        </a:xfrm>
      </p:grpSpPr>
      <p:sp>
        <p:nvSpPr>
          <p:cNvPr id="211" name="Google Shape;211;g25c4d6869fc_1_201"/>
          <p:cNvSpPr/>
          <p:nvPr/>
        </p:nvSpPr>
        <p:spPr>
          <a:xfrm>
            <a:off x="0" y="5532437"/>
            <a:ext cx="12192000" cy="13257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12" name="Google Shape;212;g25c4d6869fc_1_201"/>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3" name="Google Shape;213;g25c4d6869fc_1_201"/>
          <p:cNvSpPr txBox="1">
            <a:spLocks noGrp="1"/>
          </p:cNvSpPr>
          <p:nvPr>
            <p:ph type="body" idx="1"/>
          </p:nvPr>
        </p:nvSpPr>
        <p:spPr>
          <a:xfrm>
            <a:off x="929641" y="3133484"/>
            <a:ext cx="105156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None/>
              <a:defRPr sz="1600" i="0">
                <a:solidFill>
                  <a:srgbClr val="3F3F3F"/>
                </a:solidFill>
                <a:latin typeface="Avenir"/>
              </a:defRPr>
            </a:lvl1pPr>
            <a:lvl2pPr marL="914400" lvl="1" indent="-228600" algn="l">
              <a:lnSpc>
                <a:spcPct val="90000"/>
              </a:lnSpc>
              <a:spcBef>
                <a:spcPts val="500"/>
              </a:spcBef>
              <a:spcAft>
                <a:spcPts val="0"/>
              </a:spcAft>
              <a:buClr>
                <a:srgbClr val="3F3F3F"/>
              </a:buClr>
              <a:buSzPts val="1800"/>
              <a:buNone/>
              <a:defRPr sz="1800" i="1">
                <a:solidFill>
                  <a:srgbClr val="3F3F3F"/>
                </a:solidFill>
              </a:defRPr>
            </a:lvl2pPr>
            <a:lvl3pPr marL="1371600" lvl="2" indent="-228600" algn="l">
              <a:lnSpc>
                <a:spcPct val="90000"/>
              </a:lnSpc>
              <a:spcBef>
                <a:spcPts val="500"/>
              </a:spcBef>
              <a:spcAft>
                <a:spcPts val="0"/>
              </a:spcAft>
              <a:buClr>
                <a:srgbClr val="3F3F3F"/>
              </a:buClr>
              <a:buSzPts val="1600"/>
              <a:buNone/>
              <a:defRPr sz="1600" i="1">
                <a:solidFill>
                  <a:srgbClr val="3F3F3F"/>
                </a:solidFill>
              </a:defRPr>
            </a:lvl3pPr>
            <a:lvl4pPr marL="1828800" lvl="3" indent="-228600" algn="l">
              <a:lnSpc>
                <a:spcPct val="90000"/>
              </a:lnSpc>
              <a:spcBef>
                <a:spcPts val="500"/>
              </a:spcBef>
              <a:spcAft>
                <a:spcPts val="0"/>
              </a:spcAft>
              <a:buClr>
                <a:srgbClr val="3F3F3F"/>
              </a:buClr>
              <a:buSzPts val="1400"/>
              <a:buNone/>
              <a:defRPr sz="1400" i="1">
                <a:solidFill>
                  <a:srgbClr val="3F3F3F"/>
                </a:solidFill>
              </a:defRPr>
            </a:lvl4pPr>
            <a:lvl5pPr marL="2286000" lvl="4" indent="-228600" algn="l">
              <a:lnSpc>
                <a:spcPct val="90000"/>
              </a:lnSpc>
              <a:spcBef>
                <a:spcPts val="500"/>
              </a:spcBef>
              <a:spcAft>
                <a:spcPts val="0"/>
              </a:spcAft>
              <a:buClr>
                <a:srgbClr val="3F3F3F"/>
              </a:buClr>
              <a:buSzPts val="1400"/>
              <a:buNone/>
              <a:defRPr sz="1400" i="1">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4" name="Google Shape;214;g25c4d6869fc_1_20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5" name="Google Shape;215;g25c4d6869fc_1_20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6" name="Google Shape;216;g25c4d6869fc_1_20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17" name="Google Shape;217;g25c4d6869fc_1_201"/>
          <p:cNvSpPr/>
          <p:nvPr/>
        </p:nvSpPr>
        <p:spPr>
          <a:xfrm>
            <a:off x="687289" y="0"/>
            <a:ext cx="72000" cy="127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18" name="Google Shape;218;g25c4d6869fc_1_201"/>
          <p:cNvCxnSpPr/>
          <p:nvPr/>
        </p:nvCxnSpPr>
        <p:spPr>
          <a:xfrm>
            <a:off x="1068863" y="1528464"/>
            <a:ext cx="630900" cy="0"/>
          </a:xfrm>
          <a:prstGeom prst="straightConnector1">
            <a:avLst/>
          </a:prstGeom>
          <a:noFill/>
          <a:ln w="19050" cap="flat" cmpd="sng">
            <a:solidFill>
              <a:schemeClr val="accent1"/>
            </a:solidFill>
            <a:prstDash val="solid"/>
            <a:miter lim="800000"/>
            <a:headEnd type="none" w="sm" len="sm"/>
            <a:tailEnd type="none" w="sm" len="sm"/>
          </a:ln>
        </p:spPr>
      </p:cxnSp>
      <p:sp>
        <p:nvSpPr>
          <p:cNvPr id="219" name="Google Shape;219;g25c4d6869fc_1_201"/>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2500"/>
              <a:buNone/>
              <a:defRPr sz="2500" b="1" i="0">
                <a:solidFill>
                  <a:schemeClr val="accent1"/>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220" name="Google Shape;220;g25c4d6869fc_1_201"/>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221" name="Google Shape;221;g25c4d6869fc_1_201"/>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22" name="Google Shape;222;g25c4d6869fc_1_20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23" name="Google Shape;223;g25c4d6869fc_1_20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4255506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g25c4d6869fc_1_215"/>
          <p:cNvSpPr/>
          <p:nvPr/>
        </p:nvSpPr>
        <p:spPr>
          <a:xfrm>
            <a:off x="120000" y="117000"/>
            <a:ext cx="11952000" cy="6624000"/>
          </a:xfrm>
          <a:prstGeom prst="rect">
            <a:avLst/>
          </a:prstGeom>
          <a:gradFill>
            <a:gsLst>
              <a:gs pos="0">
                <a:srgbClr val="BE005A">
                  <a:alpha val="80000"/>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26" name="Google Shape;226;g25c4d6869fc_1_215"/>
          <p:cNvSpPr txBox="1">
            <a:spLocks noGrp="1"/>
          </p:cNvSpPr>
          <p:nvPr>
            <p:ph type="title"/>
          </p:nvPr>
        </p:nvSpPr>
        <p:spPr>
          <a:xfrm>
            <a:off x="1527521" y="546844"/>
            <a:ext cx="8997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g25c4d6869fc_1_215"/>
          <p:cNvSpPr txBox="1">
            <a:spLocks noGrp="1"/>
          </p:cNvSpPr>
          <p:nvPr>
            <p:ph type="body" idx="1"/>
          </p:nvPr>
        </p:nvSpPr>
        <p:spPr>
          <a:xfrm>
            <a:off x="1527520" y="3581731"/>
            <a:ext cx="8997600" cy="2230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venir"/>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8" name="Google Shape;228;g25c4d6869fc_1_21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9" name="Google Shape;229;g25c4d6869fc_1_215"/>
          <p:cNvSpPr txBox="1">
            <a:spLocks noGrp="1"/>
          </p:cNvSpPr>
          <p:nvPr>
            <p:ph type="ftr" idx="11"/>
          </p:nvPr>
        </p:nvSpPr>
        <p:spPr>
          <a:xfrm>
            <a:off x="590400" y="6159402"/>
            <a:ext cx="2788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0" name="Google Shape;230;g25c4d6869fc_1_21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31" name="Google Shape;231;g25c4d6869fc_1_215"/>
          <p:cNvSpPr/>
          <p:nvPr/>
        </p:nvSpPr>
        <p:spPr>
          <a:xfrm>
            <a:off x="1285168" y="244717"/>
            <a:ext cx="72000" cy="10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32" name="Google Shape;232;g25c4d6869fc_1_215"/>
          <p:cNvCxnSpPr/>
          <p:nvPr/>
        </p:nvCxnSpPr>
        <p:spPr>
          <a:xfrm>
            <a:off x="1666742" y="1616389"/>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33" name="Google Shape;233;g25c4d6869fc_1_215"/>
          <p:cNvSpPr txBox="1">
            <a:spLocks noGrp="1"/>
          </p:cNvSpPr>
          <p:nvPr>
            <p:ph type="subTitle" idx="2"/>
          </p:nvPr>
        </p:nvSpPr>
        <p:spPr>
          <a:xfrm>
            <a:off x="1527520" y="1757035"/>
            <a:ext cx="8997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234" name="Google Shape;234;g25c4d6869fc_1_215"/>
          <p:cNvCxnSpPr/>
          <p:nvPr/>
        </p:nvCxnSpPr>
        <p:spPr>
          <a:xfrm>
            <a:off x="10938200" y="1341281"/>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35" name="Google Shape;235;g25c4d6869fc_1_215"/>
          <p:cNvSpPr txBox="1">
            <a:spLocks noGrp="1"/>
          </p:cNvSpPr>
          <p:nvPr>
            <p:ph type="body" idx="3"/>
          </p:nvPr>
        </p:nvSpPr>
        <p:spPr>
          <a:xfrm>
            <a:off x="10831016" y="1377655"/>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36" name="Google Shape;236;g25c4d6869fc_1_215"/>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237" name="Google Shape;237;g25c4d6869fc_1_215"/>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376557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g25c4d6869fc_1_154"/>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5" name="Google Shape;165;g25c4d6869fc_1_154"/>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g25c4d6869fc_1_154"/>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7" name="Google Shape;167;g25c4d6869fc_1_1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g25c4d6869fc_1_1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g25c4d6869fc_1_1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0" name="Google Shape;170;g25c4d6869fc_1_154"/>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1" name="Google Shape;171;g25c4d6869fc_1_154"/>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72" name="Google Shape;172;g25c4d6869fc_1_154"/>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73" name="Google Shape;173;g25c4d6869fc_1_154"/>
          <p:cNvSpPr txBox="1">
            <a:spLocks noGrp="1"/>
          </p:cNvSpPr>
          <p:nvPr>
            <p:ph type="body" idx="2"/>
          </p:nvPr>
        </p:nvSpPr>
        <p:spPr>
          <a:xfrm>
            <a:off x="9416048" y="1015979"/>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238"/>
        <p:cNvGrpSpPr/>
        <p:nvPr/>
      </p:nvGrpSpPr>
      <p:grpSpPr>
        <a:xfrm>
          <a:off x="0" y="0"/>
          <a:ext cx="0" cy="0"/>
          <a:chOff x="0" y="0"/>
          <a:chExt cx="0" cy="0"/>
        </a:xfrm>
      </p:grpSpPr>
      <p:sp>
        <p:nvSpPr>
          <p:cNvPr id="239" name="Google Shape;239;g25c4d6869fc_1_229"/>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40" name="Google Shape;240;g25c4d6869fc_1_229"/>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g25c4d6869fc_1_229"/>
          <p:cNvSpPr txBox="1">
            <a:spLocks noGrp="1"/>
          </p:cNvSpPr>
          <p:nvPr>
            <p:ph type="body" idx="1"/>
          </p:nvPr>
        </p:nvSpPr>
        <p:spPr>
          <a:xfrm>
            <a:off x="5871409" y="2588054"/>
            <a:ext cx="52281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venir"/>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2" name="Google Shape;242;g25c4d6869fc_1_22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3" name="Google Shape;243;g25c4d6869fc_1_22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4" name="Google Shape;244;g25c4d6869fc_1_22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45" name="Google Shape;245;g25c4d6869fc_1_229"/>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46" name="Google Shape;246;g25c4d6869fc_1_229"/>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47" name="Google Shape;247;g25c4d6869fc_1_229"/>
          <p:cNvSpPr txBox="1">
            <a:spLocks noGrp="1"/>
          </p:cNvSpPr>
          <p:nvPr>
            <p:ph type="subTitle" idx="2"/>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248" name="Google Shape;248;g25c4d6869fc_1_229"/>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49" name="Google Shape;249;g25c4d6869fc_1_229"/>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50" name="Google Shape;250;g25c4d6869fc_1_229"/>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51" name="Google Shape;251;g25c4d6869fc_1_229"/>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178029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g25c4d6869fc_1_243"/>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54" name="Google Shape;254;g25c4d6869fc_1_243"/>
          <p:cNvSpPr txBox="1">
            <a:spLocks noGrp="1"/>
          </p:cNvSpPr>
          <p:nvPr>
            <p:ph type="title"/>
          </p:nvPr>
        </p:nvSpPr>
        <p:spPr>
          <a:xfrm>
            <a:off x="928800" y="2316701"/>
            <a:ext cx="105156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g25c4d6869fc_1_243"/>
          <p:cNvSpPr txBox="1">
            <a:spLocks noGrp="1"/>
          </p:cNvSpPr>
          <p:nvPr>
            <p:ph type="body" idx="1"/>
          </p:nvPr>
        </p:nvSpPr>
        <p:spPr>
          <a:xfrm>
            <a:off x="928800" y="4083026"/>
            <a:ext cx="105156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256" name="Google Shape;256;g25c4d6869fc_1_2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7" name="Google Shape;257;g25c4d6869fc_1_2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8" name="Google Shape;258;g25c4d6869fc_1_2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cxnSp>
        <p:nvCxnSpPr>
          <p:cNvPr id="259" name="Google Shape;259;g25c4d6869fc_1_24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
        <p:nvSpPr>
          <p:cNvPr id="260" name="Google Shape;260;g25c4d6869fc_1_243"/>
          <p:cNvSpPr/>
          <p:nvPr/>
        </p:nvSpPr>
        <p:spPr>
          <a:xfrm>
            <a:off x="687289" y="0"/>
            <a:ext cx="72000" cy="367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61" name="Google Shape;261;g25c4d6869fc_1_243"/>
          <p:cNvCxnSpPr/>
          <p:nvPr/>
        </p:nvCxnSpPr>
        <p:spPr>
          <a:xfrm>
            <a:off x="1068863"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62" name="Google Shape;262;g25c4d6869fc_1_24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63" name="Google Shape;263;g25c4d6869fc_1_243"/>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64" name="Google Shape;264;g25c4d6869fc_1_24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518652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g25c4d6869fc_1_268"/>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79" name="Google Shape;279;g25c4d6869fc_1_268"/>
          <p:cNvSpPr txBox="1">
            <a:spLocks noGrp="1"/>
          </p:cNvSpPr>
          <p:nvPr>
            <p:ph type="title"/>
          </p:nvPr>
        </p:nvSpPr>
        <p:spPr>
          <a:xfrm>
            <a:off x="1527520" y="2316701"/>
            <a:ext cx="9556200" cy="15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g25c4d6869fc_1_268"/>
          <p:cNvSpPr txBox="1">
            <a:spLocks noGrp="1"/>
          </p:cNvSpPr>
          <p:nvPr>
            <p:ph type="body" idx="1"/>
          </p:nvPr>
        </p:nvSpPr>
        <p:spPr>
          <a:xfrm>
            <a:off x="1527520" y="4083026"/>
            <a:ext cx="9556200" cy="77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Font typeface="Arial"/>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281" name="Google Shape;281;g25c4d6869fc_1_26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2" name="Google Shape;282;g25c4d6869fc_1_26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3" name="Google Shape;283;g25c4d6869fc_1_26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84" name="Google Shape;284;g25c4d6869fc_1_268"/>
          <p:cNvSpPr/>
          <p:nvPr/>
        </p:nvSpPr>
        <p:spPr>
          <a:xfrm>
            <a:off x="1285167" y="255684"/>
            <a:ext cx="72000" cy="341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85" name="Google Shape;285;g25c4d6869fc_1_268"/>
          <p:cNvCxnSpPr/>
          <p:nvPr/>
        </p:nvCxnSpPr>
        <p:spPr>
          <a:xfrm>
            <a:off x="1666742" y="3940727"/>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86" name="Google Shape;286;g25c4d6869fc_1_268"/>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87" name="Google Shape;287;g25c4d6869fc_1_268"/>
          <p:cNvSpPr txBox="1">
            <a:spLocks noGrp="1"/>
          </p:cNvSpPr>
          <p:nvPr>
            <p:ph type="body" idx="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88" name="Google Shape;288;g25c4d6869fc_1_268"/>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289" name="Google Shape;289;g25c4d6869fc_1_268"/>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133362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g25c4d6869fc_1_28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292" name="Google Shape;292;g25c4d6869fc_1_281"/>
          <p:cNvSpPr txBox="1">
            <a:spLocks noGrp="1"/>
          </p:cNvSpPr>
          <p:nvPr>
            <p:ph type="title"/>
          </p:nvPr>
        </p:nvSpPr>
        <p:spPr>
          <a:xfrm>
            <a:off x="1527519" y="1443655"/>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g25c4d6869fc_1_28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4" name="Google Shape;294;g25c4d6869fc_1_28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5" name="Google Shape;295;g25c4d6869fc_1_28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296" name="Google Shape;296;g25c4d6869fc_1_281"/>
          <p:cNvSpPr/>
          <p:nvPr/>
        </p:nvSpPr>
        <p:spPr>
          <a:xfrm>
            <a:off x="1285167" y="1684524"/>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297" name="Google Shape;297;g25c4d6869fc_1_281"/>
          <p:cNvCxnSpPr/>
          <p:nvPr/>
        </p:nvCxnSpPr>
        <p:spPr>
          <a:xfrm>
            <a:off x="1666741" y="288248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98" name="Google Shape;298;g25c4d6869fc_1_281"/>
          <p:cNvSpPr txBox="1">
            <a:spLocks noGrp="1"/>
          </p:cNvSpPr>
          <p:nvPr>
            <p:ph type="subTitle" idx="1"/>
          </p:nvPr>
        </p:nvSpPr>
        <p:spPr>
          <a:xfrm>
            <a:off x="1527519" y="3023127"/>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299" name="Google Shape;299;g25c4d6869fc_1_28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00" name="Google Shape;300;g25c4d6869fc_1_28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01" name="Google Shape;301;g25c4d6869fc_1_28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302" name="Google Shape;302;g25c4d6869fc_1_28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758308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Google Shape;304;g25c4d6869fc_1_294"/>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05" name="Google Shape;305;g25c4d6869fc_1_294"/>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g25c4d6869fc_1_29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7" name="Google Shape;307;g25c4d6869fc_1_29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8" name="Google Shape;308;g25c4d6869fc_1_29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09" name="Google Shape;309;g25c4d6869fc_1_294"/>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10" name="Google Shape;310;g25c4d6869fc_1_294"/>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11" name="Google Shape;311;g25c4d6869fc_1_294"/>
          <p:cNvSpPr txBox="1">
            <a:spLocks noGrp="1"/>
          </p:cNvSpPr>
          <p:nvPr>
            <p:ph type="subTitle" idx="1"/>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312" name="Google Shape;312;g25c4d6869fc_1_29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13" name="Google Shape;313;g25c4d6869fc_1_29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14" name="Google Shape;314;g25c4d6869fc_1_294"/>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15" name="Google Shape;315;g25c4d6869fc_1_29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777590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316"/>
        <p:cNvGrpSpPr/>
        <p:nvPr/>
      </p:nvGrpSpPr>
      <p:grpSpPr>
        <a:xfrm>
          <a:off x="0" y="0"/>
          <a:ext cx="0" cy="0"/>
          <a:chOff x="0" y="0"/>
          <a:chExt cx="0" cy="0"/>
        </a:xfrm>
      </p:grpSpPr>
      <p:sp>
        <p:nvSpPr>
          <p:cNvPr id="317" name="Google Shape;317;g25c4d6869fc_1_307"/>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18" name="Google Shape;318;g25c4d6869fc_1_307"/>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g25c4d6869fc_1_307"/>
          <p:cNvSpPr txBox="1">
            <a:spLocks noGrp="1"/>
          </p:cNvSpPr>
          <p:nvPr>
            <p:ph type="body" idx="1"/>
          </p:nvPr>
        </p:nvSpPr>
        <p:spPr>
          <a:xfrm>
            <a:off x="928800" y="22720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20" name="Google Shape;320;g25c4d6869fc_1_307"/>
          <p:cNvSpPr txBox="1">
            <a:spLocks noGrp="1"/>
          </p:cNvSpPr>
          <p:nvPr>
            <p:ph type="body" idx="2"/>
          </p:nvPr>
        </p:nvSpPr>
        <p:spPr>
          <a:xfrm>
            <a:off x="6284744" y="22720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21" name="Google Shape;321;g25c4d6869fc_1_30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2" name="Google Shape;322;g25c4d6869fc_1_30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3" name="Google Shape;323;g25c4d6869fc_1_30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24" name="Google Shape;324;g25c4d6869fc_1_307"/>
          <p:cNvSpPr/>
          <p:nvPr/>
        </p:nvSpPr>
        <p:spPr>
          <a:xfrm>
            <a:off x="687288" y="255684"/>
            <a:ext cx="72000" cy="15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25" name="Google Shape;325;g25c4d6869fc_1_307"/>
          <p:cNvCxnSpPr/>
          <p:nvPr/>
        </p:nvCxnSpPr>
        <p:spPr>
          <a:xfrm>
            <a:off x="1068863"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26" name="Google Shape;326;g25c4d6869fc_1_307"/>
          <p:cNvCxnSpPr/>
          <p:nvPr/>
        </p:nvCxnSpPr>
        <p:spPr>
          <a:xfrm>
            <a:off x="641224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327" name="Google Shape;327;g25c4d6869fc_1_30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28" name="Google Shape;328;g25c4d6869fc_1_307"/>
          <p:cNvSpPr txBox="1">
            <a:spLocks noGrp="1"/>
          </p:cNvSpPr>
          <p:nvPr>
            <p:ph type="body" idx="3"/>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29" name="Google Shape;329;g25c4d6869fc_1_30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330" name="Google Shape;330;g25c4d6869fc_1_30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
        <p:nvSpPr>
          <p:cNvPr id="331" name="Google Shape;331;g25c4d6869fc_1_307"/>
          <p:cNvSpPr txBox="1">
            <a:spLocks noGrp="1"/>
          </p:cNvSpPr>
          <p:nvPr>
            <p:ph type="body" idx="4"/>
          </p:nvPr>
        </p:nvSpPr>
        <p:spPr>
          <a:xfrm>
            <a:off x="928800"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2" name="Google Shape;332;g25c4d6869fc_1_307"/>
          <p:cNvSpPr txBox="1">
            <a:spLocks noGrp="1"/>
          </p:cNvSpPr>
          <p:nvPr>
            <p:ph type="body" idx="5"/>
          </p:nvPr>
        </p:nvSpPr>
        <p:spPr>
          <a:xfrm>
            <a:off x="6310145" y="3386142"/>
            <a:ext cx="51579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705614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Two Content">
  <p:cSld name="4_Two Content">
    <p:bg>
      <p:bgPr>
        <a:solidFill>
          <a:schemeClr val="lt1"/>
        </a:solidFill>
        <a:effectLst/>
      </p:bgPr>
    </p:bg>
    <p:spTree>
      <p:nvGrpSpPr>
        <p:cNvPr id="1" name="Shape 350"/>
        <p:cNvGrpSpPr/>
        <p:nvPr/>
      </p:nvGrpSpPr>
      <p:grpSpPr>
        <a:xfrm>
          <a:off x="0" y="0"/>
          <a:ext cx="0" cy="0"/>
          <a:chOff x="0" y="0"/>
          <a:chExt cx="0" cy="0"/>
        </a:xfrm>
      </p:grpSpPr>
      <p:sp>
        <p:nvSpPr>
          <p:cNvPr id="351" name="Google Shape;351;g25c4d6869fc_1_341"/>
          <p:cNvSpPr/>
          <p:nvPr/>
        </p:nvSpPr>
        <p:spPr>
          <a:xfrm>
            <a:off x="6078383"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52" name="Google Shape;352;g25c4d6869fc_1_341"/>
          <p:cNvSpPr txBox="1">
            <a:spLocks noGrp="1"/>
          </p:cNvSpPr>
          <p:nvPr>
            <p:ph type="body" idx="1"/>
          </p:nvPr>
        </p:nvSpPr>
        <p:spPr>
          <a:xfrm>
            <a:off x="1555329" y="2272009"/>
            <a:ext cx="45408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53" name="Google Shape;353;g25c4d6869fc_1_34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g25c4d6869fc_1_34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5" name="Google Shape;355;g25c4d6869fc_1_34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6" name="Google Shape;356;g25c4d6869fc_1_34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57" name="Google Shape;357;g25c4d6869fc_1_341"/>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58" name="Google Shape;358;g25c4d6869fc_1_34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59" name="Google Shape;359;g25c4d6869fc_1_34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60" name="Google Shape;360;g25c4d6869fc_1_341"/>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361" name="Google Shape;361;g25c4d6869fc_1_34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362" name="Google Shape;362;g25c4d6869fc_1_341"/>
          <p:cNvSpPr txBox="1">
            <a:spLocks noGrp="1"/>
          </p:cNvSpPr>
          <p:nvPr>
            <p:ph type="body" idx="3"/>
          </p:nvPr>
        </p:nvSpPr>
        <p:spPr>
          <a:xfrm>
            <a:off x="6911272" y="227200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cxnSp>
        <p:nvCxnSpPr>
          <p:cNvPr id="363" name="Google Shape;363;g25c4d6869fc_1_341"/>
          <p:cNvCxnSpPr/>
          <p:nvPr/>
        </p:nvCxnSpPr>
        <p:spPr>
          <a:xfrm>
            <a:off x="1695391"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364" name="Google Shape;364;g25c4d6869fc_1_341"/>
          <p:cNvCxnSpPr/>
          <p:nvPr/>
        </p:nvCxnSpPr>
        <p:spPr>
          <a:xfrm>
            <a:off x="7038769" y="3226963"/>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365" name="Google Shape;365;g25c4d6869fc_1_341"/>
          <p:cNvSpPr txBox="1">
            <a:spLocks noGrp="1"/>
          </p:cNvSpPr>
          <p:nvPr>
            <p:ph type="body" idx="4"/>
          </p:nvPr>
        </p:nvSpPr>
        <p:spPr>
          <a:xfrm>
            <a:off x="1527519" y="3386142"/>
            <a:ext cx="45591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lt2"/>
              </a:buClr>
              <a:buSzPts val="1600"/>
              <a:buFont typeface="Arial"/>
              <a:buChar char="•"/>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6" name="Google Shape;366;g25c4d6869fc_1_341"/>
          <p:cNvSpPr txBox="1">
            <a:spLocks noGrp="1"/>
          </p:cNvSpPr>
          <p:nvPr>
            <p:ph type="body" idx="5"/>
          </p:nvPr>
        </p:nvSpPr>
        <p:spPr>
          <a:xfrm>
            <a:off x="6911271" y="3386142"/>
            <a:ext cx="47832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420554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Picture and Title">
  <p:cSld name="1_Picture and Title">
    <p:bg>
      <p:bgPr>
        <a:solidFill>
          <a:schemeClr val="lt1"/>
        </a:solidFill>
        <a:effectLst/>
      </p:bgPr>
    </p:bg>
    <p:spTree>
      <p:nvGrpSpPr>
        <p:cNvPr id="1" name="Shape 367"/>
        <p:cNvGrpSpPr/>
        <p:nvPr/>
      </p:nvGrpSpPr>
      <p:grpSpPr>
        <a:xfrm>
          <a:off x="0" y="0"/>
          <a:ext cx="0" cy="0"/>
          <a:chOff x="0" y="0"/>
          <a:chExt cx="0" cy="0"/>
        </a:xfrm>
      </p:grpSpPr>
      <p:sp>
        <p:nvSpPr>
          <p:cNvPr id="368" name="Google Shape;368;g25c4d6869fc_1_358"/>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69" name="Google Shape;369;g25c4d6869fc_1_358"/>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g25c4d6869fc_1_35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 name="Google Shape;371;g25c4d6869fc_1_35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2" name="Google Shape;372;g25c4d6869fc_1_35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73" name="Google Shape;373;g25c4d6869fc_1_358"/>
          <p:cNvSpPr/>
          <p:nvPr/>
        </p:nvSpPr>
        <p:spPr>
          <a:xfrm>
            <a:off x="687289" y="0"/>
            <a:ext cx="72000" cy="1289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74" name="Google Shape;374;g25c4d6869fc_1_358"/>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375" name="Google Shape;375;g25c4d6869fc_1_358"/>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76" name="Google Shape;376;g25c4d6869fc_1_358"/>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377" name="Google Shape;377;g25c4d6869fc_1_358"/>
          <p:cNvSpPr>
            <a:spLocks noGrp="1"/>
          </p:cNvSpPr>
          <p:nvPr>
            <p:ph type="pic" idx="2"/>
          </p:nvPr>
        </p:nvSpPr>
        <p:spPr>
          <a:xfrm>
            <a:off x="0" y="1659525"/>
            <a:ext cx="12192000" cy="3873000"/>
          </a:xfrm>
          <a:prstGeom prst="rect">
            <a:avLst/>
          </a:prstGeom>
          <a:solidFill>
            <a:schemeClr val="lt1">
              <a:alpha val="49803"/>
            </a:schemeClr>
          </a:solidFill>
          <a:ln>
            <a:noFill/>
          </a:ln>
        </p:spPr>
      </p:sp>
      <p:cxnSp>
        <p:nvCxnSpPr>
          <p:cNvPr id="378" name="Google Shape;378;g25c4d6869fc_1_358"/>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393856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Picture and Title">
  <p:cSld name="2_Picture and Title">
    <p:bg>
      <p:bgPr>
        <a:solidFill>
          <a:schemeClr val="lt1"/>
        </a:solidFill>
        <a:effectLst/>
      </p:bgPr>
    </p:bg>
    <p:spTree>
      <p:nvGrpSpPr>
        <p:cNvPr id="1" name="Shape 379"/>
        <p:cNvGrpSpPr/>
        <p:nvPr/>
      </p:nvGrpSpPr>
      <p:grpSpPr>
        <a:xfrm>
          <a:off x="0" y="0"/>
          <a:ext cx="0" cy="0"/>
          <a:chOff x="0" y="0"/>
          <a:chExt cx="0" cy="0"/>
        </a:xfrm>
      </p:grpSpPr>
      <p:sp>
        <p:nvSpPr>
          <p:cNvPr id="380" name="Google Shape;380;g25c4d6869fc_1_370"/>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81" name="Google Shape;381;g25c4d6869fc_1_370"/>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2" name="Google Shape;382;g25c4d6869fc_1_37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3" name="Google Shape;383;g25c4d6869fc_1_37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4" name="Google Shape;384;g25c4d6869fc_1_37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85" name="Google Shape;385;g25c4d6869fc_1_370"/>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86" name="Google Shape;386;g25c4d6869fc_1_370"/>
          <p:cNvSpPr>
            <a:spLocks noGrp="1"/>
          </p:cNvSpPr>
          <p:nvPr>
            <p:ph type="pic" idx="2"/>
          </p:nvPr>
        </p:nvSpPr>
        <p:spPr>
          <a:xfrm>
            <a:off x="246000" y="1659525"/>
            <a:ext cx="11700000" cy="4517100"/>
          </a:xfrm>
          <a:prstGeom prst="rect">
            <a:avLst/>
          </a:prstGeom>
          <a:solidFill>
            <a:schemeClr val="lt1">
              <a:alpha val="49803"/>
            </a:schemeClr>
          </a:solidFill>
          <a:ln>
            <a:noFill/>
          </a:ln>
        </p:spPr>
      </p:sp>
      <p:cxnSp>
        <p:nvCxnSpPr>
          <p:cNvPr id="387" name="Google Shape;387;g25c4d6869fc_1_370"/>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88" name="Google Shape;388;g25c4d6869fc_1_370"/>
          <p:cNvSpPr txBox="1">
            <a:spLocks noGrp="1"/>
          </p:cNvSpPr>
          <p:nvPr>
            <p:ph type="body" idx="1"/>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89" name="Google Shape;389;g25c4d6869fc_1_370"/>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4109653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Picture and Title">
  <p:cSld name="3_Picture and Title">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g25c4d6869fc_1_38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392" name="Google Shape;392;g25c4d6869fc_1_381"/>
          <p:cNvSpPr>
            <a:spLocks noGrp="1"/>
          </p:cNvSpPr>
          <p:nvPr>
            <p:ph type="pic" idx="2"/>
          </p:nvPr>
        </p:nvSpPr>
        <p:spPr>
          <a:xfrm>
            <a:off x="0" y="2167439"/>
            <a:ext cx="12192000" cy="4009200"/>
          </a:xfrm>
          <a:prstGeom prst="rect">
            <a:avLst/>
          </a:prstGeom>
          <a:solidFill>
            <a:schemeClr val="lt1">
              <a:alpha val="49803"/>
            </a:schemeClr>
          </a:solidFill>
          <a:ln>
            <a:noFill/>
          </a:ln>
        </p:spPr>
      </p:sp>
      <p:sp>
        <p:nvSpPr>
          <p:cNvPr id="393" name="Google Shape;393;g25c4d6869fc_1_38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g25c4d6869fc_1_38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5" name="Google Shape;395;g25c4d6869fc_1_38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6" name="Google Shape;396;g25c4d6869fc_1_38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397" name="Google Shape;397;g25c4d6869fc_1_381"/>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398" name="Google Shape;398;g25c4d6869fc_1_38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99" name="Google Shape;399;g25c4d6869fc_1_381"/>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00" name="Google Shape;400;g25c4d6869fc_1_38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93717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g25c4d6869fc_1_165"/>
          <p:cNvSpPr/>
          <p:nvPr/>
        </p:nvSpPr>
        <p:spPr>
          <a:xfrm>
            <a:off x="120000" y="117000"/>
            <a:ext cx="11952000" cy="6624000"/>
          </a:xfrm>
          <a:prstGeom prst="rect">
            <a:avLst/>
          </a:prstGeom>
          <a:gradFill>
            <a:gsLst>
              <a:gs pos="0">
                <a:srgbClr val="BE005A">
                  <a:alpha val="80000"/>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6" name="Google Shape;176;g25c4d6869fc_1_165"/>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g25c4d6869fc_1_165"/>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8" name="Google Shape;178;g25c4d6869fc_1_16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g25c4d6869fc_1_16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g25c4d6869fc_1_16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g25c4d6869fc_1_165"/>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82" name="Google Shape;182;g25c4d6869fc_1_165"/>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183" name="Google Shape;183;g25c4d6869fc_1_165"/>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184" name="Google Shape;184;g25c4d6869fc_1_165"/>
          <p:cNvSpPr txBox="1">
            <a:spLocks noGrp="1"/>
          </p:cNvSpPr>
          <p:nvPr>
            <p:ph type="body" idx="2"/>
          </p:nvPr>
        </p:nvSpPr>
        <p:spPr>
          <a:xfrm>
            <a:off x="9416048" y="553298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Picture and Title">
  <p:cSld name="5_Picture and Title">
    <p:bg>
      <p:bgPr>
        <a:solidFill>
          <a:schemeClr val="lt1"/>
        </a:solidFill>
        <a:effectLst/>
      </p:bgPr>
    </p:bg>
    <p:spTree>
      <p:nvGrpSpPr>
        <p:cNvPr id="1" name="Shape 401"/>
        <p:cNvGrpSpPr/>
        <p:nvPr/>
      </p:nvGrpSpPr>
      <p:grpSpPr>
        <a:xfrm>
          <a:off x="0" y="0"/>
          <a:ext cx="0" cy="0"/>
          <a:chOff x="0" y="0"/>
          <a:chExt cx="0" cy="0"/>
        </a:xfrm>
      </p:grpSpPr>
      <p:sp>
        <p:nvSpPr>
          <p:cNvPr id="402" name="Google Shape;402;g25c4d6869fc_1_392"/>
          <p:cNvSpPr>
            <a:spLocks noGrp="1"/>
          </p:cNvSpPr>
          <p:nvPr>
            <p:ph type="pic" idx="2"/>
          </p:nvPr>
        </p:nvSpPr>
        <p:spPr>
          <a:xfrm>
            <a:off x="0" y="0"/>
            <a:ext cx="12192000" cy="4251300"/>
          </a:xfrm>
          <a:prstGeom prst="rect">
            <a:avLst/>
          </a:prstGeom>
          <a:solidFill>
            <a:schemeClr val="lt1">
              <a:alpha val="49803"/>
            </a:schemeClr>
          </a:solidFill>
          <a:ln>
            <a:noFill/>
          </a:ln>
        </p:spPr>
      </p:sp>
      <p:sp>
        <p:nvSpPr>
          <p:cNvPr id="403" name="Google Shape;403;g25c4d6869fc_1_392"/>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04" name="Google Shape;404;g25c4d6869fc_1_392"/>
          <p:cNvSpPr txBox="1">
            <a:spLocks noGrp="1"/>
          </p:cNvSpPr>
          <p:nvPr>
            <p:ph type="ctrTitle"/>
          </p:nvPr>
        </p:nvSpPr>
        <p:spPr>
          <a:xfrm>
            <a:off x="1694227" y="4435638"/>
            <a:ext cx="8807100" cy="157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g25c4d6869fc_1_39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6" name="Google Shape;406;g25c4d6869fc_1_392"/>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7" name="Google Shape;407;g25c4d6869fc_1_39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cxnSp>
        <p:nvCxnSpPr>
          <p:cNvPr id="408" name="Google Shape;408;g25c4d6869fc_1_39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09" name="Google Shape;409;g25c4d6869fc_1_392"/>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10" name="Google Shape;410;g25c4d6869fc_1_39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11" name="Google Shape;411;g25c4d6869fc_1_392"/>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315970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g25c4d6869fc_1_403"/>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14" name="Google Shape;414;g25c4d6869fc_1_403"/>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5" name="Google Shape;415;g25c4d6869fc_1_40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6" name="Google Shape;416;g25c4d6869fc_1_40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 name="Google Shape;417;g25c4d6869fc_1_40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418" name="Google Shape;418;g25c4d6869fc_1_403"/>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19" name="Google Shape;419;g25c4d6869fc_1_403"/>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20" name="Google Shape;420;g25c4d6869fc_1_403"/>
          <p:cNvSpPr txBox="1">
            <a:spLocks noGrp="1"/>
          </p:cNvSpPr>
          <p:nvPr>
            <p:ph type="body" idx="2"/>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21" name="Google Shape;421;g25c4d6869fc_1_403"/>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22" name="Google Shape;422;g25c4d6869fc_1_403"/>
          <p:cNvSpPr txBox="1">
            <a:spLocks noGrp="1"/>
          </p:cNvSpPr>
          <p:nvPr>
            <p:ph type="body" idx="4"/>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23" name="Google Shape;423;g25c4d6869fc_1_403"/>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24" name="Google Shape;424;g25c4d6869fc_1_403"/>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25" name="Google Shape;425;g25c4d6869fc_1_403"/>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26" name="Google Shape;426;g25c4d6869fc_1_403"/>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27" name="Google Shape;427;g25c4d6869fc_1_403"/>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28" name="Google Shape;428;g25c4d6869fc_1_403"/>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088867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429"/>
        <p:cNvGrpSpPr/>
        <p:nvPr/>
      </p:nvGrpSpPr>
      <p:grpSpPr>
        <a:xfrm>
          <a:off x="0" y="0"/>
          <a:ext cx="0" cy="0"/>
          <a:chOff x="0" y="0"/>
          <a:chExt cx="0" cy="0"/>
        </a:xfrm>
      </p:grpSpPr>
      <p:sp>
        <p:nvSpPr>
          <p:cNvPr id="430" name="Google Shape;430;g25c4d6869fc_1_420"/>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31" name="Google Shape;431;g25c4d6869fc_1_420"/>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g25c4d6869fc_1_42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3" name="Google Shape;433;g25c4d6869fc_1_42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4" name="Google Shape;434;g25c4d6869fc_1_42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435" name="Google Shape;435;g25c4d6869fc_1_420"/>
          <p:cNvSpPr/>
          <p:nvPr/>
        </p:nvSpPr>
        <p:spPr>
          <a:xfrm>
            <a:off x="687289" y="0"/>
            <a:ext cx="72000" cy="1289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36" name="Google Shape;436;g25c4d6869fc_1_420"/>
          <p:cNvSpPr txBox="1">
            <a:spLocks noGrp="1"/>
          </p:cNvSpPr>
          <p:nvPr>
            <p:ph type="body" idx="1"/>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7" name="Google Shape;437;g25c4d6869fc_1_420"/>
          <p:cNvSpPr txBox="1">
            <a:spLocks noGrp="1"/>
          </p:cNvSpPr>
          <p:nvPr>
            <p:ph type="body" idx="2"/>
          </p:nvPr>
        </p:nvSpPr>
        <p:spPr>
          <a:xfrm>
            <a:off x="928800" y="3431112"/>
            <a:ext cx="5157900" cy="2017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Font typeface="Arial"/>
              <a:buNone/>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38" name="Google Shape;438;g25c4d6869fc_1_420"/>
          <p:cNvSpPr txBox="1">
            <a:spLocks noGrp="1"/>
          </p:cNvSpPr>
          <p:nvPr>
            <p:ph type="body" idx="3"/>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9" name="Google Shape;439;g25c4d6869fc_1_420"/>
          <p:cNvSpPr txBox="1">
            <a:spLocks noGrp="1"/>
          </p:cNvSpPr>
          <p:nvPr>
            <p:ph type="body" idx="4"/>
          </p:nvPr>
        </p:nvSpPr>
        <p:spPr>
          <a:xfrm>
            <a:off x="6224784" y="2516716"/>
            <a:ext cx="5183100" cy="2931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3F3F3F"/>
              </a:buClr>
              <a:buSzPts val="1600"/>
              <a:buChar char="•"/>
              <a:defRPr sz="1600" i="0">
                <a:solidFill>
                  <a:srgbClr val="3F3F3F"/>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40" name="Google Shape;440;g25c4d6869fc_1_420"/>
          <p:cNvCxnSpPr/>
          <p:nvPr/>
        </p:nvCxnSpPr>
        <p:spPr>
          <a:xfrm>
            <a:off x="1068863" y="327193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441" name="Google Shape;441;g25c4d6869fc_1_420"/>
          <p:cNvCxnSpPr/>
          <p:nvPr/>
        </p:nvCxnSpPr>
        <p:spPr>
          <a:xfrm>
            <a:off x="6352281" y="2357538"/>
            <a:ext cx="630900" cy="0"/>
          </a:xfrm>
          <a:prstGeom prst="straightConnector1">
            <a:avLst/>
          </a:prstGeom>
          <a:noFill/>
          <a:ln w="19050" cap="flat" cmpd="sng">
            <a:solidFill>
              <a:schemeClr val="accent1"/>
            </a:solidFill>
            <a:prstDash val="solid"/>
            <a:miter lim="800000"/>
            <a:headEnd type="none" w="sm" len="sm"/>
            <a:tailEnd type="none" w="sm" len="sm"/>
          </a:ln>
        </p:spPr>
      </p:cxnSp>
      <p:cxnSp>
        <p:nvCxnSpPr>
          <p:cNvPr id="442" name="Google Shape;442;g25c4d6869fc_1_420"/>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443" name="Google Shape;443;g25c4d6869fc_1_420"/>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44" name="Google Shape;444;g25c4d6869fc_1_420"/>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45" name="Google Shape;445;g25c4d6869fc_1_42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72433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g25c4d6869fc_1_437"/>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448" name="Google Shape;448;g25c4d6869fc_1_437"/>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49" name="Google Shape;449;g25c4d6869fc_1_437"/>
          <p:cNvSpPr txBox="1">
            <a:spLocks noGrp="1"/>
          </p:cNvSpPr>
          <p:nvPr>
            <p:ph type="body" idx="1"/>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50" name="Google Shape;450;g25c4d6869fc_1_437"/>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sp>
        <p:nvSpPr>
          <p:cNvPr id="451" name="Google Shape;451;g25c4d6869fc_1_437"/>
          <p:cNvSpPr txBox="1">
            <a:spLocks noGrp="1"/>
          </p:cNvSpPr>
          <p:nvPr>
            <p:ph type="title"/>
          </p:nvPr>
        </p:nvSpPr>
        <p:spPr>
          <a:xfrm>
            <a:off x="928800" y="47005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g25c4d6869fc_1_43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53" name="Google Shape;453;g25c4d6869fc_1_43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54" name="Google Shape;454;g25c4d6869fc_1_43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455" name="Google Shape;455;g25c4d6869fc_1_437"/>
          <p:cNvSpPr/>
          <p:nvPr/>
        </p:nvSpPr>
        <p:spPr>
          <a:xfrm>
            <a:off x="687288" y="255842"/>
            <a:ext cx="72000" cy="103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56" name="Google Shape;456;g25c4d6869fc_1_437"/>
          <p:cNvSpPr txBox="1">
            <a:spLocks noGrp="1"/>
          </p:cNvSpPr>
          <p:nvPr>
            <p:ph type="body" idx="2"/>
          </p:nvPr>
        </p:nvSpPr>
        <p:spPr>
          <a:xfrm>
            <a:off x="928800" y="231697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7" name="Google Shape;457;g25c4d6869fc_1_437"/>
          <p:cNvSpPr txBox="1">
            <a:spLocks noGrp="1"/>
          </p:cNvSpPr>
          <p:nvPr>
            <p:ph type="body" idx="3"/>
          </p:nvPr>
        </p:nvSpPr>
        <p:spPr>
          <a:xfrm>
            <a:off x="928800" y="3431112"/>
            <a:ext cx="51579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58" name="Google Shape;458;g25c4d6869fc_1_437"/>
          <p:cNvSpPr txBox="1">
            <a:spLocks noGrp="1"/>
          </p:cNvSpPr>
          <p:nvPr>
            <p:ph type="body" idx="4"/>
          </p:nvPr>
        </p:nvSpPr>
        <p:spPr>
          <a:xfrm>
            <a:off x="6224784" y="1402584"/>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9" name="Google Shape;459;g25c4d6869fc_1_437"/>
          <p:cNvSpPr txBox="1">
            <a:spLocks noGrp="1"/>
          </p:cNvSpPr>
          <p:nvPr>
            <p:ph type="body" idx="5"/>
          </p:nvPr>
        </p:nvSpPr>
        <p:spPr>
          <a:xfrm>
            <a:off x="6224784" y="2516716"/>
            <a:ext cx="5183100" cy="368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60" name="Google Shape;460;g25c4d6869fc_1_437"/>
          <p:cNvCxnSpPr/>
          <p:nvPr/>
        </p:nvCxnSpPr>
        <p:spPr>
          <a:xfrm>
            <a:off x="1068863" y="327193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61" name="Google Shape;461;g25c4d6869fc_1_437"/>
          <p:cNvCxnSpPr/>
          <p:nvPr/>
        </p:nvCxnSpPr>
        <p:spPr>
          <a:xfrm>
            <a:off x="6352281" y="2357538"/>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62" name="Google Shape;462;g25c4d6869fc_1_437"/>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906303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g25c4d6869fc_1_454"/>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65" name="Google Shape;465;g25c4d6869fc_1_454"/>
          <p:cNvSpPr txBox="1">
            <a:spLocks noGrp="1"/>
          </p:cNvSpPr>
          <p:nvPr>
            <p:ph type="body" idx="1"/>
          </p:nvPr>
        </p:nvSpPr>
        <p:spPr>
          <a:xfrm>
            <a:off x="1555328" y="2272009"/>
            <a:ext cx="47595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66" name="Google Shape;466;g25c4d6869fc_1_454"/>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g25c4d6869fc_1_4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8" name="Google Shape;468;g25c4d6869fc_1_4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9" name="Google Shape;469;g25c4d6869fc_1_4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470" name="Google Shape;470;g25c4d6869fc_1_454"/>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471" name="Google Shape;471;g25c4d6869fc_1_45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72" name="Google Shape;472;g25c4d6869fc_1_45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73" name="Google Shape;473;g25c4d6869fc_1_454"/>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474" name="Google Shape;474;g25c4d6869fc_1_45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75" name="Google Shape;475;g25c4d6869fc_1_454"/>
          <p:cNvSpPr txBox="1">
            <a:spLocks noGrp="1"/>
          </p:cNvSpPr>
          <p:nvPr>
            <p:ph type="body" idx="3"/>
          </p:nvPr>
        </p:nvSpPr>
        <p:spPr>
          <a:xfrm>
            <a:off x="1555328" y="3386142"/>
            <a:ext cx="47595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6" name="Google Shape;476;g25c4d6869fc_1_454"/>
          <p:cNvSpPr txBox="1">
            <a:spLocks noGrp="1"/>
          </p:cNvSpPr>
          <p:nvPr>
            <p:ph type="body" idx="4"/>
          </p:nvPr>
        </p:nvSpPr>
        <p:spPr>
          <a:xfrm>
            <a:off x="6911272" y="141475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7" name="Google Shape;477;g25c4d6869fc_1_454"/>
          <p:cNvSpPr txBox="1">
            <a:spLocks noGrp="1"/>
          </p:cNvSpPr>
          <p:nvPr>
            <p:ph type="body" idx="5"/>
          </p:nvPr>
        </p:nvSpPr>
        <p:spPr>
          <a:xfrm>
            <a:off x="6911272" y="2528891"/>
            <a:ext cx="4783200" cy="3630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78" name="Google Shape;478;g25c4d6869fc_1_454"/>
          <p:cNvCxnSpPr/>
          <p:nvPr/>
        </p:nvCxnSpPr>
        <p:spPr>
          <a:xfrm>
            <a:off x="169539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479" name="Google Shape;479;g25c4d6869fc_1_454"/>
          <p:cNvCxnSpPr/>
          <p:nvPr/>
        </p:nvCxnSpPr>
        <p:spPr>
          <a:xfrm>
            <a:off x="7038769" y="2369713"/>
            <a:ext cx="630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644517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bg>
      <p:bgPr>
        <a:solidFill>
          <a:schemeClr val="lt1"/>
        </a:solidFill>
        <a:effectLst/>
      </p:bgPr>
    </p:bg>
    <p:spTree>
      <p:nvGrpSpPr>
        <p:cNvPr id="1" name="Shape 480"/>
        <p:cNvGrpSpPr/>
        <p:nvPr/>
      </p:nvGrpSpPr>
      <p:grpSpPr>
        <a:xfrm>
          <a:off x="0" y="0"/>
          <a:ext cx="0" cy="0"/>
          <a:chOff x="0" y="0"/>
          <a:chExt cx="0" cy="0"/>
        </a:xfrm>
      </p:grpSpPr>
      <p:sp>
        <p:nvSpPr>
          <p:cNvPr id="481" name="Google Shape;481;g25c4d6869fc_1_471"/>
          <p:cNvSpPr/>
          <p:nvPr/>
        </p:nvSpPr>
        <p:spPr>
          <a:xfrm>
            <a:off x="6095867"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82" name="Google Shape;482;g25c4d6869fc_1_471"/>
          <p:cNvSpPr txBox="1">
            <a:spLocks noGrp="1"/>
          </p:cNvSpPr>
          <p:nvPr>
            <p:ph type="body" idx="1"/>
          </p:nvPr>
        </p:nvSpPr>
        <p:spPr>
          <a:xfrm>
            <a:off x="1555329" y="2272009"/>
            <a:ext cx="45408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83" name="Google Shape;483;g25c4d6869fc_1_47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4" name="Google Shape;484;g25c4d6869fc_1_47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5" name="Google Shape;485;g25c4d6869fc_1_47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6" name="Google Shape;486;g25c4d6869fc_1_47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487" name="Google Shape;487;g25c4d6869fc_1_471"/>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488" name="Google Shape;488;g25c4d6869fc_1_47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89" name="Google Shape;489;g25c4d6869fc_1_47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90" name="Google Shape;490;g25c4d6869fc_1_471"/>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491" name="Google Shape;491;g25c4d6869fc_1_47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492" name="Google Shape;492;g25c4d6869fc_1_471"/>
          <p:cNvSpPr txBox="1">
            <a:spLocks noGrp="1"/>
          </p:cNvSpPr>
          <p:nvPr>
            <p:ph type="body" idx="3"/>
          </p:nvPr>
        </p:nvSpPr>
        <p:spPr>
          <a:xfrm>
            <a:off x="1555329" y="3386142"/>
            <a:ext cx="45408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Font typeface="Arial"/>
              <a:buNone/>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93" name="Google Shape;493;g25c4d6869fc_1_471"/>
          <p:cNvSpPr txBox="1">
            <a:spLocks noGrp="1"/>
          </p:cNvSpPr>
          <p:nvPr>
            <p:ph type="body" idx="4"/>
          </p:nvPr>
        </p:nvSpPr>
        <p:spPr>
          <a:xfrm>
            <a:off x="6911272" y="141475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94" name="Google Shape;494;g25c4d6869fc_1_471"/>
          <p:cNvSpPr txBox="1">
            <a:spLocks noGrp="1"/>
          </p:cNvSpPr>
          <p:nvPr>
            <p:ph type="body" idx="5"/>
          </p:nvPr>
        </p:nvSpPr>
        <p:spPr>
          <a:xfrm>
            <a:off x="6911272" y="2528891"/>
            <a:ext cx="4783200" cy="3630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venir"/>
                <a:ea typeface="Avenir"/>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495" name="Google Shape;495;g25c4d6869fc_1_471"/>
          <p:cNvCxnSpPr/>
          <p:nvPr/>
        </p:nvCxnSpPr>
        <p:spPr>
          <a:xfrm>
            <a:off x="1695391"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496" name="Google Shape;496;g25c4d6869fc_1_471"/>
          <p:cNvCxnSpPr/>
          <p:nvPr/>
        </p:nvCxnSpPr>
        <p:spPr>
          <a:xfrm>
            <a:off x="7038769" y="2369713"/>
            <a:ext cx="630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872095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497"/>
        <p:cNvGrpSpPr/>
        <p:nvPr/>
      </p:nvGrpSpPr>
      <p:grpSpPr>
        <a:xfrm>
          <a:off x="0" y="0"/>
          <a:ext cx="0" cy="0"/>
          <a:chOff x="0" y="0"/>
          <a:chExt cx="0" cy="0"/>
        </a:xfrm>
      </p:grpSpPr>
      <p:sp>
        <p:nvSpPr>
          <p:cNvPr id="498" name="Google Shape;498;g25c4d6869fc_1_488"/>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499" name="Google Shape;499;g25c4d6869fc_1_488"/>
          <p:cNvSpPr txBox="1">
            <a:spLocks noGrp="1"/>
          </p:cNvSpPr>
          <p:nvPr>
            <p:ph type="title"/>
          </p:nvPr>
        </p:nvSpPr>
        <p:spPr>
          <a:xfrm>
            <a:off x="928800" y="647703"/>
            <a:ext cx="6291300" cy="1328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g25c4d6869fc_1_488"/>
          <p:cNvSpPr>
            <a:spLocks noGrp="1"/>
          </p:cNvSpPr>
          <p:nvPr>
            <p:ph type="pic" idx="2"/>
          </p:nvPr>
        </p:nvSpPr>
        <p:spPr>
          <a:xfrm>
            <a:off x="0" y="2950934"/>
            <a:ext cx="12192000" cy="2581500"/>
          </a:xfrm>
          <a:prstGeom prst="rect">
            <a:avLst/>
          </a:prstGeom>
          <a:solidFill>
            <a:schemeClr val="lt1">
              <a:alpha val="34901"/>
            </a:schemeClr>
          </a:solidFill>
          <a:ln>
            <a:noFill/>
          </a:ln>
        </p:spPr>
      </p:sp>
      <p:sp>
        <p:nvSpPr>
          <p:cNvPr id="501" name="Google Shape;501;g25c4d6869fc_1_488"/>
          <p:cNvSpPr txBox="1">
            <a:spLocks noGrp="1"/>
          </p:cNvSpPr>
          <p:nvPr>
            <p:ph type="body" idx="1"/>
          </p:nvPr>
        </p:nvSpPr>
        <p:spPr>
          <a:xfrm>
            <a:off x="928800" y="2216910"/>
            <a:ext cx="6291300" cy="65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02" name="Google Shape;502;g25c4d6869fc_1_4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03" name="Google Shape;503;g25c4d6869fc_1_4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04" name="Google Shape;504;g25c4d6869fc_1_4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505" name="Google Shape;505;g25c4d6869fc_1_488"/>
          <p:cNvSpPr/>
          <p:nvPr/>
        </p:nvSpPr>
        <p:spPr>
          <a:xfrm>
            <a:off x="687289" y="0"/>
            <a:ext cx="71700" cy="1813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506" name="Google Shape;506;g25c4d6869fc_1_488"/>
          <p:cNvCxnSpPr/>
          <p:nvPr/>
        </p:nvCxnSpPr>
        <p:spPr>
          <a:xfrm>
            <a:off x="1068863" y="2102969"/>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507" name="Google Shape;507;g25c4d6869fc_1_488"/>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508" name="Google Shape;508;g25c4d6869fc_1_488"/>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509" name="Google Shape;509;g25c4d6869fc_1_488"/>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10" name="Google Shape;510;g25c4d6869fc_1_488"/>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563169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bg>
      <p:bgPr>
        <a:solidFill>
          <a:schemeClr val="lt1"/>
        </a:solidFill>
        <a:effectLst/>
      </p:bgPr>
    </p:bg>
    <p:spTree>
      <p:nvGrpSpPr>
        <p:cNvPr id="1" name="Shape 511"/>
        <p:cNvGrpSpPr/>
        <p:nvPr/>
      </p:nvGrpSpPr>
      <p:grpSpPr>
        <a:xfrm>
          <a:off x="0" y="0"/>
          <a:ext cx="0" cy="0"/>
          <a:chOff x="0" y="0"/>
          <a:chExt cx="0" cy="0"/>
        </a:xfrm>
      </p:grpSpPr>
      <p:sp>
        <p:nvSpPr>
          <p:cNvPr id="512" name="Google Shape;512;g25c4d6869fc_1_502"/>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513" name="Google Shape;513;g25c4d6869fc_1_502"/>
          <p:cNvSpPr txBox="1">
            <a:spLocks noGrp="1"/>
          </p:cNvSpPr>
          <p:nvPr>
            <p:ph type="title"/>
          </p:nvPr>
        </p:nvSpPr>
        <p:spPr>
          <a:xfrm>
            <a:off x="928800" y="652069"/>
            <a:ext cx="39321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g25c4d6869fc_1_502"/>
          <p:cNvSpPr>
            <a:spLocks noGrp="1"/>
          </p:cNvSpPr>
          <p:nvPr>
            <p:ph type="pic" idx="2"/>
          </p:nvPr>
        </p:nvSpPr>
        <p:spPr>
          <a:xfrm>
            <a:off x="5231566" y="255600"/>
            <a:ext cx="5231700" cy="6346800"/>
          </a:xfrm>
          <a:prstGeom prst="rect">
            <a:avLst/>
          </a:prstGeom>
          <a:solidFill>
            <a:schemeClr val="lt1">
              <a:alpha val="34901"/>
            </a:schemeClr>
          </a:solidFill>
          <a:ln>
            <a:noFill/>
          </a:ln>
        </p:spPr>
      </p:sp>
      <p:sp>
        <p:nvSpPr>
          <p:cNvPr id="515" name="Google Shape;515;g25c4d6869fc_1_502"/>
          <p:cNvSpPr txBox="1">
            <a:spLocks noGrp="1"/>
          </p:cNvSpPr>
          <p:nvPr>
            <p:ph type="body" idx="1"/>
          </p:nvPr>
        </p:nvSpPr>
        <p:spPr>
          <a:xfrm>
            <a:off x="928800" y="3283710"/>
            <a:ext cx="39321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16" name="Google Shape;516;g25c4d6869fc_1_50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7" name="Google Shape;517;g25c4d6869fc_1_50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8" name="Google Shape;518;g25c4d6869fc_1_50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519" name="Google Shape;519;g25c4d6869fc_1_502"/>
          <p:cNvSpPr/>
          <p:nvPr/>
        </p:nvSpPr>
        <p:spPr>
          <a:xfrm>
            <a:off x="687289" y="0"/>
            <a:ext cx="72000" cy="28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520" name="Google Shape;520;g25c4d6869fc_1_502"/>
          <p:cNvCxnSpPr/>
          <p:nvPr/>
        </p:nvCxnSpPr>
        <p:spPr>
          <a:xfrm>
            <a:off x="106886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521" name="Google Shape;521;g25c4d6869fc_1_502"/>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22" name="Google Shape;522;g25c4d6869fc_1_502"/>
          <p:cNvSpPr txBox="1">
            <a:spLocks noGrp="1"/>
          </p:cNvSpPr>
          <p:nvPr>
            <p:ph type="body" idx="3"/>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523" name="Google Shape;523;g25c4d6869fc_1_502"/>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524" name="Google Shape;524;g25c4d6869fc_1_502"/>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7279549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bg>
      <p:bgPr>
        <a:solidFill>
          <a:schemeClr val="lt1"/>
        </a:solidFill>
        <a:effectLst/>
      </p:bgPr>
    </p:bg>
    <p:spTree>
      <p:nvGrpSpPr>
        <p:cNvPr id="1" name="Shape 525"/>
        <p:cNvGrpSpPr/>
        <p:nvPr/>
      </p:nvGrpSpPr>
      <p:grpSpPr>
        <a:xfrm>
          <a:off x="0" y="0"/>
          <a:ext cx="0" cy="0"/>
          <a:chOff x="0" y="0"/>
          <a:chExt cx="0" cy="0"/>
        </a:xfrm>
      </p:grpSpPr>
      <p:sp>
        <p:nvSpPr>
          <p:cNvPr id="526" name="Google Shape;526;g25c4d6869fc_1_516"/>
          <p:cNvSpPr/>
          <p:nvPr/>
        </p:nvSpPr>
        <p:spPr>
          <a:xfrm>
            <a:off x="0" y="9724"/>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527" name="Google Shape;527;g25c4d6869fc_1_516"/>
          <p:cNvSpPr txBox="1">
            <a:spLocks noGrp="1"/>
          </p:cNvSpPr>
          <p:nvPr>
            <p:ph type="title"/>
          </p:nvPr>
        </p:nvSpPr>
        <p:spPr>
          <a:xfrm>
            <a:off x="1519351" y="652069"/>
            <a:ext cx="34908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g25c4d6869fc_1_516"/>
          <p:cNvSpPr>
            <a:spLocks noGrp="1"/>
          </p:cNvSpPr>
          <p:nvPr>
            <p:ph type="pic" idx="2"/>
          </p:nvPr>
        </p:nvSpPr>
        <p:spPr>
          <a:xfrm>
            <a:off x="5231566" y="0"/>
            <a:ext cx="5231700" cy="6858000"/>
          </a:xfrm>
          <a:prstGeom prst="rect">
            <a:avLst/>
          </a:prstGeom>
          <a:solidFill>
            <a:schemeClr val="lt1">
              <a:alpha val="34901"/>
            </a:schemeClr>
          </a:solidFill>
          <a:ln>
            <a:noFill/>
          </a:ln>
        </p:spPr>
      </p:sp>
      <p:sp>
        <p:nvSpPr>
          <p:cNvPr id="529" name="Google Shape;529;g25c4d6869fc_1_516"/>
          <p:cNvSpPr txBox="1">
            <a:spLocks noGrp="1"/>
          </p:cNvSpPr>
          <p:nvPr>
            <p:ph type="body" idx="1"/>
          </p:nvPr>
        </p:nvSpPr>
        <p:spPr>
          <a:xfrm>
            <a:off x="1519351" y="3283710"/>
            <a:ext cx="34908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30" name="Google Shape;530;g25c4d6869fc_1_51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1" name="Google Shape;531;g25c4d6869fc_1_51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2" name="Google Shape;532;g25c4d6869fc_1_51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533" name="Google Shape;533;g25c4d6869fc_1_516"/>
          <p:cNvSpPr/>
          <p:nvPr/>
        </p:nvSpPr>
        <p:spPr>
          <a:xfrm>
            <a:off x="1277838" y="837332"/>
            <a:ext cx="72900" cy="204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534" name="Google Shape;534;g25c4d6869fc_1_516"/>
          <p:cNvCxnSpPr/>
          <p:nvPr/>
        </p:nvCxnSpPr>
        <p:spPr>
          <a:xfrm>
            <a:off x="165941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535" name="Google Shape;535;g25c4d6869fc_1_51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36" name="Google Shape;536;g25c4d6869fc_1_516"/>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537" name="Google Shape;537;g25c4d6869fc_1_516"/>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38" name="Google Shape;538;g25c4d6869fc_1_516"/>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4130491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chemeClr val="lt1"/>
        </a:solidFill>
        <a:effectLst/>
      </p:bgPr>
    </p:bg>
    <p:spTree>
      <p:nvGrpSpPr>
        <p:cNvPr id="1" name="Shape 539"/>
        <p:cNvGrpSpPr/>
        <p:nvPr/>
      </p:nvGrpSpPr>
      <p:grpSpPr>
        <a:xfrm>
          <a:off x="0" y="0"/>
          <a:ext cx="0" cy="0"/>
          <a:chOff x="0" y="0"/>
          <a:chExt cx="0" cy="0"/>
        </a:xfrm>
      </p:grpSpPr>
      <p:sp>
        <p:nvSpPr>
          <p:cNvPr id="540" name="Google Shape;540;g25c4d6869fc_1_530"/>
          <p:cNvSpPr>
            <a:spLocks noGrp="1"/>
          </p:cNvSpPr>
          <p:nvPr>
            <p:ph type="pic" idx="2"/>
          </p:nvPr>
        </p:nvSpPr>
        <p:spPr>
          <a:xfrm>
            <a:off x="0" y="0"/>
            <a:ext cx="12192000" cy="4251300"/>
          </a:xfrm>
          <a:prstGeom prst="rect">
            <a:avLst/>
          </a:prstGeom>
          <a:solidFill>
            <a:schemeClr val="lt1">
              <a:alpha val="49803"/>
            </a:schemeClr>
          </a:solidFill>
          <a:ln>
            <a:noFill/>
          </a:ln>
        </p:spPr>
      </p:sp>
      <p:sp>
        <p:nvSpPr>
          <p:cNvPr id="541" name="Google Shape;541;g25c4d6869fc_1_530"/>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542" name="Google Shape;542;g25c4d6869fc_1_530"/>
          <p:cNvSpPr txBox="1">
            <a:spLocks noGrp="1"/>
          </p:cNvSpPr>
          <p:nvPr>
            <p:ph type="subTitle" idx="1"/>
          </p:nvPr>
        </p:nvSpPr>
        <p:spPr>
          <a:xfrm>
            <a:off x="6320892" y="5027253"/>
            <a:ext cx="5373600" cy="1132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543" name="Google Shape;543;g25c4d6869fc_1_530"/>
          <p:cNvCxnSpPr/>
          <p:nvPr/>
        </p:nvCxnSpPr>
        <p:spPr>
          <a:xfrm>
            <a:off x="1838883" y="6072701"/>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544" name="Google Shape;544;g25c4d6869fc_1_530"/>
          <p:cNvSpPr txBox="1">
            <a:spLocks noGrp="1"/>
          </p:cNvSpPr>
          <p:nvPr>
            <p:ph type="ctrTitle"/>
          </p:nvPr>
        </p:nvSpPr>
        <p:spPr>
          <a:xfrm>
            <a:off x="1694226" y="4626870"/>
            <a:ext cx="4626600" cy="1389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venir"/>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5" name="Google Shape;545;g25c4d6869fc_1_53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46" name="Google Shape;546;g25c4d6869fc_1_530"/>
          <p:cNvSpPr txBox="1">
            <a:spLocks noGrp="1"/>
          </p:cNvSpPr>
          <p:nvPr>
            <p:ph type="ftr" idx="11"/>
          </p:nvPr>
        </p:nvSpPr>
        <p:spPr>
          <a:xfrm>
            <a:off x="1694226" y="6159402"/>
            <a:ext cx="2154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47" name="Google Shape;547;g25c4d6869fc_1_53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cxnSp>
        <p:nvCxnSpPr>
          <p:cNvPr id="548" name="Google Shape;548;g25c4d6869fc_1_530"/>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49" name="Google Shape;549;g25c4d6869fc_1_530"/>
          <p:cNvSpPr/>
          <p:nvPr/>
        </p:nvSpPr>
        <p:spPr>
          <a:xfrm>
            <a:off x="1283369" y="4914000"/>
            <a:ext cx="72000" cy="194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550" name="Google Shape;550;g25c4d6869fc_1_530"/>
          <p:cNvCxnSpPr/>
          <p:nvPr/>
        </p:nvCxnSpPr>
        <p:spPr>
          <a:xfrm>
            <a:off x="11184000" y="805368"/>
            <a:ext cx="1008000" cy="0"/>
          </a:xfrm>
          <a:prstGeom prst="straightConnector1">
            <a:avLst/>
          </a:prstGeom>
          <a:noFill/>
          <a:ln w="34925" cap="flat" cmpd="sng">
            <a:solidFill>
              <a:schemeClr val="accent1"/>
            </a:solidFill>
            <a:prstDash val="solid"/>
            <a:miter lim="800000"/>
            <a:headEnd type="none" w="sm" len="sm"/>
            <a:tailEnd type="none" w="sm" len="sm"/>
          </a:ln>
        </p:spPr>
      </p:cxnSp>
      <p:sp>
        <p:nvSpPr>
          <p:cNvPr id="551" name="Google Shape;551;g25c4d6869fc_1_530"/>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62521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g25c4d6869fc_1_176"/>
          <p:cNvSpPr/>
          <p:nvPr/>
        </p:nvSpPr>
        <p:spPr>
          <a:xfrm>
            <a:off x="0" y="-1"/>
            <a:ext cx="12192000" cy="4464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7" name="Google Shape;187;g25c4d6869fc_1_176"/>
          <p:cNvSpPr txBox="1">
            <a:spLocks noGrp="1"/>
          </p:cNvSpPr>
          <p:nvPr>
            <p:ph type="ctrTitle"/>
          </p:nvPr>
        </p:nvSpPr>
        <p:spPr>
          <a:xfrm>
            <a:off x="1812758" y="4785756"/>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5500"/>
              <a:buFont typeface="Avenir"/>
              <a:buNone/>
              <a:defRPr sz="55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g25c4d6869fc_1_176"/>
          <p:cNvSpPr txBox="1">
            <a:spLocks noGrp="1"/>
          </p:cNvSpPr>
          <p:nvPr>
            <p:ph type="subTitle" idx="1"/>
          </p:nvPr>
        </p:nvSpPr>
        <p:spPr>
          <a:xfrm>
            <a:off x="1812758" y="6050473"/>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000"/>
              <a:buNone/>
              <a:defRPr sz="3000" b="1" i="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 name="Google Shape;189;g25c4d6869fc_1_17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g25c4d6869fc_1_17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g25c4d6869fc_1_17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g25c4d6869fc_1_176"/>
          <p:cNvSpPr/>
          <p:nvPr/>
        </p:nvSpPr>
        <p:spPr>
          <a:xfrm>
            <a:off x="1379621" y="4950000"/>
            <a:ext cx="144000" cy="19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3" name="Google Shape;193;g25c4d6869fc_1_176"/>
          <p:cNvCxnSpPr/>
          <p:nvPr/>
        </p:nvCxnSpPr>
        <p:spPr>
          <a:xfrm>
            <a:off x="1957137" y="5882423"/>
            <a:ext cx="930300" cy="0"/>
          </a:xfrm>
          <a:prstGeom prst="straightConnector1">
            <a:avLst/>
          </a:prstGeom>
          <a:noFill/>
          <a:ln w="25400" cap="flat" cmpd="sng">
            <a:solidFill>
              <a:schemeClr val="accent1"/>
            </a:solidFill>
            <a:prstDash val="solid"/>
            <a:miter lim="800000"/>
            <a:headEnd type="none" w="sm" len="sm"/>
            <a:tailEnd type="none" w="sm" len="sm"/>
          </a:ln>
        </p:spPr>
      </p:cxnSp>
      <p:cxnSp>
        <p:nvCxnSpPr>
          <p:cNvPr id="194" name="Google Shape;194;g25c4d6869fc_1_176"/>
          <p:cNvCxnSpPr/>
          <p:nvPr/>
        </p:nvCxnSpPr>
        <p:spPr>
          <a:xfrm rot="10800000">
            <a:off x="10820400" y="870003"/>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195" name="Google Shape;195;g25c4d6869fc_1_176"/>
          <p:cNvSpPr txBox="1">
            <a:spLocks noGrp="1"/>
          </p:cNvSpPr>
          <p:nvPr>
            <p:ph type="body" idx="2"/>
          </p:nvPr>
        </p:nvSpPr>
        <p:spPr>
          <a:xfrm>
            <a:off x="10668000" y="1005185"/>
            <a:ext cx="1460400" cy="480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Overview">
  <p:cSld name="2_Overview">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g25c4d6869fc_1_574"/>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585" name="Google Shape;585;g25c4d6869fc_1_574"/>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g25c4d6869fc_1_574"/>
          <p:cNvSpPr txBox="1">
            <a:spLocks noGrp="1"/>
          </p:cNvSpPr>
          <p:nvPr>
            <p:ph type="body" idx="1"/>
          </p:nvPr>
        </p:nvSpPr>
        <p:spPr>
          <a:xfrm>
            <a:off x="928801"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87" name="Google Shape;587;g25c4d6869fc_1_57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88" name="Google Shape;588;g25c4d6869fc_1_57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89" name="Google Shape;589;g25c4d6869fc_1_57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590" name="Google Shape;590;g25c4d6869fc_1_574"/>
          <p:cNvSpPr/>
          <p:nvPr/>
        </p:nvSpPr>
        <p:spPr>
          <a:xfrm>
            <a:off x="687289" y="244444"/>
            <a:ext cx="72000" cy="90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591" name="Google Shape;591;g25c4d6869fc_1_574"/>
          <p:cNvSpPr txBox="1">
            <a:spLocks noGrp="1"/>
          </p:cNvSpPr>
          <p:nvPr>
            <p:ph type="body" idx="2"/>
          </p:nvPr>
        </p:nvSpPr>
        <p:spPr>
          <a:xfrm>
            <a:off x="4467663"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2" name="Google Shape;592;g25c4d6869fc_1_574"/>
          <p:cNvSpPr txBox="1">
            <a:spLocks noGrp="1"/>
          </p:cNvSpPr>
          <p:nvPr>
            <p:ph type="body" idx="3"/>
          </p:nvPr>
        </p:nvSpPr>
        <p:spPr>
          <a:xfrm>
            <a:off x="8006525"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3" name="Google Shape;593;g25c4d6869fc_1_574"/>
          <p:cNvSpPr txBox="1">
            <a:spLocks noGrp="1"/>
          </p:cNvSpPr>
          <p:nvPr>
            <p:ph type="body" idx="4"/>
          </p:nvPr>
        </p:nvSpPr>
        <p:spPr>
          <a:xfrm>
            <a:off x="928801"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4" name="Google Shape;594;g25c4d6869fc_1_574"/>
          <p:cNvSpPr txBox="1">
            <a:spLocks noGrp="1"/>
          </p:cNvSpPr>
          <p:nvPr>
            <p:ph type="body" idx="5"/>
          </p:nvPr>
        </p:nvSpPr>
        <p:spPr>
          <a:xfrm>
            <a:off x="4467663"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5" name="Google Shape;595;g25c4d6869fc_1_574"/>
          <p:cNvSpPr txBox="1">
            <a:spLocks noGrp="1"/>
          </p:cNvSpPr>
          <p:nvPr>
            <p:ph type="body" idx="6"/>
          </p:nvPr>
        </p:nvSpPr>
        <p:spPr>
          <a:xfrm>
            <a:off x="8006525"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6" name="Google Shape;596;g25c4d6869fc_1_574"/>
          <p:cNvSpPr txBox="1">
            <a:spLocks noGrp="1"/>
          </p:cNvSpPr>
          <p:nvPr>
            <p:ph type="body" idx="7"/>
          </p:nvPr>
        </p:nvSpPr>
        <p:spPr>
          <a:xfrm>
            <a:off x="928801"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7" name="Google Shape;597;g25c4d6869fc_1_574"/>
          <p:cNvSpPr txBox="1">
            <a:spLocks noGrp="1"/>
          </p:cNvSpPr>
          <p:nvPr>
            <p:ph type="body" idx="8"/>
          </p:nvPr>
        </p:nvSpPr>
        <p:spPr>
          <a:xfrm>
            <a:off x="4467663"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8" name="Google Shape;598;g25c4d6869fc_1_574"/>
          <p:cNvSpPr txBox="1">
            <a:spLocks noGrp="1"/>
          </p:cNvSpPr>
          <p:nvPr>
            <p:ph type="body" idx="9"/>
          </p:nvPr>
        </p:nvSpPr>
        <p:spPr>
          <a:xfrm>
            <a:off x="8006525"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9" name="Google Shape;599;g25c4d6869fc_1_574"/>
          <p:cNvSpPr txBox="1">
            <a:spLocks noGrp="1"/>
          </p:cNvSpPr>
          <p:nvPr>
            <p:ph type="body" idx="13"/>
          </p:nvPr>
        </p:nvSpPr>
        <p:spPr>
          <a:xfrm>
            <a:off x="928801"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00" name="Google Shape;600;g25c4d6869fc_1_574"/>
          <p:cNvSpPr txBox="1">
            <a:spLocks noGrp="1"/>
          </p:cNvSpPr>
          <p:nvPr>
            <p:ph type="body" idx="14"/>
          </p:nvPr>
        </p:nvSpPr>
        <p:spPr>
          <a:xfrm>
            <a:off x="4467663"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01" name="Google Shape;601;g25c4d6869fc_1_574"/>
          <p:cNvSpPr txBox="1">
            <a:spLocks noGrp="1"/>
          </p:cNvSpPr>
          <p:nvPr>
            <p:ph type="body" idx="15"/>
          </p:nvPr>
        </p:nvSpPr>
        <p:spPr>
          <a:xfrm>
            <a:off x="8006525"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02" name="Google Shape;602;g25c4d6869fc_1_574"/>
          <p:cNvSpPr>
            <a:spLocks noGrp="1"/>
          </p:cNvSpPr>
          <p:nvPr>
            <p:ph type="pic" idx="16"/>
          </p:nvPr>
        </p:nvSpPr>
        <p:spPr>
          <a:xfrm>
            <a:off x="1041234" y="1757980"/>
            <a:ext cx="867600" cy="868800"/>
          </a:xfrm>
          <a:prstGeom prst="ellipse">
            <a:avLst/>
          </a:prstGeom>
          <a:noFill/>
          <a:ln w="19050" cap="flat" cmpd="sng">
            <a:solidFill>
              <a:schemeClr val="dk2"/>
            </a:solidFill>
            <a:prstDash val="solid"/>
            <a:round/>
            <a:headEnd type="none" w="sm" len="sm"/>
            <a:tailEnd type="none" w="sm" len="sm"/>
          </a:ln>
        </p:spPr>
      </p:sp>
      <p:sp>
        <p:nvSpPr>
          <p:cNvPr id="603" name="Google Shape;603;g25c4d6869fc_1_574"/>
          <p:cNvSpPr>
            <a:spLocks noGrp="1"/>
          </p:cNvSpPr>
          <p:nvPr>
            <p:ph type="pic" idx="17"/>
          </p:nvPr>
        </p:nvSpPr>
        <p:spPr>
          <a:xfrm>
            <a:off x="4576544" y="1757980"/>
            <a:ext cx="867600" cy="868800"/>
          </a:xfrm>
          <a:prstGeom prst="ellipse">
            <a:avLst/>
          </a:prstGeom>
          <a:noFill/>
          <a:ln w="19050" cap="flat" cmpd="sng">
            <a:solidFill>
              <a:schemeClr val="dk2"/>
            </a:solidFill>
            <a:prstDash val="solid"/>
            <a:round/>
            <a:headEnd type="none" w="sm" len="sm"/>
            <a:tailEnd type="none" w="sm" len="sm"/>
          </a:ln>
        </p:spPr>
      </p:sp>
      <p:sp>
        <p:nvSpPr>
          <p:cNvPr id="604" name="Google Shape;604;g25c4d6869fc_1_574"/>
          <p:cNvSpPr>
            <a:spLocks noGrp="1"/>
          </p:cNvSpPr>
          <p:nvPr>
            <p:ph type="pic" idx="18"/>
          </p:nvPr>
        </p:nvSpPr>
        <p:spPr>
          <a:xfrm>
            <a:off x="8111854" y="1757980"/>
            <a:ext cx="867600" cy="868800"/>
          </a:xfrm>
          <a:prstGeom prst="ellipse">
            <a:avLst/>
          </a:prstGeom>
          <a:noFill/>
          <a:ln w="19050" cap="flat" cmpd="sng">
            <a:solidFill>
              <a:schemeClr val="dk2"/>
            </a:solidFill>
            <a:prstDash val="solid"/>
            <a:round/>
            <a:headEnd type="none" w="sm" len="sm"/>
            <a:tailEnd type="none" w="sm" len="sm"/>
          </a:ln>
        </p:spPr>
      </p:sp>
      <p:sp>
        <p:nvSpPr>
          <p:cNvPr id="605" name="Google Shape;605;g25c4d6869fc_1_574"/>
          <p:cNvSpPr>
            <a:spLocks noGrp="1"/>
          </p:cNvSpPr>
          <p:nvPr>
            <p:ph type="pic" idx="19"/>
          </p:nvPr>
        </p:nvSpPr>
        <p:spPr>
          <a:xfrm>
            <a:off x="1041234" y="3890091"/>
            <a:ext cx="867600" cy="868800"/>
          </a:xfrm>
          <a:prstGeom prst="ellipse">
            <a:avLst/>
          </a:prstGeom>
          <a:noFill/>
          <a:ln w="19050" cap="flat" cmpd="sng">
            <a:solidFill>
              <a:schemeClr val="dk2"/>
            </a:solidFill>
            <a:prstDash val="solid"/>
            <a:round/>
            <a:headEnd type="none" w="sm" len="sm"/>
            <a:tailEnd type="none" w="sm" len="sm"/>
          </a:ln>
        </p:spPr>
      </p:sp>
      <p:sp>
        <p:nvSpPr>
          <p:cNvPr id="606" name="Google Shape;606;g25c4d6869fc_1_574"/>
          <p:cNvSpPr>
            <a:spLocks noGrp="1"/>
          </p:cNvSpPr>
          <p:nvPr>
            <p:ph type="pic" idx="20"/>
          </p:nvPr>
        </p:nvSpPr>
        <p:spPr>
          <a:xfrm>
            <a:off x="4576544" y="3890091"/>
            <a:ext cx="867600" cy="868800"/>
          </a:xfrm>
          <a:prstGeom prst="ellipse">
            <a:avLst/>
          </a:prstGeom>
          <a:noFill/>
          <a:ln w="19050" cap="flat" cmpd="sng">
            <a:solidFill>
              <a:schemeClr val="dk2"/>
            </a:solidFill>
            <a:prstDash val="solid"/>
            <a:round/>
            <a:headEnd type="none" w="sm" len="sm"/>
            <a:tailEnd type="none" w="sm" len="sm"/>
          </a:ln>
        </p:spPr>
      </p:sp>
      <p:sp>
        <p:nvSpPr>
          <p:cNvPr id="607" name="Google Shape;607;g25c4d6869fc_1_574"/>
          <p:cNvSpPr>
            <a:spLocks noGrp="1"/>
          </p:cNvSpPr>
          <p:nvPr>
            <p:ph type="pic" idx="21"/>
          </p:nvPr>
        </p:nvSpPr>
        <p:spPr>
          <a:xfrm>
            <a:off x="8111854" y="3890091"/>
            <a:ext cx="867600" cy="868800"/>
          </a:xfrm>
          <a:prstGeom prst="ellipse">
            <a:avLst/>
          </a:prstGeom>
          <a:noFill/>
          <a:ln w="19050" cap="flat" cmpd="sng">
            <a:solidFill>
              <a:schemeClr val="dk2"/>
            </a:solidFill>
            <a:prstDash val="solid"/>
            <a:round/>
            <a:headEnd type="none" w="sm" len="sm"/>
            <a:tailEnd type="none" w="sm" len="sm"/>
          </a:ln>
        </p:spPr>
      </p:sp>
      <p:cxnSp>
        <p:nvCxnSpPr>
          <p:cNvPr id="608" name="Google Shape;608;g25c4d6869fc_1_574"/>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609" name="Google Shape;609;g25c4d6869fc_1_574"/>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10" name="Google Shape;610;g25c4d6869fc_1_574"/>
          <p:cNvSpPr txBox="1">
            <a:spLocks noGrp="1"/>
          </p:cNvSpPr>
          <p:nvPr>
            <p:ph type="body" idx="22"/>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611" name="Google Shape;611;g25c4d6869fc_1_574"/>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582393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Overview">
  <p:cSld name="4_Overview">
    <p:bg>
      <p:bgPr>
        <a:blipFill>
          <a:blip r:embed="rId2">
            <a:alphaModFix/>
          </a:blip>
          <a:stretch>
            <a:fillRect/>
          </a:stretch>
        </a:blipFill>
        <a:effectLst/>
      </p:bgPr>
    </p:bg>
    <p:spTree>
      <p:nvGrpSpPr>
        <p:cNvPr id="1" name="Shape 644"/>
        <p:cNvGrpSpPr/>
        <p:nvPr/>
      </p:nvGrpSpPr>
      <p:grpSpPr>
        <a:xfrm>
          <a:off x="0" y="0"/>
          <a:ext cx="0" cy="0"/>
          <a:chOff x="0" y="0"/>
          <a:chExt cx="0" cy="0"/>
        </a:xfrm>
      </p:grpSpPr>
      <p:sp>
        <p:nvSpPr>
          <p:cNvPr id="645" name="Google Shape;645;g25c4d6869fc_1_635"/>
          <p:cNvSpPr/>
          <p:nvPr/>
        </p:nvSpPr>
        <p:spPr>
          <a:xfrm>
            <a:off x="4724400" y="0"/>
            <a:ext cx="74676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646" name="Google Shape;646;g25c4d6869fc_1_635"/>
          <p:cNvSpPr txBox="1">
            <a:spLocks noGrp="1"/>
          </p:cNvSpPr>
          <p:nvPr>
            <p:ph type="title"/>
          </p:nvPr>
        </p:nvSpPr>
        <p:spPr>
          <a:xfrm>
            <a:off x="1519350" y="645199"/>
            <a:ext cx="4737600" cy="1338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2"/>
              </a:buClr>
              <a:buSzPts val="4000"/>
              <a:buFont typeface="Avenir"/>
              <a:buNone/>
              <a:defRPr sz="4000" b="1">
                <a:solidFill>
                  <a:schemeClr val="lt2"/>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7" name="Google Shape;647;g25c4d6869fc_1_635"/>
          <p:cNvSpPr txBox="1">
            <a:spLocks noGrp="1"/>
          </p:cNvSpPr>
          <p:nvPr>
            <p:ph type="body" idx="1"/>
          </p:nvPr>
        </p:nvSpPr>
        <p:spPr>
          <a:xfrm>
            <a:off x="1386001"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48" name="Google Shape;648;g25c4d6869fc_1_63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9" name="Google Shape;649;g25c4d6869fc_1_63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0" name="Google Shape;650;g25c4d6869fc_1_63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cxnSp>
        <p:nvCxnSpPr>
          <p:cNvPr id="651" name="Google Shape;651;g25c4d6869fc_1_635"/>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652" name="Google Shape;652;g25c4d6869fc_1_635"/>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latin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653" name="Google Shape;653;g25c4d6869fc_1_635"/>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654" name="Google Shape;654;g25c4d6869fc_1_635"/>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655" name="Google Shape;655;g25c4d6869fc_1_635"/>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cxnSp>
        <p:nvCxnSpPr>
          <p:cNvPr id="656" name="Google Shape;656;g25c4d6869fc_1_635"/>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657" name="Google Shape;657;g25c4d6869fc_1_635"/>
          <p:cNvSpPr txBox="1">
            <a:spLocks noGrp="1"/>
          </p:cNvSpPr>
          <p:nvPr>
            <p:ph type="body" idx="3"/>
          </p:nvPr>
        </p:nvSpPr>
        <p:spPr>
          <a:xfrm>
            <a:off x="4924863"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58" name="Google Shape;658;g25c4d6869fc_1_635"/>
          <p:cNvSpPr txBox="1">
            <a:spLocks noGrp="1"/>
          </p:cNvSpPr>
          <p:nvPr>
            <p:ph type="body" idx="4"/>
          </p:nvPr>
        </p:nvSpPr>
        <p:spPr>
          <a:xfrm>
            <a:off x="8463725" y="30927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59" name="Google Shape;659;g25c4d6869fc_1_635"/>
          <p:cNvSpPr txBox="1">
            <a:spLocks noGrp="1"/>
          </p:cNvSpPr>
          <p:nvPr>
            <p:ph type="body" idx="5"/>
          </p:nvPr>
        </p:nvSpPr>
        <p:spPr>
          <a:xfrm>
            <a:off x="1386001"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0" name="Google Shape;660;g25c4d6869fc_1_635"/>
          <p:cNvSpPr txBox="1">
            <a:spLocks noGrp="1"/>
          </p:cNvSpPr>
          <p:nvPr>
            <p:ph type="body" idx="6"/>
          </p:nvPr>
        </p:nvSpPr>
        <p:spPr>
          <a:xfrm>
            <a:off x="4924863"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1" name="Google Shape;661;g25c4d6869fc_1_635"/>
          <p:cNvSpPr txBox="1">
            <a:spLocks noGrp="1"/>
          </p:cNvSpPr>
          <p:nvPr>
            <p:ph type="body" idx="7"/>
          </p:nvPr>
        </p:nvSpPr>
        <p:spPr>
          <a:xfrm>
            <a:off x="8463725" y="52039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2" name="Google Shape;662;g25c4d6869fc_1_635"/>
          <p:cNvSpPr txBox="1">
            <a:spLocks noGrp="1"/>
          </p:cNvSpPr>
          <p:nvPr>
            <p:ph type="body" idx="8"/>
          </p:nvPr>
        </p:nvSpPr>
        <p:spPr>
          <a:xfrm>
            <a:off x="1386001"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3" name="Google Shape;663;g25c4d6869fc_1_635"/>
          <p:cNvSpPr txBox="1">
            <a:spLocks noGrp="1"/>
          </p:cNvSpPr>
          <p:nvPr>
            <p:ph type="body" idx="9"/>
          </p:nvPr>
        </p:nvSpPr>
        <p:spPr>
          <a:xfrm>
            <a:off x="4924863"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4" name="Google Shape;664;g25c4d6869fc_1_635"/>
          <p:cNvSpPr txBox="1">
            <a:spLocks noGrp="1"/>
          </p:cNvSpPr>
          <p:nvPr>
            <p:ph type="body" idx="13"/>
          </p:nvPr>
        </p:nvSpPr>
        <p:spPr>
          <a:xfrm>
            <a:off x="8463725" y="35163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5" name="Google Shape;665;g25c4d6869fc_1_635"/>
          <p:cNvSpPr txBox="1">
            <a:spLocks noGrp="1"/>
          </p:cNvSpPr>
          <p:nvPr>
            <p:ph type="body" idx="14"/>
          </p:nvPr>
        </p:nvSpPr>
        <p:spPr>
          <a:xfrm>
            <a:off x="1386001"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600"/>
              <a:buNone/>
              <a:defRPr sz="1600" i="0">
                <a:solidFill>
                  <a:srgbClr val="3F3F3F"/>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6" name="Google Shape;666;g25c4d6869fc_1_635"/>
          <p:cNvSpPr txBox="1">
            <a:spLocks noGrp="1"/>
          </p:cNvSpPr>
          <p:nvPr>
            <p:ph type="body" idx="15"/>
          </p:nvPr>
        </p:nvSpPr>
        <p:spPr>
          <a:xfrm>
            <a:off x="4924863"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7" name="Google Shape;667;g25c4d6869fc_1_635"/>
          <p:cNvSpPr txBox="1">
            <a:spLocks noGrp="1"/>
          </p:cNvSpPr>
          <p:nvPr>
            <p:ph type="body" idx="16"/>
          </p:nvPr>
        </p:nvSpPr>
        <p:spPr>
          <a:xfrm>
            <a:off x="8463725" y="56275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latin typeface="Avenir"/>
                <a:ea typeface="Avenir"/>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68" name="Google Shape;668;g25c4d6869fc_1_635"/>
          <p:cNvSpPr>
            <a:spLocks noGrp="1"/>
          </p:cNvSpPr>
          <p:nvPr>
            <p:ph type="pic" idx="17"/>
          </p:nvPr>
        </p:nvSpPr>
        <p:spPr>
          <a:xfrm>
            <a:off x="1498434" y="2215180"/>
            <a:ext cx="867600" cy="868800"/>
          </a:xfrm>
          <a:prstGeom prst="ellipse">
            <a:avLst/>
          </a:prstGeom>
          <a:noFill/>
          <a:ln w="19050" cap="flat" cmpd="sng">
            <a:solidFill>
              <a:schemeClr val="lt2"/>
            </a:solidFill>
            <a:prstDash val="solid"/>
            <a:round/>
            <a:headEnd type="none" w="sm" len="sm"/>
            <a:tailEnd type="none" w="sm" len="sm"/>
          </a:ln>
        </p:spPr>
      </p:sp>
      <p:sp>
        <p:nvSpPr>
          <p:cNvPr id="669" name="Google Shape;669;g25c4d6869fc_1_635"/>
          <p:cNvSpPr>
            <a:spLocks noGrp="1"/>
          </p:cNvSpPr>
          <p:nvPr>
            <p:ph type="pic" idx="18"/>
          </p:nvPr>
        </p:nvSpPr>
        <p:spPr>
          <a:xfrm>
            <a:off x="5033744" y="2215180"/>
            <a:ext cx="867600" cy="868800"/>
          </a:xfrm>
          <a:prstGeom prst="ellipse">
            <a:avLst/>
          </a:prstGeom>
          <a:noFill/>
          <a:ln w="19050" cap="flat" cmpd="sng">
            <a:solidFill>
              <a:schemeClr val="dk2"/>
            </a:solidFill>
            <a:prstDash val="solid"/>
            <a:round/>
            <a:headEnd type="none" w="sm" len="sm"/>
            <a:tailEnd type="none" w="sm" len="sm"/>
          </a:ln>
        </p:spPr>
      </p:sp>
      <p:sp>
        <p:nvSpPr>
          <p:cNvPr id="670" name="Google Shape;670;g25c4d6869fc_1_635"/>
          <p:cNvSpPr>
            <a:spLocks noGrp="1"/>
          </p:cNvSpPr>
          <p:nvPr>
            <p:ph type="pic" idx="19"/>
          </p:nvPr>
        </p:nvSpPr>
        <p:spPr>
          <a:xfrm>
            <a:off x="8569054" y="2215180"/>
            <a:ext cx="867600" cy="868800"/>
          </a:xfrm>
          <a:prstGeom prst="ellipse">
            <a:avLst/>
          </a:prstGeom>
          <a:noFill/>
          <a:ln w="19050" cap="flat" cmpd="sng">
            <a:solidFill>
              <a:schemeClr val="dk2"/>
            </a:solidFill>
            <a:prstDash val="solid"/>
            <a:round/>
            <a:headEnd type="none" w="sm" len="sm"/>
            <a:tailEnd type="none" w="sm" len="sm"/>
          </a:ln>
        </p:spPr>
      </p:sp>
      <p:sp>
        <p:nvSpPr>
          <p:cNvPr id="671" name="Google Shape;671;g25c4d6869fc_1_635"/>
          <p:cNvSpPr>
            <a:spLocks noGrp="1"/>
          </p:cNvSpPr>
          <p:nvPr>
            <p:ph type="pic" idx="20"/>
          </p:nvPr>
        </p:nvSpPr>
        <p:spPr>
          <a:xfrm>
            <a:off x="1498434" y="4347291"/>
            <a:ext cx="867600" cy="868800"/>
          </a:xfrm>
          <a:prstGeom prst="ellipse">
            <a:avLst/>
          </a:prstGeom>
          <a:noFill/>
          <a:ln w="19050" cap="flat" cmpd="sng">
            <a:solidFill>
              <a:schemeClr val="lt2"/>
            </a:solidFill>
            <a:prstDash val="solid"/>
            <a:round/>
            <a:headEnd type="none" w="sm" len="sm"/>
            <a:tailEnd type="none" w="sm" len="sm"/>
          </a:ln>
        </p:spPr>
      </p:sp>
      <p:sp>
        <p:nvSpPr>
          <p:cNvPr id="672" name="Google Shape;672;g25c4d6869fc_1_635"/>
          <p:cNvSpPr>
            <a:spLocks noGrp="1"/>
          </p:cNvSpPr>
          <p:nvPr>
            <p:ph type="pic" idx="21"/>
          </p:nvPr>
        </p:nvSpPr>
        <p:spPr>
          <a:xfrm>
            <a:off x="5033744" y="4347291"/>
            <a:ext cx="867600" cy="868800"/>
          </a:xfrm>
          <a:prstGeom prst="ellipse">
            <a:avLst/>
          </a:prstGeom>
          <a:noFill/>
          <a:ln w="19050" cap="flat" cmpd="sng">
            <a:solidFill>
              <a:schemeClr val="dk2"/>
            </a:solidFill>
            <a:prstDash val="solid"/>
            <a:round/>
            <a:headEnd type="none" w="sm" len="sm"/>
            <a:tailEnd type="none" w="sm" len="sm"/>
          </a:ln>
        </p:spPr>
      </p:sp>
      <p:sp>
        <p:nvSpPr>
          <p:cNvPr id="673" name="Google Shape;673;g25c4d6869fc_1_635"/>
          <p:cNvSpPr>
            <a:spLocks noGrp="1"/>
          </p:cNvSpPr>
          <p:nvPr>
            <p:ph type="pic" idx="22"/>
          </p:nvPr>
        </p:nvSpPr>
        <p:spPr>
          <a:xfrm>
            <a:off x="8569054" y="4347291"/>
            <a:ext cx="867600" cy="868800"/>
          </a:xfrm>
          <a:prstGeom prst="ellipse">
            <a:avLst/>
          </a:prstGeom>
          <a:noFill/>
          <a:ln w="19050" cap="flat" cmpd="sng">
            <a:solidFill>
              <a:schemeClr val="dk2"/>
            </a:solidFill>
            <a:prstDash val="solid"/>
            <a:round/>
            <a:headEnd type="none" w="sm" len="sm"/>
            <a:tailEnd type="none" w="sm" len="sm"/>
          </a:ln>
        </p:spPr>
      </p:sp>
      <p:sp>
        <p:nvSpPr>
          <p:cNvPr id="674" name="Google Shape;674;g25c4d6869fc_1_635"/>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Tree>
    <p:extLst>
      <p:ext uri="{BB962C8B-B14F-4D97-AF65-F5344CB8AC3E}">
        <p14:creationId xmlns:p14="http://schemas.microsoft.com/office/powerpoint/2010/main" val="374823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blipFill>
          <a:blip r:embed="rId2">
            <a:alphaModFix/>
          </a:blip>
          <a:stretch>
            <a:fillRect/>
          </a:stretch>
        </a:blipFill>
        <a:effectLst/>
      </p:bgPr>
    </p:bg>
    <p:spTree>
      <p:nvGrpSpPr>
        <p:cNvPr id="1" name="Shape 675"/>
        <p:cNvGrpSpPr/>
        <p:nvPr/>
      </p:nvGrpSpPr>
      <p:grpSpPr>
        <a:xfrm>
          <a:off x="0" y="0"/>
          <a:ext cx="0" cy="0"/>
          <a:chOff x="0" y="0"/>
          <a:chExt cx="0" cy="0"/>
        </a:xfrm>
      </p:grpSpPr>
      <p:sp>
        <p:nvSpPr>
          <p:cNvPr id="676" name="Google Shape;676;g25c4d6869fc_1_666"/>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677" name="Google Shape;677;g25c4d6869fc_1_666"/>
          <p:cNvSpPr txBox="1">
            <a:spLocks noGrp="1"/>
          </p:cNvSpPr>
          <p:nvPr>
            <p:ph type="title"/>
          </p:nvPr>
        </p:nvSpPr>
        <p:spPr>
          <a:xfrm>
            <a:off x="1814400" y="1144587"/>
            <a:ext cx="9395400" cy="148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Avenir"/>
              <a:buNone/>
              <a:defRPr sz="5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g25c4d6869fc_1_66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9" name="Google Shape;679;g25c4d6869fc_1_66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80" name="Google Shape;680;g25c4d6869fc_1_66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681" name="Google Shape;681;g25c4d6869fc_1_666"/>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682" name="Google Shape;682;g25c4d6869fc_1_666"/>
          <p:cNvSpPr txBox="1">
            <a:spLocks noGrp="1"/>
          </p:cNvSpPr>
          <p:nvPr>
            <p:ph type="subTitle" idx="1"/>
          </p:nvPr>
        </p:nvSpPr>
        <p:spPr>
          <a:xfrm>
            <a:off x="1812758" y="3038688"/>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683" name="Google Shape;683;g25c4d6869fc_1_666"/>
          <p:cNvCxnSpPr/>
          <p:nvPr/>
        </p:nvCxnSpPr>
        <p:spPr>
          <a:xfrm>
            <a:off x="1957137" y="288364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84" name="Google Shape;684;g25c4d6869fc_1_666"/>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85" name="Google Shape;685;g25c4d6869fc_1_666"/>
          <p:cNvSpPr txBox="1">
            <a:spLocks noGrp="1"/>
          </p:cNvSpPr>
          <p:nvPr>
            <p:ph type="body" idx="2"/>
          </p:nvPr>
        </p:nvSpPr>
        <p:spPr>
          <a:xfrm>
            <a:off x="9416048" y="537758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9853652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hank You Slide">
  <p:cSld name="1_Thank You Slide">
    <p:bg>
      <p:bgPr>
        <a:blipFill>
          <a:blip r:embed="rId2">
            <a:alphaModFix/>
          </a:blip>
          <a:stretch>
            <a:fillRect/>
          </a:stretch>
        </a:blipFill>
        <a:effectLst/>
      </p:bgPr>
    </p:bg>
    <p:spTree>
      <p:nvGrpSpPr>
        <p:cNvPr id="1" name="Shape 686"/>
        <p:cNvGrpSpPr/>
        <p:nvPr/>
      </p:nvGrpSpPr>
      <p:grpSpPr>
        <a:xfrm>
          <a:off x="0" y="0"/>
          <a:ext cx="0" cy="0"/>
          <a:chOff x="0" y="0"/>
          <a:chExt cx="0" cy="0"/>
        </a:xfrm>
      </p:grpSpPr>
      <p:sp>
        <p:nvSpPr>
          <p:cNvPr id="687" name="Google Shape;687;g25c4d6869fc_1_677"/>
          <p:cNvSpPr/>
          <p:nvPr/>
        </p:nvSpPr>
        <p:spPr>
          <a:xfrm>
            <a:off x="-1"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688" name="Google Shape;688;g25c4d6869fc_1_677"/>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g25c4d6869fc_1_677"/>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690" name="Google Shape;690;g25c4d6869fc_1_67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91" name="Google Shape;691;g25c4d6869fc_1_67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92" name="Google Shape;692;g25c4d6869fc_1_67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693" name="Google Shape;693;g25c4d6869fc_1_677"/>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694" name="Google Shape;694;g25c4d6869fc_1_677"/>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695" name="Google Shape;695;g25c4d6869fc_1_677"/>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696" name="Google Shape;696;g25c4d6869fc_1_677"/>
          <p:cNvSpPr txBox="1">
            <a:spLocks noGrp="1"/>
          </p:cNvSpPr>
          <p:nvPr>
            <p:ph type="body" idx="2"/>
          </p:nvPr>
        </p:nvSpPr>
        <p:spPr>
          <a:xfrm>
            <a:off x="9416048" y="1006893"/>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720248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hank You Slide">
  <p:cSld name="3_Thank You Slide">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g25c4d6869fc_1_688"/>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699" name="Google Shape;699;g25c4d6869fc_1_688"/>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g25c4d6869fc_1_688"/>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701" name="Google Shape;701;g25c4d6869fc_1_688"/>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2" name="Google Shape;702;g25c4d6869fc_1_68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3" name="Google Shape;703;g25c4d6869fc_1_68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704" name="Google Shape;704;g25c4d6869fc_1_688"/>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705" name="Google Shape;705;g25c4d6869fc_1_688"/>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706" name="Google Shape;706;g25c4d6869fc_1_688"/>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707" name="Google Shape;707;g25c4d6869fc_1_688"/>
          <p:cNvSpPr txBox="1">
            <a:spLocks noGrp="1"/>
          </p:cNvSpPr>
          <p:nvPr>
            <p:ph type="body" idx="2"/>
          </p:nvPr>
        </p:nvSpPr>
        <p:spPr>
          <a:xfrm>
            <a:off x="9416048" y="551393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734083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Thank You Slide">
  <p:cSld name="4_Thank You Slide">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g25c4d6869fc_1_699"/>
          <p:cNvSpPr/>
          <p:nvPr/>
        </p:nvSpPr>
        <p:spPr>
          <a:xfrm>
            <a:off x="0" y="0"/>
            <a:ext cx="12192000" cy="4446000"/>
          </a:xfrm>
          <a:prstGeom prst="rect">
            <a:avLst/>
          </a:prstGeom>
          <a:gradFill>
            <a:gsLst>
              <a:gs pos="0">
                <a:srgbClr val="BE005A">
                  <a:alpha val="84705"/>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sp>
        <p:nvSpPr>
          <p:cNvPr id="710" name="Google Shape;710;g25c4d6869fc_1_699"/>
          <p:cNvSpPr txBox="1">
            <a:spLocks noGrp="1"/>
          </p:cNvSpPr>
          <p:nvPr>
            <p:ph type="ctrTitle"/>
          </p:nvPr>
        </p:nvSpPr>
        <p:spPr>
          <a:xfrm>
            <a:off x="1812758" y="4764500"/>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5500"/>
              <a:buFont typeface="Avenir"/>
              <a:buNone/>
              <a:defRPr sz="55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g25c4d6869fc_1_699"/>
          <p:cNvSpPr txBox="1">
            <a:spLocks noGrp="1"/>
          </p:cNvSpPr>
          <p:nvPr>
            <p:ph type="subTitle" idx="1"/>
          </p:nvPr>
        </p:nvSpPr>
        <p:spPr>
          <a:xfrm>
            <a:off x="1812758" y="6043285"/>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000"/>
              <a:buNone/>
              <a:defRPr sz="3000" b="1" i="0">
                <a:solidFill>
                  <a:schemeClr val="accent1"/>
                </a:solidFill>
                <a:latin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712" name="Google Shape;712;g25c4d6869fc_1_699"/>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3" name="Google Shape;713;g25c4d6869fc_1_699"/>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4" name="Google Shape;714;g25c4d6869fc_1_69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chemeClr val="accent1"/>
                </a:solidFill>
                <a:latin typeface="Avenir"/>
                <a:ea typeface="Avenir"/>
                <a:cs typeface="Arial"/>
                <a:sym typeface="Arial"/>
              </a:defRPr>
            </a:lvl1pPr>
            <a:lvl2pPr marL="0" lvl="1" indent="0" algn="r">
              <a:spcBef>
                <a:spcPts val="0"/>
              </a:spcBef>
              <a:buNone/>
              <a:defRPr sz="1200" b="0" i="1" u="none" strike="noStrike" cap="none">
                <a:solidFill>
                  <a:schemeClr val="accent1"/>
                </a:solidFill>
                <a:latin typeface="Arial"/>
                <a:ea typeface="Arial"/>
                <a:cs typeface="Arial"/>
                <a:sym typeface="Arial"/>
              </a:defRPr>
            </a:lvl2pPr>
            <a:lvl3pPr marL="0" lvl="2" indent="0" algn="r">
              <a:spcBef>
                <a:spcPts val="0"/>
              </a:spcBef>
              <a:buNone/>
              <a:defRPr sz="1200" b="0" i="1" u="none" strike="noStrike" cap="none">
                <a:solidFill>
                  <a:schemeClr val="accent1"/>
                </a:solidFill>
                <a:latin typeface="Arial"/>
                <a:ea typeface="Arial"/>
                <a:cs typeface="Arial"/>
                <a:sym typeface="Arial"/>
              </a:defRPr>
            </a:lvl3pPr>
            <a:lvl4pPr marL="0" lvl="3" indent="0" algn="r">
              <a:spcBef>
                <a:spcPts val="0"/>
              </a:spcBef>
              <a:buNone/>
              <a:defRPr sz="1200" b="0" i="1" u="none" strike="noStrike" cap="none">
                <a:solidFill>
                  <a:schemeClr val="accent1"/>
                </a:solidFill>
                <a:latin typeface="Arial"/>
                <a:ea typeface="Arial"/>
                <a:cs typeface="Arial"/>
                <a:sym typeface="Arial"/>
              </a:defRPr>
            </a:lvl4pPr>
            <a:lvl5pPr marL="0" lvl="4" indent="0" algn="r">
              <a:spcBef>
                <a:spcPts val="0"/>
              </a:spcBef>
              <a:buNone/>
              <a:defRPr sz="1200" b="0" i="1" u="none" strike="noStrike" cap="none">
                <a:solidFill>
                  <a:schemeClr val="accent1"/>
                </a:solidFill>
                <a:latin typeface="Arial"/>
                <a:ea typeface="Arial"/>
                <a:cs typeface="Arial"/>
                <a:sym typeface="Arial"/>
              </a:defRPr>
            </a:lvl5pPr>
            <a:lvl6pPr marL="0" lvl="5" indent="0" algn="r">
              <a:spcBef>
                <a:spcPts val="0"/>
              </a:spcBef>
              <a:buNone/>
              <a:defRPr sz="1200" b="0" i="1" u="none" strike="noStrike" cap="none">
                <a:solidFill>
                  <a:schemeClr val="accent1"/>
                </a:solidFill>
                <a:latin typeface="Arial"/>
                <a:ea typeface="Arial"/>
                <a:cs typeface="Arial"/>
                <a:sym typeface="Arial"/>
              </a:defRPr>
            </a:lvl6pPr>
            <a:lvl7pPr marL="0" lvl="6" indent="0" algn="r">
              <a:spcBef>
                <a:spcPts val="0"/>
              </a:spcBef>
              <a:buNone/>
              <a:defRPr sz="1200" b="0" i="1" u="none" strike="noStrike" cap="none">
                <a:solidFill>
                  <a:schemeClr val="accent1"/>
                </a:solidFill>
                <a:latin typeface="Arial"/>
                <a:ea typeface="Arial"/>
                <a:cs typeface="Arial"/>
                <a:sym typeface="Arial"/>
              </a:defRPr>
            </a:lvl7pPr>
            <a:lvl8pPr marL="0" lvl="7" indent="0" algn="r">
              <a:spcBef>
                <a:spcPts val="0"/>
              </a:spcBef>
              <a:buNone/>
              <a:defRPr sz="1200" b="0" i="1" u="none" strike="noStrike" cap="none">
                <a:solidFill>
                  <a:schemeClr val="accent1"/>
                </a:solidFill>
                <a:latin typeface="Arial"/>
                <a:ea typeface="Arial"/>
                <a:cs typeface="Arial"/>
                <a:sym typeface="Arial"/>
              </a:defRPr>
            </a:lvl8pPr>
            <a:lvl9pPr marL="0" lvl="8" indent="0" algn="r">
              <a:spcBef>
                <a:spcPts val="0"/>
              </a:spcBef>
              <a:buNone/>
              <a:defRPr sz="1200" b="0" i="1"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dirty="0"/>
          </a:p>
        </p:txBody>
      </p:sp>
      <p:sp>
        <p:nvSpPr>
          <p:cNvPr id="715" name="Google Shape;715;g25c4d6869fc_1_699"/>
          <p:cNvSpPr/>
          <p:nvPr/>
        </p:nvSpPr>
        <p:spPr>
          <a:xfrm>
            <a:off x="1379621" y="4950000"/>
            <a:ext cx="144000" cy="19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venir"/>
              <a:ea typeface="Arial"/>
              <a:cs typeface="Arial"/>
              <a:sym typeface="Arial"/>
            </a:endParaRPr>
          </a:p>
        </p:txBody>
      </p:sp>
      <p:cxnSp>
        <p:nvCxnSpPr>
          <p:cNvPr id="716" name="Google Shape;716;g25c4d6869fc_1_699"/>
          <p:cNvCxnSpPr/>
          <p:nvPr/>
        </p:nvCxnSpPr>
        <p:spPr>
          <a:xfrm rot="10800000">
            <a:off x="10820400" y="870003"/>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717" name="Google Shape;717;g25c4d6869fc_1_699"/>
          <p:cNvSpPr txBox="1">
            <a:spLocks noGrp="1"/>
          </p:cNvSpPr>
          <p:nvPr>
            <p:ph type="body" idx="2"/>
          </p:nvPr>
        </p:nvSpPr>
        <p:spPr>
          <a:xfrm>
            <a:off x="10668000" y="1005185"/>
            <a:ext cx="1460400" cy="480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sz="3000" b="1" i="0">
                <a:solidFill>
                  <a:schemeClr val="dk2"/>
                </a:solidFill>
                <a:latin typeface="Avenir"/>
                <a:ea typeface="Avenir"/>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718" name="Google Shape;718;g25c4d6869fc_1_699"/>
          <p:cNvCxnSpPr/>
          <p:nvPr/>
        </p:nvCxnSpPr>
        <p:spPr>
          <a:xfrm>
            <a:off x="1957137" y="5823067"/>
            <a:ext cx="930300" cy="0"/>
          </a:xfrm>
          <a:prstGeom prst="straightConnector1">
            <a:avLst/>
          </a:prstGeom>
          <a:noFill/>
          <a:ln w="254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601475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719"/>
        <p:cNvGrpSpPr/>
        <p:nvPr/>
      </p:nvGrpSpPr>
      <p:grpSpPr>
        <a:xfrm>
          <a:off x="0" y="0"/>
          <a:ext cx="0" cy="0"/>
          <a:chOff x="0" y="0"/>
          <a:chExt cx="0" cy="0"/>
        </a:xfrm>
      </p:grpSpPr>
      <p:sp>
        <p:nvSpPr>
          <p:cNvPr id="720" name="Google Shape;720;g25c4d6869fc_1_7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1" name="Google Shape;721;g25c4d6869fc_1_71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Avenir"/>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dirty="0"/>
          </a:p>
        </p:txBody>
      </p:sp>
      <p:sp>
        <p:nvSpPr>
          <p:cNvPr id="722" name="Google Shape;722;g25c4d6869fc_1_7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723" name="Google Shape;723;g25c4d6869fc_1_7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724" name="Google Shape;724;g25c4d6869fc_1_7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32403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4E2E0D-785E-8803-119D-2EADA02F5DB6}"/>
              </a:ext>
            </a:extLst>
          </p:cNvPr>
          <p:cNvSpPr>
            <a:spLocks noGrp="1"/>
          </p:cNvSpPr>
          <p:nvPr>
            <p:ph type="ftr" idx="10"/>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3EE4F959-FB28-2F04-ACE5-FEC069DE06A3}"/>
              </a:ext>
            </a:extLst>
          </p:cNvPr>
          <p:cNvSpPr>
            <a:spLocks noGrp="1"/>
          </p:cNvSpPr>
          <p:nvPr>
            <p:ph type="dt"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A9763A2F-CA78-EEEC-F70F-F8ADBC8F65CF}"/>
              </a:ext>
            </a:extLst>
          </p:cNvPr>
          <p:cNvSpPr>
            <a:spLocks noGrp="1"/>
          </p:cNvSpPr>
          <p:nvPr>
            <p:ph type="sldNum" idx="12"/>
          </p:nvPr>
        </p:nvSpPr>
        <p:spPr/>
        <p:txBody>
          <a:bodyPr/>
          <a:lstStyle>
            <a:lvl1pPr>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51767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p:txBody>
          <a:bodyPr/>
          <a:lstStyle>
            <a:lvl1pPr>
              <a:defRPr>
                <a:latin typeface="Avenir"/>
              </a:defRPr>
            </a:lvl1pPr>
            <a:lvl2pPr>
              <a:defRPr>
                <a:latin typeface="Avenir"/>
              </a:defRPr>
            </a:lvl2pPr>
            <a:lvl3pPr>
              <a:defRPr>
                <a:latin typeface="Avenir"/>
              </a:defRPr>
            </a:lvl3pPr>
            <a:lvl4pPr>
              <a:defRPr>
                <a:latin typeface="Avenir"/>
              </a:defRPr>
            </a:lvl4pPr>
            <a:lvl5pPr>
              <a:defRPr>
                <a:latin typeface="Aveni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46382ED-0688-415E-9CBB-7851BB4B39DA}"/>
              </a:ext>
            </a:extLst>
          </p:cNvPr>
          <p:cNvSpPr>
            <a:spLocks noGrp="1"/>
          </p:cNvSpPr>
          <p:nvPr>
            <p:ph type="dt" sz="half" idx="10"/>
          </p:nvPr>
        </p:nvSpPr>
        <p:spPr>
          <a:xfrm>
            <a:off x="9038605" y="6694079"/>
            <a:ext cx="1462043" cy="138499"/>
          </a:xfrm>
          <a:prstGeom prst="rect">
            <a:avLst/>
          </a:prstGeom>
        </p:spPr>
        <p:txBody>
          <a:bodyPr/>
          <a:lstStyle>
            <a:lvl1pPr>
              <a:defRPr/>
            </a:lvl1pPr>
          </a:lstStyle>
          <a:p>
            <a:r>
              <a:rPr lang="en-US" dirty="0"/>
              <a:t>3/28/2021</a:t>
            </a:r>
          </a:p>
        </p:txBody>
      </p:sp>
      <p:sp>
        <p:nvSpPr>
          <p:cNvPr id="8" name="Footer Placeholder 7">
            <a:extLst>
              <a:ext uri="{FF2B5EF4-FFF2-40B4-BE49-F238E27FC236}">
                <a16:creationId xmlns:a16="http://schemas.microsoft.com/office/drawing/2014/main" id="{748E2EE9-5B15-431C-814E-37FB73E099A6}"/>
              </a:ext>
            </a:extLst>
          </p:cNvPr>
          <p:cNvSpPr>
            <a:spLocks noGrp="1"/>
          </p:cNvSpPr>
          <p:nvPr>
            <p:ph type="ftr" sz="quarter" idx="11"/>
          </p:nvPr>
        </p:nvSpPr>
        <p:spPr/>
        <p:txBody>
          <a:bodyPr/>
          <a:lstStyle>
            <a:lvl1pPr>
              <a:defRPr/>
            </a:lvl1pPr>
          </a:lstStyle>
          <a:p>
            <a:r>
              <a:rPr lang="en-US" dirty="0"/>
              <a:t>2022 Title 24, Part 6 Essentials — Single-family Standards for Architects and Designers</a:t>
            </a:r>
          </a:p>
        </p:txBody>
      </p:sp>
      <p:sp>
        <p:nvSpPr>
          <p:cNvPr id="9" name="Slide Number Placeholder 8">
            <a:extLst>
              <a:ext uri="{FF2B5EF4-FFF2-40B4-BE49-F238E27FC236}">
                <a16:creationId xmlns:a16="http://schemas.microsoft.com/office/drawing/2014/main" id="{1FD83C3E-C6BD-44E5-B51B-512A38E550B8}"/>
              </a:ext>
            </a:extLst>
          </p:cNvPr>
          <p:cNvSpPr>
            <a:spLocks noGrp="1"/>
          </p:cNvSpPr>
          <p:nvPr>
            <p:ph type="sldNum" sz="quarter" idx="12"/>
          </p:nvPr>
        </p:nvSpPr>
        <p:spPr/>
        <p:txBody>
          <a:bodyPr/>
          <a:lstStyle>
            <a:lvl1pPr>
              <a:defRPr/>
            </a:lvl1pPr>
          </a:lstStyle>
          <a:p>
            <a:fld id="{2D546CA2-C1D2-4324-9E39-7858381B15B9}" type="slidenum">
              <a:rPr lang="en-US" smtClean="0"/>
              <a:pPr/>
              <a:t>‹#›</a:t>
            </a:fld>
            <a:endParaRPr lang="en-US" dirty="0"/>
          </a:p>
        </p:txBody>
      </p:sp>
      <p:sp>
        <p:nvSpPr>
          <p:cNvPr id="4" name="Title 3">
            <a:extLst>
              <a:ext uri="{FF2B5EF4-FFF2-40B4-BE49-F238E27FC236}">
                <a16:creationId xmlns:a16="http://schemas.microsoft.com/office/drawing/2014/main" id="{1A35007A-CA1E-4756-8559-EFE63A62DEA4}"/>
              </a:ext>
            </a:extLst>
          </p:cNvPr>
          <p:cNvSpPr>
            <a:spLocks noGrp="1"/>
          </p:cNvSpPr>
          <p:nvPr>
            <p:ph type="title" hasCustomPrompt="1"/>
          </p:nvPr>
        </p:nvSpPr>
        <p:spPr>
          <a:xfrm>
            <a:off x="609600" y="-23405"/>
            <a:ext cx="10972800" cy="878382"/>
          </a:xfrm>
        </p:spPr>
        <p:txBody>
          <a:bodyPr/>
          <a:lstStyle>
            <a:lvl1pPr>
              <a:defRPr>
                <a:latin typeface="Open Sans SemiBold" panose="020B0706030804020204" pitchFamily="34" charset="0"/>
              </a:defRPr>
            </a:lvl1pPr>
          </a:lstStyle>
          <a:p>
            <a:r>
              <a:rPr lang="en-US" dirty="0"/>
              <a:t>&lt; Title &amp; Content &gt; (Training) Click to enter title</a:t>
            </a:r>
          </a:p>
        </p:txBody>
      </p:sp>
    </p:spTree>
    <p:extLst>
      <p:ext uri="{BB962C8B-B14F-4D97-AF65-F5344CB8AC3E}">
        <p14:creationId xmlns:p14="http://schemas.microsoft.com/office/powerpoint/2010/main" val="345342421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Hig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AB6DD-F584-4065-BD0B-414A84EA4EB6}"/>
              </a:ext>
            </a:extLst>
          </p:cNvPr>
          <p:cNvSpPr>
            <a:spLocks noGrp="1"/>
          </p:cNvSpPr>
          <p:nvPr>
            <p:ph idx="1"/>
          </p:nvPr>
        </p:nvSpPr>
        <p:spPr>
          <a:xfrm>
            <a:off x="609600" y="658026"/>
            <a:ext cx="10972800" cy="5913411"/>
          </a:xfrm>
        </p:spPr>
        <p:txBody>
          <a:bodyPr/>
          <a:lstStyle>
            <a:lvl1pPr>
              <a:defRPr>
                <a:latin typeface="Avenir"/>
              </a:defRPr>
            </a:lvl1pPr>
            <a:lvl2pPr>
              <a:defRPr>
                <a:latin typeface="Avenir"/>
              </a:defRPr>
            </a:lvl2pPr>
            <a:lvl3pPr>
              <a:defRPr>
                <a:latin typeface="Avenir"/>
              </a:defRPr>
            </a:lvl3pPr>
            <a:lvl4pPr>
              <a:defRPr>
                <a:latin typeface="Avenir"/>
              </a:defRPr>
            </a:lvl4pPr>
            <a:lvl5pPr>
              <a:defRPr>
                <a:latin typeface="Aveni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a:extLst>
              <a:ext uri="{FF2B5EF4-FFF2-40B4-BE49-F238E27FC236}">
                <a16:creationId xmlns:a16="http://schemas.microsoft.com/office/drawing/2014/main" id="{42E917CD-C7F4-410D-9D81-5F00C0879D23}"/>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dirty="0">
              <a:latin typeface="Avenir"/>
            </a:endParaRPr>
          </a:p>
        </p:txBody>
      </p:sp>
      <p:sp>
        <p:nvSpPr>
          <p:cNvPr id="4" name="Title 3">
            <a:extLst>
              <a:ext uri="{FF2B5EF4-FFF2-40B4-BE49-F238E27FC236}">
                <a16:creationId xmlns:a16="http://schemas.microsoft.com/office/drawing/2014/main" id="{DE7B2798-07C7-47D8-B13C-F9B79D73255F}"/>
              </a:ext>
            </a:extLst>
          </p:cNvPr>
          <p:cNvSpPr>
            <a:spLocks noGrp="1"/>
          </p:cNvSpPr>
          <p:nvPr>
            <p:ph type="title" hasCustomPrompt="1"/>
          </p:nvPr>
        </p:nvSpPr>
        <p:spPr>
          <a:xfrm>
            <a:off x="609600" y="-28762"/>
            <a:ext cx="10972800" cy="485967"/>
          </a:xfrm>
        </p:spPr>
        <p:txBody>
          <a:bodyPr>
            <a:normAutofit/>
          </a:bodyPr>
          <a:lstStyle/>
          <a:p>
            <a:r>
              <a:rPr lang="en-US" dirty="0"/>
              <a:t>&lt; High Title &gt;  (Training) Click to enter title</a:t>
            </a:r>
          </a:p>
        </p:txBody>
      </p:sp>
      <p:sp>
        <p:nvSpPr>
          <p:cNvPr id="2" name="Date Placeholder 1">
            <a:extLst>
              <a:ext uri="{FF2B5EF4-FFF2-40B4-BE49-F238E27FC236}">
                <a16:creationId xmlns:a16="http://schemas.microsoft.com/office/drawing/2014/main" id="{3FC99A0E-E4D5-44F8-8754-D21538DCED62}"/>
              </a:ext>
            </a:extLst>
          </p:cNvPr>
          <p:cNvSpPr>
            <a:spLocks noGrp="1"/>
          </p:cNvSpPr>
          <p:nvPr>
            <p:ph type="dt" sz="half" idx="10"/>
          </p:nvPr>
        </p:nvSpPr>
        <p:spPr/>
        <p:txBody>
          <a:bodyPr/>
          <a:lstStyle>
            <a:lvl1pPr>
              <a:defRPr/>
            </a:lvl1pPr>
          </a:lstStyle>
          <a:p>
            <a:r>
              <a:rPr lang="en-US" dirty="0"/>
              <a:t>7/15/2021</a:t>
            </a:r>
          </a:p>
        </p:txBody>
      </p:sp>
      <p:sp>
        <p:nvSpPr>
          <p:cNvPr id="5" name="Footer Placeholder 4">
            <a:extLst>
              <a:ext uri="{FF2B5EF4-FFF2-40B4-BE49-F238E27FC236}">
                <a16:creationId xmlns:a16="http://schemas.microsoft.com/office/drawing/2014/main" id="{DFAD5752-4087-4B63-9059-6AB601D953C1}"/>
              </a:ext>
            </a:extLst>
          </p:cNvPr>
          <p:cNvSpPr>
            <a:spLocks noGrp="1"/>
          </p:cNvSpPr>
          <p:nvPr>
            <p:ph type="ftr" sz="quarter" idx="11"/>
          </p:nvPr>
        </p:nvSpPr>
        <p:spPr/>
        <p:txBody>
          <a:bodyPr/>
          <a:lstStyle>
            <a:lvl1pPr>
              <a:defRPr/>
            </a:lvl1pPr>
          </a:lstStyle>
          <a:p>
            <a:r>
              <a:rPr lang="en-US" dirty="0"/>
              <a:t>2022 Title 24, Part 6 Essentials — Nonresidential Standards: What’s New</a:t>
            </a:r>
          </a:p>
        </p:txBody>
      </p:sp>
      <p:sp>
        <p:nvSpPr>
          <p:cNvPr id="10" name="Slide Number Placeholder 9">
            <a:extLst>
              <a:ext uri="{FF2B5EF4-FFF2-40B4-BE49-F238E27FC236}">
                <a16:creationId xmlns:a16="http://schemas.microsoft.com/office/drawing/2014/main" id="{1B35D423-4B21-484A-A88F-15B24619A6E9}"/>
              </a:ext>
            </a:extLst>
          </p:cNvPr>
          <p:cNvSpPr>
            <a:spLocks noGrp="1"/>
          </p:cNvSpPr>
          <p:nvPr>
            <p:ph type="sldNum" sz="quarter" idx="12"/>
          </p:nvPr>
        </p:nvSpPr>
        <p:spPr/>
        <p:txBody>
          <a:bodyPr/>
          <a:lstStyle>
            <a:lvl1pPr>
              <a:defRPr/>
            </a:lvl1pPr>
          </a:lstStyle>
          <a:p>
            <a:fld id="{2D546CA2-C1D2-4324-9E39-7858381B15B9}" type="slidenum">
              <a:rPr lang="en-US" smtClean="0"/>
              <a:pPr/>
              <a:t>‹#›</a:t>
            </a:fld>
            <a:endParaRPr lang="en-US" dirty="0"/>
          </a:p>
        </p:txBody>
      </p:sp>
      <p:pic>
        <p:nvPicPr>
          <p:cNvPr id="12" name="Picture 11">
            <a:extLst>
              <a:ext uri="{FF2B5EF4-FFF2-40B4-BE49-F238E27FC236}">
                <a16:creationId xmlns:a16="http://schemas.microsoft.com/office/drawing/2014/main" id="{F182763F-63EA-4689-B79C-2E23972BDD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7204"/>
            <a:ext cx="12192000" cy="83969"/>
          </a:xfrm>
          <a:prstGeom prst="rect">
            <a:avLst/>
          </a:prstGeom>
        </p:spPr>
      </p:pic>
    </p:spTree>
    <p:extLst>
      <p:ext uri="{BB962C8B-B14F-4D97-AF65-F5344CB8AC3E}">
        <p14:creationId xmlns:p14="http://schemas.microsoft.com/office/powerpoint/2010/main" val="318405936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g25c4d6869fc_1_187"/>
          <p:cNvSpPr/>
          <p:nvPr/>
        </p:nvSpPr>
        <p:spPr>
          <a:xfrm>
            <a:off x="0" y="0"/>
            <a:ext cx="12192000" cy="68580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8" name="Google Shape;198;g25c4d6869fc_1_187"/>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g25c4d6869fc_1_187"/>
          <p:cNvSpPr txBox="1">
            <a:spLocks noGrp="1"/>
          </p:cNvSpPr>
          <p:nvPr>
            <p:ph type="body" idx="1"/>
          </p:nvPr>
        </p:nvSpPr>
        <p:spPr>
          <a:xfrm>
            <a:off x="929641" y="3775165"/>
            <a:ext cx="99711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g25c4d6869fc_1_18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g25c4d6869fc_1_18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g25c4d6869fc_1_18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g25c4d6869fc_1_187"/>
          <p:cNvSpPr/>
          <p:nvPr/>
        </p:nvSpPr>
        <p:spPr>
          <a:xfrm>
            <a:off x="687289" y="0"/>
            <a:ext cx="72000" cy="127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04" name="Google Shape;204;g25c4d6869fc_1_187"/>
          <p:cNvCxnSpPr/>
          <p:nvPr/>
        </p:nvCxnSpPr>
        <p:spPr>
          <a:xfrm>
            <a:off x="1068863" y="1528464"/>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05" name="Google Shape;205;g25c4d6869fc_1_187"/>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06" name="Google Shape;206;g25c4d6869fc_1_18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07" name="Google Shape;207;g25c4d6869fc_1_18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8" name="Google Shape;208;g25c4d6869fc_1_187"/>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09" name="Google Shape;209;g25c4d6869fc_1_18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50CB-FCEC-B6CD-EEC1-15C0896DB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FFD36-FC6F-9E79-B828-8B8EBBCCA18E}"/>
              </a:ext>
            </a:extLst>
          </p:cNvPr>
          <p:cNvSpPr>
            <a:spLocks noGrp="1"/>
          </p:cNvSpPr>
          <p:nvPr>
            <p:ph sz="half" idx="1"/>
          </p:nvPr>
        </p:nvSpPr>
        <p:spPr>
          <a:xfrm>
            <a:off x="838200" y="1825625"/>
            <a:ext cx="5181600" cy="4351338"/>
          </a:xfrm>
        </p:spPr>
        <p:txBody>
          <a:bodyPr/>
          <a:lstStyle>
            <a:lvl1pPr>
              <a:defRPr>
                <a:latin typeface="Avenir"/>
              </a:defRPr>
            </a:lvl1pPr>
            <a:lvl2pPr>
              <a:defRPr>
                <a:latin typeface="Avenir"/>
              </a:defRPr>
            </a:lvl2pPr>
            <a:lvl3pPr>
              <a:defRPr>
                <a:latin typeface="Avenir"/>
              </a:defRPr>
            </a:lvl3pPr>
            <a:lvl4pPr>
              <a:defRPr>
                <a:latin typeface="Avenir"/>
              </a:defRPr>
            </a:lvl4pPr>
            <a:lvl5pPr>
              <a:defRPr>
                <a:latin typeface="Aveni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90DA017-7664-E62E-9B1E-3528A7AD3E81}"/>
              </a:ext>
            </a:extLst>
          </p:cNvPr>
          <p:cNvSpPr>
            <a:spLocks noGrp="1"/>
          </p:cNvSpPr>
          <p:nvPr>
            <p:ph sz="half" idx="2"/>
          </p:nvPr>
        </p:nvSpPr>
        <p:spPr>
          <a:xfrm>
            <a:off x="6172200" y="1825625"/>
            <a:ext cx="5181600" cy="4351338"/>
          </a:xfrm>
        </p:spPr>
        <p:txBody>
          <a:bodyPr/>
          <a:lstStyle>
            <a:lvl1pPr>
              <a:defRPr>
                <a:latin typeface="Avenir"/>
              </a:defRPr>
            </a:lvl1pPr>
            <a:lvl2pPr>
              <a:defRPr>
                <a:latin typeface="Avenir"/>
              </a:defRPr>
            </a:lvl2pPr>
            <a:lvl3pPr>
              <a:defRPr>
                <a:latin typeface="Avenir"/>
              </a:defRPr>
            </a:lvl3pPr>
            <a:lvl4pPr>
              <a:defRPr>
                <a:latin typeface="Avenir"/>
              </a:defRPr>
            </a:lvl4pPr>
            <a:lvl5pPr>
              <a:defRPr>
                <a:latin typeface="Aveni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1400B0C-C25E-0C1E-85A5-D9845F49F0DB}"/>
              </a:ext>
            </a:extLst>
          </p:cNvPr>
          <p:cNvSpPr>
            <a:spLocks noGrp="1"/>
          </p:cNvSpPr>
          <p:nvPr>
            <p:ph type="dt" sz="half" idx="10"/>
          </p:nvPr>
        </p:nvSpPr>
        <p:spPr/>
        <p:txBody>
          <a:bodyPr/>
          <a:lstStyle>
            <a:lvl1pPr>
              <a:defRPr/>
            </a:lvl1pPr>
          </a:lstStyle>
          <a:p>
            <a:fld id="{105E6D5C-A477-4126-BB34-9C7FB565C42B}" type="datetimeFigureOut">
              <a:rPr lang="en-US" smtClean="0"/>
              <a:pPr/>
              <a:t>11/14/2024</a:t>
            </a:fld>
            <a:endParaRPr lang="en-US" dirty="0"/>
          </a:p>
        </p:txBody>
      </p:sp>
      <p:sp>
        <p:nvSpPr>
          <p:cNvPr id="6" name="Footer Placeholder 5">
            <a:extLst>
              <a:ext uri="{FF2B5EF4-FFF2-40B4-BE49-F238E27FC236}">
                <a16:creationId xmlns:a16="http://schemas.microsoft.com/office/drawing/2014/main" id="{B4D641DF-C99C-68D3-2944-96E2547ED20A}"/>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F233E257-7B98-3CAB-DBE6-1ECE547ADF25}"/>
              </a:ext>
            </a:extLst>
          </p:cNvPr>
          <p:cNvSpPr>
            <a:spLocks noGrp="1"/>
          </p:cNvSpPr>
          <p:nvPr>
            <p:ph type="sldNum" sz="quarter" idx="12"/>
          </p:nvPr>
        </p:nvSpPr>
        <p:spPr/>
        <p:txBody>
          <a:bodyPr/>
          <a:lstStyle>
            <a:lvl1pPr>
              <a:defRPr/>
            </a:lvl1pPr>
          </a:lstStyle>
          <a:p>
            <a:fld id="{871DF7A5-DF57-484B-9365-4550CAC01DAA}" type="slidenum">
              <a:rPr lang="en-US" smtClean="0"/>
              <a:pPr/>
              <a:t>‹#›</a:t>
            </a:fld>
            <a:endParaRPr lang="en-US" dirty="0"/>
          </a:p>
        </p:txBody>
      </p:sp>
    </p:spTree>
    <p:extLst>
      <p:ext uri="{BB962C8B-B14F-4D97-AF65-F5344CB8AC3E}">
        <p14:creationId xmlns:p14="http://schemas.microsoft.com/office/powerpoint/2010/main" val="20018968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25c4d6869fc_1_6"/>
          <p:cNvSpPr/>
          <p:nvPr/>
        </p:nvSpPr>
        <p:spPr>
          <a:xfrm>
            <a:off x="0" y="4251158"/>
            <a:ext cx="12192000" cy="26067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g25c4d6869fc_1_6"/>
          <p:cNvSpPr txBox="1">
            <a:spLocks noGrp="1"/>
          </p:cNvSpPr>
          <p:nvPr>
            <p:ph type="ctrTitle"/>
          </p:nvPr>
        </p:nvSpPr>
        <p:spPr>
          <a:xfrm>
            <a:off x="1812758" y="4700582"/>
            <a:ext cx="88071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25c4d6869fc_1_6"/>
          <p:cNvSpPr txBox="1">
            <a:spLocks noGrp="1"/>
          </p:cNvSpPr>
          <p:nvPr>
            <p:ph type="subTitle" idx="1"/>
          </p:nvPr>
        </p:nvSpPr>
        <p:spPr>
          <a:xfrm>
            <a:off x="1812758" y="5949257"/>
            <a:ext cx="9144000" cy="601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g25c4d6869fc_1_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25c4d6869fc_1_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25c4d6869fc_1_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g25c4d6869fc_1_6"/>
          <p:cNvSpPr/>
          <p:nvPr/>
        </p:nvSpPr>
        <p:spPr>
          <a:xfrm>
            <a:off x="1379621" y="4878000"/>
            <a:ext cx="144000" cy="19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3" name="Google Shape;23;g25c4d6869fc_1_6"/>
          <p:cNvCxnSpPr/>
          <p:nvPr/>
        </p:nvCxnSpPr>
        <p:spPr>
          <a:xfrm>
            <a:off x="1957137" y="579420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24" name="Google Shape;24;g25c4d6869fc_1_6"/>
          <p:cNvCxnSpPr/>
          <p:nvPr/>
        </p:nvCxnSpPr>
        <p:spPr>
          <a:xfrm rot="-5400000">
            <a:off x="10391274" y="685801"/>
            <a:ext cx="1371600" cy="0"/>
          </a:xfrm>
          <a:prstGeom prst="straightConnector1">
            <a:avLst/>
          </a:prstGeom>
          <a:noFill/>
          <a:ln w="25400" cap="flat" cmpd="sng">
            <a:solidFill>
              <a:schemeClr val="lt2"/>
            </a:solidFill>
            <a:prstDash val="solid"/>
            <a:miter lim="800000"/>
            <a:headEnd type="none" w="sm" len="sm"/>
            <a:tailEnd type="none" w="sm" len="sm"/>
          </a:ln>
        </p:spPr>
      </p:cxnSp>
      <p:sp>
        <p:nvSpPr>
          <p:cNvPr id="25" name="Google Shape;25;g25c4d6869fc_1_6"/>
          <p:cNvSpPr txBox="1">
            <a:spLocks noGrp="1"/>
          </p:cNvSpPr>
          <p:nvPr>
            <p:ph type="body" idx="2"/>
          </p:nvPr>
        </p:nvSpPr>
        <p:spPr>
          <a:xfrm>
            <a:off x="9416048" y="1013969"/>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2"/>
              </a:buClr>
              <a:buSzPts val="3000"/>
              <a:buNone/>
              <a:defRPr sz="30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3172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30"/>
        <p:cNvGrpSpPr/>
        <p:nvPr/>
      </p:nvGrpSpPr>
      <p:grpSpPr>
        <a:xfrm>
          <a:off x="0" y="0"/>
          <a:ext cx="0" cy="0"/>
          <a:chOff x="0" y="0"/>
          <a:chExt cx="0" cy="0"/>
        </a:xfrm>
      </p:grpSpPr>
      <p:sp>
        <p:nvSpPr>
          <p:cNvPr id="31" name="Google Shape;31;g25c4d6869fc_1_17"/>
          <p:cNvSpPr/>
          <p:nvPr/>
        </p:nvSpPr>
        <p:spPr>
          <a:xfrm>
            <a:off x="6096000" y="0"/>
            <a:ext cx="6096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g25c4d6869fc_1_17"/>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25c4d6869fc_1_17"/>
          <p:cNvSpPr txBox="1">
            <a:spLocks noGrp="1"/>
          </p:cNvSpPr>
          <p:nvPr>
            <p:ph type="body" idx="1"/>
          </p:nvPr>
        </p:nvSpPr>
        <p:spPr>
          <a:xfrm>
            <a:off x="6914145" y="2138878"/>
            <a:ext cx="4362000" cy="3123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g25c4d6869fc_1_1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5c4d6869fc_1_1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25c4d6869fc_1_1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g25c4d6869fc_1_17"/>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8" name="Google Shape;38;g25c4d6869fc_1_17"/>
          <p:cNvCxnSpPr/>
          <p:nvPr/>
        </p:nvCxnSpPr>
        <p:spPr>
          <a:xfrm>
            <a:off x="1666741" y="3139153"/>
            <a:ext cx="630900" cy="0"/>
          </a:xfrm>
          <a:prstGeom prst="straightConnector1">
            <a:avLst/>
          </a:prstGeom>
          <a:noFill/>
          <a:ln w="19050" cap="flat" cmpd="sng">
            <a:solidFill>
              <a:schemeClr val="lt2"/>
            </a:solidFill>
            <a:prstDash val="solid"/>
            <a:miter lim="800000"/>
            <a:headEnd type="none" w="sm" len="sm"/>
            <a:tailEnd type="none" w="sm" len="sm"/>
          </a:ln>
        </p:spPr>
      </p:cxnSp>
      <p:sp>
        <p:nvSpPr>
          <p:cNvPr id="39" name="Google Shape;39;g25c4d6869fc_1_17"/>
          <p:cNvSpPr txBox="1">
            <a:spLocks noGrp="1"/>
          </p:cNvSpPr>
          <p:nvPr>
            <p:ph type="subTitle" idx="2"/>
          </p:nvPr>
        </p:nvSpPr>
        <p:spPr>
          <a:xfrm>
            <a:off x="1527519" y="3279799"/>
            <a:ext cx="4143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0" name="Google Shape;40;g25c4d6869fc_1_1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41" name="Google Shape;41;g25c4d6869fc_1_1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g25c4d6869fc_1_17"/>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43" name="Google Shape;43;g25c4d6869fc_1_1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556947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verview">
  <p:cSld name="Overview">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g25c4d6869fc_1_31"/>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g25c4d6869fc_1_31"/>
          <p:cNvSpPr txBox="1">
            <a:spLocks noGrp="1"/>
          </p:cNvSpPr>
          <p:nvPr>
            <p:ph type="title"/>
          </p:nvPr>
        </p:nvSpPr>
        <p:spPr>
          <a:xfrm>
            <a:off x="928800" y="607100"/>
            <a:ext cx="4737600" cy="696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25c4d6869fc_1_31"/>
          <p:cNvSpPr txBox="1">
            <a:spLocks noGrp="1"/>
          </p:cNvSpPr>
          <p:nvPr>
            <p:ph type="body" idx="1"/>
          </p:nvPr>
        </p:nvSpPr>
        <p:spPr>
          <a:xfrm>
            <a:off x="928801"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g25c4d6869fc_1_3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25c4d6869fc_1_3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25c4d6869fc_1_3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g25c4d6869fc_1_31"/>
          <p:cNvSpPr/>
          <p:nvPr/>
        </p:nvSpPr>
        <p:spPr>
          <a:xfrm>
            <a:off x="687289" y="0"/>
            <a:ext cx="72000" cy="115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2" name="Google Shape;52;g25c4d6869fc_1_3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53" name="Google Shape;53;g25c4d6869fc_1_3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 name="Google Shape;54;g25c4d6869fc_1_3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55" name="Google Shape;55;g25c4d6869fc_1_3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56" name="Google Shape;56;g25c4d6869fc_1_31"/>
          <p:cNvCxnSpPr/>
          <p:nvPr/>
        </p:nvCxnSpPr>
        <p:spPr>
          <a:xfrm>
            <a:off x="11192400" y="802800"/>
            <a:ext cx="1001100" cy="0"/>
          </a:xfrm>
          <a:prstGeom prst="straightConnector1">
            <a:avLst/>
          </a:prstGeom>
          <a:noFill/>
          <a:ln w="9525" cap="flat" cmpd="sng">
            <a:solidFill>
              <a:schemeClr val="dk2"/>
            </a:solidFill>
            <a:prstDash val="solid"/>
            <a:miter lim="800000"/>
            <a:headEnd type="none" w="sm" len="sm"/>
            <a:tailEnd type="none" w="sm" len="sm"/>
          </a:ln>
        </p:spPr>
      </p:cxnSp>
      <p:cxnSp>
        <p:nvCxnSpPr>
          <p:cNvPr id="57" name="Google Shape;57;g25c4d6869fc_1_31"/>
          <p:cNvCxnSpPr/>
          <p:nvPr/>
        </p:nvCxnSpPr>
        <p:spPr>
          <a:xfrm rot="-5400000">
            <a:off x="11383242" y="6580842"/>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58" name="Google Shape;58;g25c4d6869fc_1_31"/>
          <p:cNvSpPr txBox="1">
            <a:spLocks noGrp="1"/>
          </p:cNvSpPr>
          <p:nvPr>
            <p:ph type="body" idx="3"/>
          </p:nvPr>
        </p:nvSpPr>
        <p:spPr>
          <a:xfrm>
            <a:off x="4467663"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g25c4d6869fc_1_31"/>
          <p:cNvSpPr txBox="1">
            <a:spLocks noGrp="1"/>
          </p:cNvSpPr>
          <p:nvPr>
            <p:ph type="body" idx="4"/>
          </p:nvPr>
        </p:nvSpPr>
        <p:spPr>
          <a:xfrm>
            <a:off x="8006525" y="2635589"/>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g25c4d6869fc_1_31"/>
          <p:cNvSpPr txBox="1">
            <a:spLocks noGrp="1"/>
          </p:cNvSpPr>
          <p:nvPr>
            <p:ph type="body" idx="5"/>
          </p:nvPr>
        </p:nvSpPr>
        <p:spPr>
          <a:xfrm>
            <a:off x="928801"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g25c4d6869fc_1_31"/>
          <p:cNvSpPr txBox="1">
            <a:spLocks noGrp="1"/>
          </p:cNvSpPr>
          <p:nvPr>
            <p:ph type="body" idx="6"/>
          </p:nvPr>
        </p:nvSpPr>
        <p:spPr>
          <a:xfrm>
            <a:off x="4467663"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g25c4d6869fc_1_31"/>
          <p:cNvSpPr txBox="1">
            <a:spLocks noGrp="1"/>
          </p:cNvSpPr>
          <p:nvPr>
            <p:ph type="body" idx="7"/>
          </p:nvPr>
        </p:nvSpPr>
        <p:spPr>
          <a:xfrm>
            <a:off x="8006525" y="4746794"/>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g25c4d6869fc_1_31"/>
          <p:cNvSpPr txBox="1">
            <a:spLocks noGrp="1"/>
          </p:cNvSpPr>
          <p:nvPr>
            <p:ph type="body" idx="8"/>
          </p:nvPr>
        </p:nvSpPr>
        <p:spPr>
          <a:xfrm>
            <a:off x="928801"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g25c4d6869fc_1_31"/>
          <p:cNvSpPr txBox="1">
            <a:spLocks noGrp="1"/>
          </p:cNvSpPr>
          <p:nvPr>
            <p:ph type="body" idx="9"/>
          </p:nvPr>
        </p:nvSpPr>
        <p:spPr>
          <a:xfrm>
            <a:off x="4467663"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g25c4d6869fc_1_31"/>
          <p:cNvSpPr txBox="1">
            <a:spLocks noGrp="1"/>
          </p:cNvSpPr>
          <p:nvPr>
            <p:ph type="body" idx="13"/>
          </p:nvPr>
        </p:nvSpPr>
        <p:spPr>
          <a:xfrm>
            <a:off x="8006525" y="3059153"/>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g25c4d6869fc_1_31"/>
          <p:cNvSpPr txBox="1">
            <a:spLocks noGrp="1"/>
          </p:cNvSpPr>
          <p:nvPr>
            <p:ph type="body" idx="14"/>
          </p:nvPr>
        </p:nvSpPr>
        <p:spPr>
          <a:xfrm>
            <a:off x="928801"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g25c4d6869fc_1_31"/>
          <p:cNvSpPr txBox="1">
            <a:spLocks noGrp="1"/>
          </p:cNvSpPr>
          <p:nvPr>
            <p:ph type="body" idx="15"/>
          </p:nvPr>
        </p:nvSpPr>
        <p:spPr>
          <a:xfrm>
            <a:off x="4467663"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g25c4d6869fc_1_31"/>
          <p:cNvSpPr txBox="1">
            <a:spLocks noGrp="1"/>
          </p:cNvSpPr>
          <p:nvPr>
            <p:ph type="body" idx="16"/>
          </p:nvPr>
        </p:nvSpPr>
        <p:spPr>
          <a:xfrm>
            <a:off x="8006525" y="5170358"/>
            <a:ext cx="3256800" cy="499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g25c4d6869fc_1_31"/>
          <p:cNvSpPr>
            <a:spLocks noGrp="1"/>
          </p:cNvSpPr>
          <p:nvPr>
            <p:ph type="pic" idx="17"/>
          </p:nvPr>
        </p:nvSpPr>
        <p:spPr>
          <a:xfrm>
            <a:off x="977066" y="1757980"/>
            <a:ext cx="867600" cy="868800"/>
          </a:xfrm>
          <a:prstGeom prst="ellipse">
            <a:avLst/>
          </a:prstGeom>
          <a:noFill/>
          <a:ln>
            <a:noFill/>
          </a:ln>
        </p:spPr>
      </p:sp>
      <p:sp>
        <p:nvSpPr>
          <p:cNvPr id="70" name="Google Shape;70;g25c4d6869fc_1_31"/>
          <p:cNvSpPr>
            <a:spLocks noGrp="1"/>
          </p:cNvSpPr>
          <p:nvPr>
            <p:ph type="pic" idx="18"/>
          </p:nvPr>
        </p:nvSpPr>
        <p:spPr>
          <a:xfrm>
            <a:off x="4512376" y="1757980"/>
            <a:ext cx="867600" cy="868800"/>
          </a:xfrm>
          <a:prstGeom prst="ellipse">
            <a:avLst/>
          </a:prstGeom>
          <a:noFill/>
          <a:ln>
            <a:noFill/>
          </a:ln>
        </p:spPr>
      </p:sp>
      <p:sp>
        <p:nvSpPr>
          <p:cNvPr id="71" name="Google Shape;71;g25c4d6869fc_1_31"/>
          <p:cNvSpPr>
            <a:spLocks noGrp="1"/>
          </p:cNvSpPr>
          <p:nvPr>
            <p:ph type="pic" idx="19"/>
          </p:nvPr>
        </p:nvSpPr>
        <p:spPr>
          <a:xfrm>
            <a:off x="8047686" y="1757980"/>
            <a:ext cx="867600" cy="868800"/>
          </a:xfrm>
          <a:prstGeom prst="ellipse">
            <a:avLst/>
          </a:prstGeom>
          <a:noFill/>
          <a:ln>
            <a:noFill/>
          </a:ln>
        </p:spPr>
      </p:sp>
      <p:sp>
        <p:nvSpPr>
          <p:cNvPr id="72" name="Google Shape;72;g25c4d6869fc_1_31"/>
          <p:cNvSpPr>
            <a:spLocks noGrp="1"/>
          </p:cNvSpPr>
          <p:nvPr>
            <p:ph type="pic" idx="20"/>
          </p:nvPr>
        </p:nvSpPr>
        <p:spPr>
          <a:xfrm>
            <a:off x="977066" y="3890091"/>
            <a:ext cx="867600" cy="868800"/>
          </a:xfrm>
          <a:prstGeom prst="ellipse">
            <a:avLst/>
          </a:prstGeom>
          <a:noFill/>
          <a:ln>
            <a:noFill/>
          </a:ln>
        </p:spPr>
      </p:sp>
      <p:sp>
        <p:nvSpPr>
          <p:cNvPr id="73" name="Google Shape;73;g25c4d6869fc_1_31"/>
          <p:cNvSpPr>
            <a:spLocks noGrp="1"/>
          </p:cNvSpPr>
          <p:nvPr>
            <p:ph type="pic" idx="21"/>
          </p:nvPr>
        </p:nvSpPr>
        <p:spPr>
          <a:xfrm>
            <a:off x="4512376" y="3890091"/>
            <a:ext cx="867600" cy="868800"/>
          </a:xfrm>
          <a:prstGeom prst="ellipse">
            <a:avLst/>
          </a:prstGeom>
          <a:noFill/>
          <a:ln>
            <a:noFill/>
          </a:ln>
        </p:spPr>
      </p:sp>
      <p:sp>
        <p:nvSpPr>
          <p:cNvPr id="74" name="Google Shape;74;g25c4d6869fc_1_31"/>
          <p:cNvSpPr>
            <a:spLocks noGrp="1"/>
          </p:cNvSpPr>
          <p:nvPr>
            <p:ph type="pic" idx="22"/>
          </p:nvPr>
        </p:nvSpPr>
        <p:spPr>
          <a:xfrm>
            <a:off x="8047686" y="3890091"/>
            <a:ext cx="867600" cy="868800"/>
          </a:xfrm>
          <a:prstGeom prst="ellipse">
            <a:avLst/>
          </a:prstGeom>
          <a:noFill/>
          <a:ln>
            <a:noFill/>
          </a:ln>
        </p:spPr>
      </p:sp>
    </p:spTree>
    <p:extLst>
      <p:ext uri="{BB962C8B-B14F-4D97-AF65-F5344CB8AC3E}">
        <p14:creationId xmlns:p14="http://schemas.microsoft.com/office/powerpoint/2010/main" val="1395575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bg>
      <p:bgPr>
        <a:solidFill>
          <a:schemeClr val="lt1"/>
        </a:solidFill>
        <a:effectLst/>
      </p:bgPr>
    </p:bg>
    <p:spTree>
      <p:nvGrpSpPr>
        <p:cNvPr id="1" name="Shape 75"/>
        <p:cNvGrpSpPr/>
        <p:nvPr/>
      </p:nvGrpSpPr>
      <p:grpSpPr>
        <a:xfrm>
          <a:off x="0" y="0"/>
          <a:ext cx="0" cy="0"/>
          <a:chOff x="0" y="0"/>
          <a:chExt cx="0" cy="0"/>
        </a:xfrm>
      </p:grpSpPr>
      <p:sp>
        <p:nvSpPr>
          <p:cNvPr id="76" name="Google Shape;76;g25c4d6869fc_1_516"/>
          <p:cNvSpPr/>
          <p:nvPr/>
        </p:nvSpPr>
        <p:spPr>
          <a:xfrm>
            <a:off x="0" y="9724"/>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g25c4d6869fc_1_516"/>
          <p:cNvSpPr txBox="1">
            <a:spLocks noGrp="1"/>
          </p:cNvSpPr>
          <p:nvPr>
            <p:ph type="title"/>
          </p:nvPr>
        </p:nvSpPr>
        <p:spPr>
          <a:xfrm>
            <a:off x="1519351" y="652069"/>
            <a:ext cx="34908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25c4d6869fc_1_516"/>
          <p:cNvSpPr>
            <a:spLocks noGrp="1"/>
          </p:cNvSpPr>
          <p:nvPr>
            <p:ph type="pic" idx="2"/>
          </p:nvPr>
        </p:nvSpPr>
        <p:spPr>
          <a:xfrm>
            <a:off x="5231566" y="0"/>
            <a:ext cx="5231700" cy="6858000"/>
          </a:xfrm>
          <a:prstGeom prst="rect">
            <a:avLst/>
          </a:prstGeom>
          <a:solidFill>
            <a:schemeClr val="lt1">
              <a:alpha val="34509"/>
            </a:schemeClr>
          </a:solidFill>
          <a:ln>
            <a:noFill/>
          </a:ln>
        </p:spPr>
      </p:sp>
      <p:sp>
        <p:nvSpPr>
          <p:cNvPr id="79" name="Google Shape;79;g25c4d6869fc_1_516"/>
          <p:cNvSpPr txBox="1">
            <a:spLocks noGrp="1"/>
          </p:cNvSpPr>
          <p:nvPr>
            <p:ph type="body" idx="1"/>
          </p:nvPr>
        </p:nvSpPr>
        <p:spPr>
          <a:xfrm>
            <a:off x="1519351" y="3283710"/>
            <a:ext cx="34908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g25c4d6869fc_1_51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25c4d6869fc_1_516"/>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25c4d6869fc_1_51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g25c4d6869fc_1_516"/>
          <p:cNvSpPr/>
          <p:nvPr/>
        </p:nvSpPr>
        <p:spPr>
          <a:xfrm>
            <a:off x="1277838" y="837332"/>
            <a:ext cx="72900" cy="204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84" name="Google Shape;84;g25c4d6869fc_1_516"/>
          <p:cNvCxnSpPr/>
          <p:nvPr/>
        </p:nvCxnSpPr>
        <p:spPr>
          <a:xfrm>
            <a:off x="165941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85" name="Google Shape;85;g25c4d6869fc_1_51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86" name="Google Shape;86;g25c4d6869fc_1_516"/>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 name="Google Shape;87;g25c4d6869fc_1_516"/>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88" name="Google Shape;88;g25c4d6869fc_1_516"/>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965341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9"/>
        <p:cNvGrpSpPr/>
        <p:nvPr/>
      </p:nvGrpSpPr>
      <p:grpSpPr>
        <a:xfrm>
          <a:off x="0" y="0"/>
          <a:ext cx="0" cy="0"/>
          <a:chOff x="0" y="0"/>
          <a:chExt cx="0" cy="0"/>
        </a:xfrm>
      </p:grpSpPr>
      <p:sp>
        <p:nvSpPr>
          <p:cNvPr id="90" name="Google Shape;90;g25c4d6869fc_1_201"/>
          <p:cNvSpPr/>
          <p:nvPr/>
        </p:nvSpPr>
        <p:spPr>
          <a:xfrm>
            <a:off x="0" y="5532437"/>
            <a:ext cx="12192000" cy="13257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g25c4d6869fc_1_201"/>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5c4d6869fc_1_201"/>
          <p:cNvSpPr txBox="1">
            <a:spLocks noGrp="1"/>
          </p:cNvSpPr>
          <p:nvPr>
            <p:ph type="body" idx="1"/>
          </p:nvPr>
        </p:nvSpPr>
        <p:spPr>
          <a:xfrm>
            <a:off x="929641" y="3133484"/>
            <a:ext cx="105156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None/>
              <a:defRPr sz="1600" i="0">
                <a:solidFill>
                  <a:srgbClr val="3F3F3F"/>
                </a:solidFill>
              </a:defRPr>
            </a:lvl1pPr>
            <a:lvl2pPr marL="914400" lvl="1" indent="-228600" algn="l">
              <a:lnSpc>
                <a:spcPct val="90000"/>
              </a:lnSpc>
              <a:spcBef>
                <a:spcPts val="500"/>
              </a:spcBef>
              <a:spcAft>
                <a:spcPts val="0"/>
              </a:spcAft>
              <a:buClr>
                <a:srgbClr val="3F3F3F"/>
              </a:buClr>
              <a:buSzPts val="1800"/>
              <a:buNone/>
              <a:defRPr sz="1800" i="1">
                <a:solidFill>
                  <a:srgbClr val="3F3F3F"/>
                </a:solidFill>
              </a:defRPr>
            </a:lvl2pPr>
            <a:lvl3pPr marL="1371600" lvl="2" indent="-228600" algn="l">
              <a:lnSpc>
                <a:spcPct val="90000"/>
              </a:lnSpc>
              <a:spcBef>
                <a:spcPts val="500"/>
              </a:spcBef>
              <a:spcAft>
                <a:spcPts val="0"/>
              </a:spcAft>
              <a:buClr>
                <a:srgbClr val="3F3F3F"/>
              </a:buClr>
              <a:buSzPts val="1600"/>
              <a:buNone/>
              <a:defRPr sz="1600" i="1">
                <a:solidFill>
                  <a:srgbClr val="3F3F3F"/>
                </a:solidFill>
              </a:defRPr>
            </a:lvl3pPr>
            <a:lvl4pPr marL="1828800" lvl="3" indent="-228600" algn="l">
              <a:lnSpc>
                <a:spcPct val="90000"/>
              </a:lnSpc>
              <a:spcBef>
                <a:spcPts val="500"/>
              </a:spcBef>
              <a:spcAft>
                <a:spcPts val="0"/>
              </a:spcAft>
              <a:buClr>
                <a:srgbClr val="3F3F3F"/>
              </a:buClr>
              <a:buSzPts val="1400"/>
              <a:buNone/>
              <a:defRPr sz="1400" i="1">
                <a:solidFill>
                  <a:srgbClr val="3F3F3F"/>
                </a:solidFill>
              </a:defRPr>
            </a:lvl4pPr>
            <a:lvl5pPr marL="2286000" lvl="4" indent="-228600" algn="l">
              <a:lnSpc>
                <a:spcPct val="90000"/>
              </a:lnSpc>
              <a:spcBef>
                <a:spcPts val="500"/>
              </a:spcBef>
              <a:spcAft>
                <a:spcPts val="0"/>
              </a:spcAft>
              <a:buClr>
                <a:srgbClr val="3F3F3F"/>
              </a:buClr>
              <a:buSzPts val="1400"/>
              <a:buNone/>
              <a:defRPr sz="1400" i="1">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25c4d6869fc_1_20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25c4d6869fc_1_20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25c4d6869fc_1_20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g25c4d6869fc_1_201"/>
          <p:cNvSpPr/>
          <p:nvPr/>
        </p:nvSpPr>
        <p:spPr>
          <a:xfrm>
            <a:off x="687289" y="0"/>
            <a:ext cx="72000" cy="127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97" name="Google Shape;97;g25c4d6869fc_1_201"/>
          <p:cNvCxnSpPr/>
          <p:nvPr/>
        </p:nvCxnSpPr>
        <p:spPr>
          <a:xfrm>
            <a:off x="1068863" y="1528464"/>
            <a:ext cx="630900" cy="0"/>
          </a:xfrm>
          <a:prstGeom prst="straightConnector1">
            <a:avLst/>
          </a:prstGeom>
          <a:noFill/>
          <a:ln w="19050" cap="flat" cmpd="sng">
            <a:solidFill>
              <a:schemeClr val="accent1"/>
            </a:solidFill>
            <a:prstDash val="solid"/>
            <a:miter lim="800000"/>
            <a:headEnd type="none" w="sm" len="sm"/>
            <a:tailEnd type="none" w="sm" len="sm"/>
          </a:ln>
        </p:spPr>
      </p:cxnSp>
      <p:sp>
        <p:nvSpPr>
          <p:cNvPr id="98" name="Google Shape;98;g25c4d6869fc_1_201"/>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2500"/>
              <a:buNone/>
              <a:defRPr sz="2500" b="1" i="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9" name="Google Shape;99;g25c4d6869fc_1_201"/>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100" name="Google Shape;100;g25c4d6869fc_1_201"/>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1" name="Google Shape;101;g25c4d6869fc_1_20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102" name="Google Shape;102;g25c4d6869fc_1_20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680081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Picture and Title">
  <p:cSld name="2_Picture and Title">
    <p:bg>
      <p:bgPr>
        <a:solidFill>
          <a:schemeClr val="lt1"/>
        </a:solidFill>
        <a:effectLst/>
      </p:bgPr>
    </p:bg>
    <p:spTree>
      <p:nvGrpSpPr>
        <p:cNvPr id="1" name="Shape 103"/>
        <p:cNvGrpSpPr/>
        <p:nvPr/>
      </p:nvGrpSpPr>
      <p:grpSpPr>
        <a:xfrm>
          <a:off x="0" y="0"/>
          <a:ext cx="0" cy="0"/>
          <a:chOff x="0" y="0"/>
          <a:chExt cx="0" cy="0"/>
        </a:xfrm>
      </p:grpSpPr>
      <p:sp>
        <p:nvSpPr>
          <p:cNvPr id="104" name="Google Shape;104;g25c4d6869fc_1_370"/>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g25c4d6869fc_1_370"/>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25c4d6869fc_1_37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5c4d6869fc_1_37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5c4d6869fc_1_37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g25c4d6869fc_1_370"/>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g25c4d6869fc_1_370"/>
          <p:cNvSpPr>
            <a:spLocks noGrp="1"/>
          </p:cNvSpPr>
          <p:nvPr>
            <p:ph type="pic" idx="2"/>
          </p:nvPr>
        </p:nvSpPr>
        <p:spPr>
          <a:xfrm>
            <a:off x="246000" y="1659525"/>
            <a:ext cx="11700000" cy="4517100"/>
          </a:xfrm>
          <a:prstGeom prst="rect">
            <a:avLst/>
          </a:prstGeom>
          <a:solidFill>
            <a:schemeClr val="lt1">
              <a:alpha val="49411"/>
            </a:schemeClr>
          </a:solidFill>
          <a:ln>
            <a:noFill/>
          </a:ln>
        </p:spPr>
      </p:sp>
      <p:cxnSp>
        <p:nvCxnSpPr>
          <p:cNvPr id="111" name="Google Shape;111;g25c4d6869fc_1_370"/>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12" name="Google Shape;112;g25c4d6869fc_1_370"/>
          <p:cNvSpPr txBox="1">
            <a:spLocks noGrp="1"/>
          </p:cNvSpPr>
          <p:nvPr>
            <p:ph type="body" idx="1"/>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g25c4d6869fc_1_370"/>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1419531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_Two Content">
  <p:cSld name="4_Two Content">
    <p:bg>
      <p:bgPr>
        <a:solidFill>
          <a:schemeClr val="lt1"/>
        </a:solidFill>
        <a:effectLst/>
      </p:bgPr>
    </p:bg>
    <p:spTree>
      <p:nvGrpSpPr>
        <p:cNvPr id="1" name="Shape 114"/>
        <p:cNvGrpSpPr/>
        <p:nvPr/>
      </p:nvGrpSpPr>
      <p:grpSpPr>
        <a:xfrm>
          <a:off x="0" y="0"/>
          <a:ext cx="0" cy="0"/>
          <a:chOff x="0" y="0"/>
          <a:chExt cx="0" cy="0"/>
        </a:xfrm>
      </p:grpSpPr>
      <p:sp>
        <p:nvSpPr>
          <p:cNvPr id="115" name="Google Shape;115;g25c4d6869fc_1_341"/>
          <p:cNvSpPr/>
          <p:nvPr/>
        </p:nvSpPr>
        <p:spPr>
          <a:xfrm>
            <a:off x="6078383" y="0"/>
            <a:ext cx="6096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g25c4d6869fc_1_341"/>
          <p:cNvSpPr txBox="1">
            <a:spLocks noGrp="1"/>
          </p:cNvSpPr>
          <p:nvPr>
            <p:ph type="body" idx="1"/>
          </p:nvPr>
        </p:nvSpPr>
        <p:spPr>
          <a:xfrm>
            <a:off x="1555329" y="2272009"/>
            <a:ext cx="45408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g25c4d6869fc_1_34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5c4d6869fc_1_34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25c4d6869fc_1_34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25c4d6869fc_1_34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g25c4d6869fc_1_341"/>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2" name="Google Shape;122;g25c4d6869fc_1_34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23" name="Google Shape;123;g25c4d6869fc_1_34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4" name="Google Shape;124;g25c4d6869fc_1_341"/>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125" name="Google Shape;125;g25c4d6869fc_1_34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126" name="Google Shape;126;g25c4d6869fc_1_341"/>
          <p:cNvSpPr txBox="1">
            <a:spLocks noGrp="1"/>
          </p:cNvSpPr>
          <p:nvPr>
            <p:ph type="body" idx="3"/>
          </p:nvPr>
        </p:nvSpPr>
        <p:spPr>
          <a:xfrm>
            <a:off x="6911272" y="227200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27" name="Google Shape;127;g25c4d6869fc_1_341"/>
          <p:cNvCxnSpPr/>
          <p:nvPr/>
        </p:nvCxnSpPr>
        <p:spPr>
          <a:xfrm>
            <a:off x="1695391"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128" name="Google Shape;128;g25c4d6869fc_1_341"/>
          <p:cNvCxnSpPr/>
          <p:nvPr/>
        </p:nvCxnSpPr>
        <p:spPr>
          <a:xfrm>
            <a:off x="7038769" y="3226963"/>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129" name="Google Shape;129;g25c4d6869fc_1_341"/>
          <p:cNvSpPr txBox="1">
            <a:spLocks noGrp="1"/>
          </p:cNvSpPr>
          <p:nvPr>
            <p:ph type="body" idx="4"/>
          </p:nvPr>
        </p:nvSpPr>
        <p:spPr>
          <a:xfrm>
            <a:off x="1527519" y="3386142"/>
            <a:ext cx="45591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lt2"/>
              </a:buClr>
              <a:buSzPts val="1600"/>
              <a:buFont typeface="Arial"/>
              <a:buChar char="•"/>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g25c4d6869fc_1_341"/>
          <p:cNvSpPr txBox="1">
            <a:spLocks noGrp="1"/>
          </p:cNvSpPr>
          <p:nvPr>
            <p:ph type="body" idx="5"/>
          </p:nvPr>
        </p:nvSpPr>
        <p:spPr>
          <a:xfrm>
            <a:off x="6911271" y="3386142"/>
            <a:ext cx="47832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442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bg>
      <p:bgPr>
        <a:solidFill>
          <a:schemeClr val="lt1"/>
        </a:solidFill>
        <a:effectLst/>
      </p:bgPr>
    </p:bg>
    <p:spTree>
      <p:nvGrpSpPr>
        <p:cNvPr id="1" name="Shape 131"/>
        <p:cNvGrpSpPr/>
        <p:nvPr/>
      </p:nvGrpSpPr>
      <p:grpSpPr>
        <a:xfrm>
          <a:off x="0" y="0"/>
          <a:ext cx="0" cy="0"/>
          <a:chOff x="0" y="0"/>
          <a:chExt cx="0" cy="0"/>
        </a:xfrm>
      </p:grpSpPr>
      <p:sp>
        <p:nvSpPr>
          <p:cNvPr id="132" name="Google Shape;132;g25c4d6869fc_1_502"/>
          <p:cNvSpPr/>
          <p:nvPr/>
        </p:nvSpPr>
        <p:spPr>
          <a:xfrm>
            <a:off x="120000" y="117000"/>
            <a:ext cx="11952000" cy="6624000"/>
          </a:xfrm>
          <a:prstGeom prst="rect">
            <a:avLst/>
          </a:prstGeom>
          <a:gradFill>
            <a:gsLst>
              <a:gs pos="0">
                <a:srgbClr val="BE005A">
                  <a:alpha val="84313"/>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 name="Google Shape;133;g25c4d6869fc_1_502"/>
          <p:cNvSpPr txBox="1">
            <a:spLocks noGrp="1"/>
          </p:cNvSpPr>
          <p:nvPr>
            <p:ph type="title"/>
          </p:nvPr>
        </p:nvSpPr>
        <p:spPr>
          <a:xfrm>
            <a:off x="928800" y="652069"/>
            <a:ext cx="39321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5c4d6869fc_1_502"/>
          <p:cNvSpPr>
            <a:spLocks noGrp="1"/>
          </p:cNvSpPr>
          <p:nvPr>
            <p:ph type="pic" idx="2"/>
          </p:nvPr>
        </p:nvSpPr>
        <p:spPr>
          <a:xfrm>
            <a:off x="5231566" y="255600"/>
            <a:ext cx="5231700" cy="6346800"/>
          </a:xfrm>
          <a:prstGeom prst="rect">
            <a:avLst/>
          </a:prstGeom>
          <a:solidFill>
            <a:schemeClr val="lt1">
              <a:alpha val="34509"/>
            </a:schemeClr>
          </a:solidFill>
          <a:ln>
            <a:noFill/>
          </a:ln>
        </p:spPr>
      </p:sp>
      <p:sp>
        <p:nvSpPr>
          <p:cNvPr id="135" name="Google Shape;135;g25c4d6869fc_1_502"/>
          <p:cNvSpPr txBox="1">
            <a:spLocks noGrp="1"/>
          </p:cNvSpPr>
          <p:nvPr>
            <p:ph type="body" idx="1"/>
          </p:nvPr>
        </p:nvSpPr>
        <p:spPr>
          <a:xfrm>
            <a:off x="928800" y="3283710"/>
            <a:ext cx="39321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6" name="Google Shape;136;g25c4d6869fc_1_50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25c4d6869fc_1_50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5c4d6869fc_1_50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g25c4d6869fc_1_502"/>
          <p:cNvSpPr/>
          <p:nvPr/>
        </p:nvSpPr>
        <p:spPr>
          <a:xfrm>
            <a:off x="687289" y="0"/>
            <a:ext cx="72000" cy="28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40" name="Google Shape;140;g25c4d6869fc_1_502"/>
          <p:cNvCxnSpPr/>
          <p:nvPr/>
        </p:nvCxnSpPr>
        <p:spPr>
          <a:xfrm>
            <a:off x="106886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141" name="Google Shape;141;g25c4d6869fc_1_502"/>
          <p:cNvCxnSpPr/>
          <p:nvPr/>
        </p:nvCxnSpPr>
        <p:spPr>
          <a:xfrm>
            <a:off x="10939723"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42" name="Google Shape;142;g25c4d6869fc_1_502"/>
          <p:cNvSpPr txBox="1">
            <a:spLocks noGrp="1"/>
          </p:cNvSpPr>
          <p:nvPr>
            <p:ph type="body" idx="3"/>
          </p:nvPr>
        </p:nvSpPr>
        <p:spPr>
          <a:xfrm>
            <a:off x="10832539"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3" name="Google Shape;143;g25c4d6869fc_1_502"/>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144" name="Google Shape;144;g25c4d6869fc_1_502"/>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8318845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1"/>
        </a:solidFill>
        <a:effectLst/>
      </p:bgPr>
    </p:bg>
    <p:spTree>
      <p:nvGrpSpPr>
        <p:cNvPr id="1" name="Shape 157"/>
        <p:cNvGrpSpPr/>
        <p:nvPr/>
      </p:nvGrpSpPr>
      <p:grpSpPr>
        <a:xfrm>
          <a:off x="0" y="0"/>
          <a:ext cx="0" cy="0"/>
          <a:chOff x="0" y="0"/>
          <a:chExt cx="0" cy="0"/>
        </a:xfrm>
      </p:grpSpPr>
      <p:sp>
        <p:nvSpPr>
          <p:cNvPr id="158" name="Google Shape;158;g25c4d6869fc_1_105"/>
          <p:cNvSpPr/>
          <p:nvPr/>
        </p:nvSpPr>
        <p:spPr>
          <a:xfrm>
            <a:off x="0" y="5532437"/>
            <a:ext cx="12192000" cy="13257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9" name="Google Shape;159;g25c4d6869fc_1_105"/>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25c4d6869fc_1_105"/>
          <p:cNvSpPr txBox="1">
            <a:spLocks noGrp="1"/>
          </p:cNvSpPr>
          <p:nvPr>
            <p:ph type="body" idx="1"/>
          </p:nvPr>
        </p:nvSpPr>
        <p:spPr>
          <a:xfrm>
            <a:off x="928800" y="22720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g25c4d6869fc_1_105"/>
          <p:cNvSpPr txBox="1">
            <a:spLocks noGrp="1"/>
          </p:cNvSpPr>
          <p:nvPr>
            <p:ph type="body" idx="2"/>
          </p:nvPr>
        </p:nvSpPr>
        <p:spPr>
          <a:xfrm>
            <a:off x="928800" y="3386142"/>
            <a:ext cx="5157900" cy="20151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lt2"/>
              </a:buClr>
              <a:buSzPts val="1600"/>
              <a:buFont typeface="Arial"/>
              <a:buChar char="•"/>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g25c4d6869fc_1_105"/>
          <p:cNvSpPr txBox="1">
            <a:spLocks noGrp="1"/>
          </p:cNvSpPr>
          <p:nvPr>
            <p:ph type="body" idx="3"/>
          </p:nvPr>
        </p:nvSpPr>
        <p:spPr>
          <a:xfrm>
            <a:off x="6284744" y="22720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500"/>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3" name="Google Shape;163;g25c4d6869fc_1_105"/>
          <p:cNvSpPr txBox="1">
            <a:spLocks noGrp="1"/>
          </p:cNvSpPr>
          <p:nvPr>
            <p:ph type="body" idx="4"/>
          </p:nvPr>
        </p:nvSpPr>
        <p:spPr>
          <a:xfrm>
            <a:off x="6284744" y="3386142"/>
            <a:ext cx="5183100" cy="20151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accent1"/>
              </a:buClr>
              <a:buSzPts val="1600"/>
              <a:buFont typeface="Arial"/>
              <a:buChar char="•"/>
              <a:defRPr sz="1600" i="0">
                <a:solidFill>
                  <a:srgbClr val="3F3F3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25c4d6869fc_1_10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25c4d6869fc_1_10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25c4d6869fc_1_10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g25c4d6869fc_1_105"/>
          <p:cNvSpPr/>
          <p:nvPr/>
        </p:nvSpPr>
        <p:spPr>
          <a:xfrm>
            <a:off x="687289" y="0"/>
            <a:ext cx="72000" cy="1828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68" name="Google Shape;168;g25c4d6869fc_1_105"/>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169" name="Google Shape;169;g25c4d6869fc_1_105"/>
          <p:cNvSpPr txBox="1">
            <a:spLocks noGrp="1"/>
          </p:cNvSpPr>
          <p:nvPr>
            <p:ph type="body" idx="5"/>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0" name="Google Shape;170;g25c4d6869fc_1_105"/>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171" name="Google Shape;171;g25c4d6869fc_1_105"/>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cxnSp>
        <p:nvCxnSpPr>
          <p:cNvPr id="172" name="Google Shape;172;g25c4d6869fc_1_105"/>
          <p:cNvCxnSpPr/>
          <p:nvPr/>
        </p:nvCxnSpPr>
        <p:spPr>
          <a:xfrm>
            <a:off x="1068863"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173" name="Google Shape;173;g25c4d6869fc_1_105"/>
          <p:cNvCxnSpPr/>
          <p:nvPr/>
        </p:nvCxnSpPr>
        <p:spPr>
          <a:xfrm>
            <a:off x="6412241" y="3226963"/>
            <a:ext cx="630900" cy="0"/>
          </a:xfrm>
          <a:prstGeom prst="straightConnector1">
            <a:avLst/>
          </a:prstGeom>
          <a:noFill/>
          <a:ln w="1905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99863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0"/>
        <p:cNvGrpSpPr/>
        <p:nvPr/>
      </p:nvGrpSpPr>
      <p:grpSpPr>
        <a:xfrm>
          <a:off x="0" y="0"/>
          <a:ext cx="0" cy="0"/>
          <a:chOff x="0" y="0"/>
          <a:chExt cx="0" cy="0"/>
        </a:xfrm>
      </p:grpSpPr>
      <p:sp>
        <p:nvSpPr>
          <p:cNvPr id="211" name="Google Shape;211;g25c4d6869fc_1_201"/>
          <p:cNvSpPr/>
          <p:nvPr/>
        </p:nvSpPr>
        <p:spPr>
          <a:xfrm>
            <a:off x="0" y="5532437"/>
            <a:ext cx="12192000" cy="1325700"/>
          </a:xfrm>
          <a:prstGeom prst="rect">
            <a:avLst/>
          </a:prstGeom>
          <a:gradFill>
            <a:gsLst>
              <a:gs pos="0">
                <a:srgbClr val="BE005A">
                  <a:alpha val="80000"/>
                </a:srgbClr>
              </a:gs>
              <a:gs pos="100000">
                <a:srgbClr val="3B2CA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2" name="Google Shape;212;g25c4d6869fc_1_201"/>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g25c4d6869fc_1_201"/>
          <p:cNvSpPr txBox="1">
            <a:spLocks noGrp="1"/>
          </p:cNvSpPr>
          <p:nvPr>
            <p:ph type="body" idx="1"/>
          </p:nvPr>
        </p:nvSpPr>
        <p:spPr>
          <a:xfrm>
            <a:off x="929641" y="3133484"/>
            <a:ext cx="105156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None/>
              <a:defRPr sz="1600" i="0">
                <a:solidFill>
                  <a:srgbClr val="3F3F3F"/>
                </a:solidFill>
              </a:defRPr>
            </a:lvl1pPr>
            <a:lvl2pPr marL="914400" lvl="1" indent="-228600" algn="l">
              <a:lnSpc>
                <a:spcPct val="90000"/>
              </a:lnSpc>
              <a:spcBef>
                <a:spcPts val="500"/>
              </a:spcBef>
              <a:spcAft>
                <a:spcPts val="0"/>
              </a:spcAft>
              <a:buClr>
                <a:srgbClr val="3F3F3F"/>
              </a:buClr>
              <a:buSzPts val="1800"/>
              <a:buNone/>
              <a:defRPr sz="1800" i="1">
                <a:solidFill>
                  <a:srgbClr val="3F3F3F"/>
                </a:solidFill>
              </a:defRPr>
            </a:lvl2pPr>
            <a:lvl3pPr marL="1371600" lvl="2" indent="-228600" algn="l">
              <a:lnSpc>
                <a:spcPct val="90000"/>
              </a:lnSpc>
              <a:spcBef>
                <a:spcPts val="500"/>
              </a:spcBef>
              <a:spcAft>
                <a:spcPts val="0"/>
              </a:spcAft>
              <a:buClr>
                <a:srgbClr val="3F3F3F"/>
              </a:buClr>
              <a:buSzPts val="1600"/>
              <a:buNone/>
              <a:defRPr sz="1600" i="1">
                <a:solidFill>
                  <a:srgbClr val="3F3F3F"/>
                </a:solidFill>
              </a:defRPr>
            </a:lvl3pPr>
            <a:lvl4pPr marL="1828800" lvl="3" indent="-228600" algn="l">
              <a:lnSpc>
                <a:spcPct val="90000"/>
              </a:lnSpc>
              <a:spcBef>
                <a:spcPts val="500"/>
              </a:spcBef>
              <a:spcAft>
                <a:spcPts val="0"/>
              </a:spcAft>
              <a:buClr>
                <a:srgbClr val="3F3F3F"/>
              </a:buClr>
              <a:buSzPts val="1400"/>
              <a:buNone/>
              <a:defRPr sz="1400" i="1">
                <a:solidFill>
                  <a:srgbClr val="3F3F3F"/>
                </a:solidFill>
              </a:defRPr>
            </a:lvl4pPr>
            <a:lvl5pPr marL="2286000" lvl="4" indent="-228600" algn="l">
              <a:lnSpc>
                <a:spcPct val="90000"/>
              </a:lnSpc>
              <a:spcBef>
                <a:spcPts val="500"/>
              </a:spcBef>
              <a:spcAft>
                <a:spcPts val="0"/>
              </a:spcAft>
              <a:buClr>
                <a:srgbClr val="3F3F3F"/>
              </a:buClr>
              <a:buSzPts val="1400"/>
              <a:buNone/>
              <a:defRPr sz="1400" i="1">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g25c4d6869fc_1_20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g25c4d6869fc_1_20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g25c4d6869fc_1_20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7" name="Google Shape;217;g25c4d6869fc_1_201"/>
          <p:cNvSpPr/>
          <p:nvPr/>
        </p:nvSpPr>
        <p:spPr>
          <a:xfrm>
            <a:off x="687289" y="0"/>
            <a:ext cx="72000" cy="127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8" name="Google Shape;218;g25c4d6869fc_1_201"/>
          <p:cNvCxnSpPr/>
          <p:nvPr/>
        </p:nvCxnSpPr>
        <p:spPr>
          <a:xfrm>
            <a:off x="1068863" y="1528464"/>
            <a:ext cx="630900" cy="0"/>
          </a:xfrm>
          <a:prstGeom prst="straightConnector1">
            <a:avLst/>
          </a:prstGeom>
          <a:noFill/>
          <a:ln w="19050" cap="flat" cmpd="sng">
            <a:solidFill>
              <a:schemeClr val="accent1"/>
            </a:solidFill>
            <a:prstDash val="solid"/>
            <a:miter lim="800000"/>
            <a:headEnd type="none" w="sm" len="sm"/>
            <a:tailEnd type="none" w="sm" len="sm"/>
          </a:ln>
        </p:spPr>
      </p:cxnSp>
      <p:sp>
        <p:nvSpPr>
          <p:cNvPr id="219" name="Google Shape;219;g25c4d6869fc_1_201"/>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2500"/>
              <a:buNone/>
              <a:defRPr sz="2500" b="1" i="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20" name="Google Shape;220;g25c4d6869fc_1_201"/>
          <p:cNvCxnSpPr/>
          <p:nvPr/>
        </p:nvCxnSpPr>
        <p:spPr>
          <a:xfrm>
            <a:off x="11190767" y="800959"/>
            <a:ext cx="1001100" cy="0"/>
          </a:xfrm>
          <a:prstGeom prst="straightConnector1">
            <a:avLst/>
          </a:prstGeom>
          <a:noFill/>
          <a:ln w="9525" cap="flat" cmpd="sng">
            <a:solidFill>
              <a:schemeClr val="accent1"/>
            </a:solidFill>
            <a:prstDash val="solid"/>
            <a:miter lim="800000"/>
            <a:headEnd type="none" w="sm" len="sm"/>
            <a:tailEnd type="none" w="sm" len="sm"/>
          </a:ln>
        </p:spPr>
      </p:cxnSp>
      <p:sp>
        <p:nvSpPr>
          <p:cNvPr id="221" name="Google Shape;221;g25c4d6869fc_1_201"/>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200"/>
              <a:buNone/>
              <a:defRPr sz="1200" i="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2" name="Google Shape;222;g25c4d6869fc_1_201"/>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23" name="Google Shape;223;g25c4d6869fc_1_20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bg>
      <p:bgPr>
        <a:solidFill>
          <a:schemeClr val="lt1"/>
        </a:solidFill>
        <a:effectLst/>
      </p:bgPr>
    </p:bg>
    <p:spTree>
      <p:nvGrpSpPr>
        <p:cNvPr id="1" name="Shape 174"/>
        <p:cNvGrpSpPr/>
        <p:nvPr/>
      </p:nvGrpSpPr>
      <p:grpSpPr>
        <a:xfrm>
          <a:off x="0" y="0"/>
          <a:ext cx="0" cy="0"/>
          <a:chOff x="0" y="0"/>
          <a:chExt cx="0" cy="0"/>
        </a:xfrm>
      </p:grpSpPr>
      <p:sp>
        <p:nvSpPr>
          <p:cNvPr id="175" name="Google Shape;175;g25c4d6869fc_1_471"/>
          <p:cNvSpPr/>
          <p:nvPr/>
        </p:nvSpPr>
        <p:spPr>
          <a:xfrm>
            <a:off x="6095867" y="0"/>
            <a:ext cx="6096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g25c4d6869fc_1_471"/>
          <p:cNvSpPr txBox="1">
            <a:spLocks noGrp="1"/>
          </p:cNvSpPr>
          <p:nvPr>
            <p:ph type="body" idx="1"/>
          </p:nvPr>
        </p:nvSpPr>
        <p:spPr>
          <a:xfrm>
            <a:off x="1555329" y="2272009"/>
            <a:ext cx="45408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500"/>
              <a:buNone/>
              <a:defRPr sz="2500" b="1" i="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 name="Google Shape;177;g25c4d6869fc_1_471"/>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000"/>
              <a:buFont typeface="Avenir"/>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25c4d6869fc_1_471"/>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25c4d6869fc_1_471"/>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25c4d6869fc_1_471"/>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g25c4d6869fc_1_471"/>
          <p:cNvSpPr/>
          <p:nvPr/>
        </p:nvSpPr>
        <p:spPr>
          <a:xfrm>
            <a:off x="1285167" y="871728"/>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82" name="Google Shape;182;g25c4d6869fc_1_471"/>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83" name="Google Shape;183;g25c4d6869fc_1_471"/>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g25c4d6869fc_1_471"/>
          <p:cNvCxnSpPr/>
          <p:nvPr/>
        </p:nvCxnSpPr>
        <p:spPr>
          <a:xfrm>
            <a:off x="0" y="6168360"/>
            <a:ext cx="1764900" cy="0"/>
          </a:xfrm>
          <a:prstGeom prst="straightConnector1">
            <a:avLst/>
          </a:prstGeom>
          <a:noFill/>
          <a:ln w="19050" cap="flat" cmpd="sng">
            <a:solidFill>
              <a:schemeClr val="accent1"/>
            </a:solidFill>
            <a:prstDash val="solid"/>
            <a:miter lim="800000"/>
            <a:headEnd type="none" w="sm" len="sm"/>
            <a:tailEnd type="none" w="sm" len="sm"/>
          </a:ln>
        </p:spPr>
      </p:cxnSp>
      <p:cxnSp>
        <p:nvCxnSpPr>
          <p:cNvPr id="185" name="Google Shape;185;g25c4d6869fc_1_471"/>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186" name="Google Shape;186;g25c4d6869fc_1_471"/>
          <p:cNvSpPr txBox="1">
            <a:spLocks noGrp="1"/>
          </p:cNvSpPr>
          <p:nvPr>
            <p:ph type="body" idx="3"/>
          </p:nvPr>
        </p:nvSpPr>
        <p:spPr>
          <a:xfrm>
            <a:off x="1555329" y="3386142"/>
            <a:ext cx="4540800" cy="277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Font typeface="Arial"/>
              <a:buNone/>
              <a:defRPr sz="1600" i="0">
                <a:solidFill>
                  <a:srgbClr val="3F3F3F"/>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g25c4d6869fc_1_471"/>
          <p:cNvSpPr txBox="1">
            <a:spLocks noGrp="1"/>
          </p:cNvSpPr>
          <p:nvPr>
            <p:ph type="body" idx="4"/>
          </p:nvPr>
        </p:nvSpPr>
        <p:spPr>
          <a:xfrm>
            <a:off x="6911272" y="141475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8" name="Google Shape;188;g25c4d6869fc_1_471"/>
          <p:cNvSpPr txBox="1">
            <a:spLocks noGrp="1"/>
          </p:cNvSpPr>
          <p:nvPr>
            <p:ph type="body" idx="5"/>
          </p:nvPr>
        </p:nvSpPr>
        <p:spPr>
          <a:xfrm>
            <a:off x="6911272" y="2528891"/>
            <a:ext cx="4783200" cy="3630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9" name="Google Shape;189;g25c4d6869fc_1_471"/>
          <p:cNvCxnSpPr/>
          <p:nvPr/>
        </p:nvCxnSpPr>
        <p:spPr>
          <a:xfrm>
            <a:off x="1695391" y="3226963"/>
            <a:ext cx="630900" cy="0"/>
          </a:xfrm>
          <a:prstGeom prst="straightConnector1">
            <a:avLst/>
          </a:prstGeom>
          <a:noFill/>
          <a:ln w="19050" cap="flat" cmpd="sng">
            <a:solidFill>
              <a:schemeClr val="lt2"/>
            </a:solidFill>
            <a:prstDash val="solid"/>
            <a:miter lim="800000"/>
            <a:headEnd type="none" w="sm" len="sm"/>
            <a:tailEnd type="none" w="sm" len="sm"/>
          </a:ln>
        </p:spPr>
      </p:cxnSp>
      <p:cxnSp>
        <p:nvCxnSpPr>
          <p:cNvPr id="190" name="Google Shape;190;g25c4d6869fc_1_471"/>
          <p:cNvCxnSpPr/>
          <p:nvPr/>
        </p:nvCxnSpPr>
        <p:spPr>
          <a:xfrm>
            <a:off x="7038769" y="2369713"/>
            <a:ext cx="6309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919744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91"/>
        <p:cNvGrpSpPr/>
        <p:nvPr/>
      </p:nvGrpSpPr>
      <p:grpSpPr>
        <a:xfrm>
          <a:off x="0" y="0"/>
          <a:ext cx="0" cy="0"/>
          <a:chOff x="0" y="0"/>
          <a:chExt cx="0" cy="0"/>
        </a:xfrm>
      </p:grpSpPr>
      <p:sp>
        <p:nvSpPr>
          <p:cNvPr id="192" name="Google Shape;192;g25c4d6869fc_1_76"/>
          <p:cNvSpPr txBox="1">
            <a:spLocks noGrp="1"/>
          </p:cNvSpPr>
          <p:nvPr>
            <p:ph type="title"/>
          </p:nvPr>
        </p:nvSpPr>
        <p:spPr>
          <a:xfrm>
            <a:off x="1698820" y="4537309"/>
            <a:ext cx="9384900" cy="915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000"/>
              <a:buFont typeface="Avenir"/>
              <a:buNone/>
              <a:defRPr sz="4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25c4d6869fc_1_76"/>
          <p:cNvSpPr/>
          <p:nvPr/>
        </p:nvSpPr>
        <p:spPr>
          <a:xfrm>
            <a:off x="0" y="8"/>
            <a:ext cx="12192000" cy="46641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g25c4d6869fc_1_76"/>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25c4d6869fc_1_76"/>
          <p:cNvSpPr txBox="1">
            <a:spLocks noGrp="1"/>
          </p:cNvSpPr>
          <p:nvPr>
            <p:ph type="ftr" idx="11"/>
          </p:nvPr>
        </p:nvSpPr>
        <p:spPr>
          <a:xfrm>
            <a:off x="1698819" y="6159402"/>
            <a:ext cx="2616300" cy="384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25c4d6869fc_1_76"/>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97" name="Google Shape;197;g25c4d6869fc_1_76"/>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198" name="Google Shape;198;g25c4d6869fc_1_76"/>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9" name="Google Shape;199;g25c4d6869fc_1_76"/>
          <p:cNvCxnSpPr/>
          <p:nvPr/>
        </p:nvCxnSpPr>
        <p:spPr>
          <a:xfrm rot="-5400000">
            <a:off x="11384439" y="6579150"/>
            <a:ext cx="557700" cy="0"/>
          </a:xfrm>
          <a:prstGeom prst="straightConnector1">
            <a:avLst/>
          </a:prstGeom>
          <a:noFill/>
          <a:ln w="19050" cap="flat" cmpd="sng">
            <a:solidFill>
              <a:schemeClr val="accent1"/>
            </a:solidFill>
            <a:prstDash val="solid"/>
            <a:miter lim="800000"/>
            <a:headEnd type="none" w="sm" len="sm"/>
            <a:tailEnd type="none" w="sm" len="sm"/>
          </a:ln>
        </p:spPr>
      </p:cxnSp>
      <p:sp>
        <p:nvSpPr>
          <p:cNvPr id="200" name="Google Shape;200;g25c4d6869fc_1_76"/>
          <p:cNvSpPr/>
          <p:nvPr/>
        </p:nvSpPr>
        <p:spPr>
          <a:xfrm>
            <a:off x="1283369" y="4914000"/>
            <a:ext cx="72000" cy="1944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g25c4d6869fc_1_76"/>
          <p:cNvSpPr txBox="1">
            <a:spLocks noGrp="1"/>
          </p:cNvSpPr>
          <p:nvPr>
            <p:ph type="body" idx="2"/>
          </p:nvPr>
        </p:nvSpPr>
        <p:spPr>
          <a:xfrm>
            <a:off x="1698820" y="5702936"/>
            <a:ext cx="9384900" cy="52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500"/>
              <a:buFont typeface="Arial"/>
              <a:buNone/>
              <a:defRPr sz="25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02" name="Google Shape;202;g25c4d6869fc_1_76"/>
          <p:cNvCxnSpPr/>
          <p:nvPr/>
        </p:nvCxnSpPr>
        <p:spPr>
          <a:xfrm>
            <a:off x="1838883" y="5560637"/>
            <a:ext cx="630900" cy="0"/>
          </a:xfrm>
          <a:prstGeom prst="straightConnector1">
            <a:avLst/>
          </a:prstGeom>
          <a:noFill/>
          <a:ln w="1905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9911128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g25c4d6869fc_1_324"/>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 name="Google Shape;222;g25c4d6869fc_1_324"/>
          <p:cNvSpPr txBox="1">
            <a:spLocks noGrp="1"/>
          </p:cNvSpPr>
          <p:nvPr>
            <p:ph type="body" idx="1"/>
          </p:nvPr>
        </p:nvSpPr>
        <p:spPr>
          <a:xfrm>
            <a:off x="1555328" y="2272009"/>
            <a:ext cx="47595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g25c4d6869fc_1_324"/>
          <p:cNvSpPr txBox="1">
            <a:spLocks noGrp="1"/>
          </p:cNvSpPr>
          <p:nvPr>
            <p:ph type="title"/>
          </p:nvPr>
        </p:nvSpPr>
        <p:spPr>
          <a:xfrm>
            <a:off x="1527519" y="630859"/>
            <a:ext cx="4143600" cy="153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g25c4d6869fc_1_32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25c4d6869fc_1_32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25c4d6869fc_1_32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7" name="Google Shape;227;g25c4d6869fc_1_324"/>
          <p:cNvSpPr/>
          <p:nvPr/>
        </p:nvSpPr>
        <p:spPr>
          <a:xfrm>
            <a:off x="1285167" y="871728"/>
            <a:ext cx="72000" cy="9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28" name="Google Shape;228;g25c4d6869fc_1_324"/>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29" name="Google Shape;229;g25c4d6869fc_1_324"/>
          <p:cNvSpPr txBox="1">
            <a:spLocks noGrp="1"/>
          </p:cNvSpPr>
          <p:nvPr>
            <p:ph type="body" idx="2"/>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0" name="Google Shape;230;g25c4d6869fc_1_324"/>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31" name="Google Shape;231;g25c4d6869fc_1_324"/>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232" name="Google Shape;232;g25c4d6869fc_1_324"/>
          <p:cNvSpPr txBox="1">
            <a:spLocks noGrp="1"/>
          </p:cNvSpPr>
          <p:nvPr>
            <p:ph type="body" idx="3"/>
          </p:nvPr>
        </p:nvSpPr>
        <p:spPr>
          <a:xfrm>
            <a:off x="6911272" y="2272009"/>
            <a:ext cx="47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33" name="Google Shape;233;g25c4d6869fc_1_324"/>
          <p:cNvCxnSpPr/>
          <p:nvPr/>
        </p:nvCxnSpPr>
        <p:spPr>
          <a:xfrm>
            <a:off x="1695391" y="3226963"/>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34" name="Google Shape;234;g25c4d6869fc_1_324"/>
          <p:cNvCxnSpPr/>
          <p:nvPr/>
        </p:nvCxnSpPr>
        <p:spPr>
          <a:xfrm>
            <a:off x="7038769" y="3226963"/>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235" name="Google Shape;235;g25c4d6869fc_1_324"/>
          <p:cNvSpPr txBox="1">
            <a:spLocks noGrp="1"/>
          </p:cNvSpPr>
          <p:nvPr>
            <p:ph type="body" idx="4"/>
          </p:nvPr>
        </p:nvSpPr>
        <p:spPr>
          <a:xfrm>
            <a:off x="1527519" y="3386142"/>
            <a:ext cx="47832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g25c4d6869fc_1_324"/>
          <p:cNvSpPr txBox="1">
            <a:spLocks noGrp="1"/>
          </p:cNvSpPr>
          <p:nvPr>
            <p:ph type="body" idx="5"/>
          </p:nvPr>
        </p:nvSpPr>
        <p:spPr>
          <a:xfrm>
            <a:off x="6911271" y="3386142"/>
            <a:ext cx="4783200" cy="2773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43187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blipFill>
          <a:blip r:embed="rId2">
            <a:alphaModFix/>
          </a:blip>
          <a:stretch>
            <a:fillRect/>
          </a:stretch>
        </a:blipFill>
        <a:effectLst/>
      </p:bgPr>
    </p:bg>
    <p:spTree>
      <p:nvGrpSpPr>
        <p:cNvPr id="1" name="Shape 237"/>
        <p:cNvGrpSpPr/>
        <p:nvPr/>
      </p:nvGrpSpPr>
      <p:grpSpPr>
        <a:xfrm>
          <a:off x="0" y="0"/>
          <a:ext cx="0" cy="0"/>
          <a:chOff x="0" y="0"/>
          <a:chExt cx="0" cy="0"/>
        </a:xfrm>
      </p:grpSpPr>
      <p:sp>
        <p:nvSpPr>
          <p:cNvPr id="238" name="Google Shape;238;g25c4d6869fc_1_62"/>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9" name="Google Shape;239;g25c4d6869fc_1_62"/>
          <p:cNvSpPr txBox="1">
            <a:spLocks noGrp="1"/>
          </p:cNvSpPr>
          <p:nvPr>
            <p:ph type="title"/>
          </p:nvPr>
        </p:nvSpPr>
        <p:spPr>
          <a:xfrm>
            <a:off x="928800" y="652069"/>
            <a:ext cx="3932100" cy="2391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25c4d6869fc_1_62"/>
          <p:cNvSpPr>
            <a:spLocks noGrp="1"/>
          </p:cNvSpPr>
          <p:nvPr>
            <p:ph type="pic" idx="2"/>
          </p:nvPr>
        </p:nvSpPr>
        <p:spPr>
          <a:xfrm>
            <a:off x="5231566" y="0"/>
            <a:ext cx="5231700" cy="6858000"/>
          </a:xfrm>
          <a:prstGeom prst="rect">
            <a:avLst/>
          </a:prstGeom>
          <a:solidFill>
            <a:schemeClr val="lt1">
              <a:alpha val="34509"/>
            </a:schemeClr>
          </a:solidFill>
          <a:ln>
            <a:noFill/>
          </a:ln>
        </p:spPr>
      </p:sp>
      <p:sp>
        <p:nvSpPr>
          <p:cNvPr id="241" name="Google Shape;241;g25c4d6869fc_1_62"/>
          <p:cNvSpPr txBox="1">
            <a:spLocks noGrp="1"/>
          </p:cNvSpPr>
          <p:nvPr>
            <p:ph type="body" idx="1"/>
          </p:nvPr>
        </p:nvSpPr>
        <p:spPr>
          <a:xfrm>
            <a:off x="928800" y="3283710"/>
            <a:ext cx="3932100" cy="2439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2" name="Google Shape;242;g25c4d6869fc_1_6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25c4d6869fc_1_6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g25c4d6869fc_1_6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25c4d6869fc_1_62"/>
          <p:cNvSpPr/>
          <p:nvPr/>
        </p:nvSpPr>
        <p:spPr>
          <a:xfrm>
            <a:off x="687289" y="0"/>
            <a:ext cx="72000" cy="28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46" name="Google Shape;246;g25c4d6869fc_1_62"/>
          <p:cNvCxnSpPr/>
          <p:nvPr/>
        </p:nvCxnSpPr>
        <p:spPr>
          <a:xfrm>
            <a:off x="1068863" y="3169769"/>
            <a:ext cx="630900" cy="0"/>
          </a:xfrm>
          <a:prstGeom prst="straightConnector1">
            <a:avLst/>
          </a:prstGeom>
          <a:noFill/>
          <a:ln w="19050" cap="flat" cmpd="sng">
            <a:solidFill>
              <a:schemeClr val="dk2"/>
            </a:solidFill>
            <a:prstDash val="solid"/>
            <a:miter lim="800000"/>
            <a:headEnd type="none" w="sm" len="sm"/>
            <a:tailEnd type="none" w="sm" len="sm"/>
          </a:ln>
        </p:spPr>
      </p:cxnSp>
      <p:cxnSp>
        <p:nvCxnSpPr>
          <p:cNvPr id="247" name="Google Shape;247;g25c4d6869fc_1_6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48" name="Google Shape;248;g25c4d6869fc_1_62"/>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9" name="Google Shape;249;g25c4d6869fc_1_62"/>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250" name="Google Shape;250;g25c4d6869fc_1_6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944846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and Title">
  <p:cSld name="Picture and Title">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g25c4d6869fc_1_122"/>
          <p:cNvSpPr/>
          <p:nvPr/>
        </p:nvSpPr>
        <p:spPr>
          <a:xfrm>
            <a:off x="0" y="0"/>
            <a:ext cx="12192000" cy="6858000"/>
          </a:xfrm>
          <a:prstGeom prst="rect">
            <a:avLst/>
          </a:prstGeom>
          <a:gradFill>
            <a:gsLst>
              <a:gs pos="0">
                <a:srgbClr val="BE005A">
                  <a:alpha val="84313"/>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 name="Google Shape;253;g25c4d6869fc_1_122"/>
          <p:cNvSpPr txBox="1">
            <a:spLocks noGrp="1"/>
          </p:cNvSpPr>
          <p:nvPr>
            <p:ph type="title"/>
          </p:nvPr>
        </p:nvSpPr>
        <p:spPr>
          <a:xfrm>
            <a:off x="928800" y="472822"/>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25c4d6869fc_1_122"/>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g25c4d6869fc_1_122"/>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g25c4d6869fc_1_122"/>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g25c4d6869fc_1_122"/>
          <p:cNvSpPr/>
          <p:nvPr/>
        </p:nvSpPr>
        <p:spPr>
          <a:xfrm>
            <a:off x="687289" y="0"/>
            <a:ext cx="72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8" name="Google Shape;258;g25c4d6869fc_1_122"/>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259" name="Google Shape;259;g25c4d6869fc_1_122"/>
          <p:cNvSpPr txBox="1">
            <a:spLocks noGrp="1"/>
          </p:cNvSpPr>
          <p:nvPr>
            <p:ph type="body" idx="1"/>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0" name="Google Shape;260;g25c4d6869fc_1_122"/>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
        <p:nvSpPr>
          <p:cNvPr id="261" name="Google Shape;261;g25c4d6869fc_1_122"/>
          <p:cNvSpPr>
            <a:spLocks noGrp="1"/>
          </p:cNvSpPr>
          <p:nvPr>
            <p:ph type="pic" idx="2"/>
          </p:nvPr>
        </p:nvSpPr>
        <p:spPr>
          <a:xfrm>
            <a:off x="0" y="1659525"/>
            <a:ext cx="12192000" cy="4517100"/>
          </a:xfrm>
          <a:prstGeom prst="rect">
            <a:avLst/>
          </a:prstGeom>
          <a:solidFill>
            <a:schemeClr val="lt1">
              <a:alpha val="49411"/>
            </a:schemeClr>
          </a:solidFill>
          <a:ln>
            <a:noFill/>
          </a:ln>
        </p:spPr>
      </p:sp>
    </p:spTree>
    <p:extLst>
      <p:ext uri="{BB962C8B-B14F-4D97-AF65-F5344CB8AC3E}">
        <p14:creationId xmlns:p14="http://schemas.microsoft.com/office/powerpoint/2010/main" val="837360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g25c4d6869fc_1_143"/>
          <p:cNvSpPr/>
          <p:nvPr/>
        </p:nvSpPr>
        <p:spPr>
          <a:xfrm>
            <a:off x="0" y="0"/>
            <a:ext cx="12192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 name="Google Shape;264;g25c4d6869fc_1_143"/>
          <p:cNvSpPr txBox="1">
            <a:spLocks noGrp="1"/>
          </p:cNvSpPr>
          <p:nvPr>
            <p:ph type="ctrTitle"/>
          </p:nvPr>
        </p:nvSpPr>
        <p:spPr>
          <a:xfrm>
            <a:off x="1812758" y="31828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g25c4d6869fc_1_143"/>
          <p:cNvSpPr txBox="1">
            <a:spLocks noGrp="1"/>
          </p:cNvSpPr>
          <p:nvPr>
            <p:ph type="subTitle" idx="1"/>
          </p:nvPr>
        </p:nvSpPr>
        <p:spPr>
          <a:xfrm>
            <a:off x="1812758" y="305275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6" name="Google Shape;266;g25c4d6869fc_1_143"/>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25c4d6869fc_1_143"/>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25c4d6869fc_1_143"/>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g25c4d6869fc_1_143"/>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70" name="Google Shape;270;g25c4d6869fc_1_143"/>
          <p:cNvCxnSpPr/>
          <p:nvPr/>
        </p:nvCxnSpPr>
        <p:spPr>
          <a:xfrm>
            <a:off x="1957137" y="289770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271" name="Google Shape;271;g25c4d6869fc_1_143"/>
          <p:cNvCxnSpPr/>
          <p:nvPr/>
        </p:nvCxnSpPr>
        <p:spPr>
          <a:xfrm rot="-5400000">
            <a:off x="10391274" y="6172200"/>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272" name="Google Shape;272;g25c4d6869fc_1_143"/>
          <p:cNvSpPr txBox="1">
            <a:spLocks noGrp="1"/>
          </p:cNvSpPr>
          <p:nvPr>
            <p:ph type="body" idx="2"/>
          </p:nvPr>
        </p:nvSpPr>
        <p:spPr>
          <a:xfrm>
            <a:off x="9416048" y="5396630"/>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6232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g25c4d6869fc_1_154"/>
          <p:cNvSpPr/>
          <p:nvPr/>
        </p:nvSpPr>
        <p:spPr>
          <a:xfrm>
            <a:off x="0" y="0"/>
            <a:ext cx="12192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g25c4d6869fc_1_154"/>
          <p:cNvSpPr txBox="1">
            <a:spLocks noGrp="1"/>
          </p:cNvSpPr>
          <p:nvPr>
            <p:ph type="ctrTitle"/>
          </p:nvPr>
        </p:nvSpPr>
        <p:spPr>
          <a:xfrm>
            <a:off x="1812758" y="2522758"/>
            <a:ext cx="8807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25c4d6869fc_1_154"/>
          <p:cNvSpPr txBox="1">
            <a:spLocks noGrp="1"/>
          </p:cNvSpPr>
          <p:nvPr>
            <p:ph type="subTitle" idx="1"/>
          </p:nvPr>
        </p:nvSpPr>
        <p:spPr>
          <a:xfrm>
            <a:off x="1812758" y="5257226"/>
            <a:ext cx="9144000" cy="139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7" name="Google Shape;277;g25c4d6869fc_1_154"/>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g25c4d6869fc_1_154"/>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g25c4d6869fc_1_15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g25c4d6869fc_1_154"/>
          <p:cNvSpPr/>
          <p:nvPr/>
        </p:nvSpPr>
        <p:spPr>
          <a:xfrm>
            <a:off x="1379621" y="3438000"/>
            <a:ext cx="144000" cy="34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81" name="Google Shape;281;g25c4d6869fc_1_154"/>
          <p:cNvCxnSpPr/>
          <p:nvPr/>
        </p:nvCxnSpPr>
        <p:spPr>
          <a:xfrm>
            <a:off x="1957137" y="5102179"/>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282" name="Google Shape;282;g25c4d6869fc_1_154"/>
          <p:cNvCxnSpPr/>
          <p:nvPr/>
        </p:nvCxnSpPr>
        <p:spPr>
          <a:xfrm rot="-5400000">
            <a:off x="10391274" y="685801"/>
            <a:ext cx="1371600" cy="0"/>
          </a:xfrm>
          <a:prstGeom prst="straightConnector1">
            <a:avLst/>
          </a:prstGeom>
          <a:noFill/>
          <a:ln w="25400" cap="flat" cmpd="sng">
            <a:solidFill>
              <a:schemeClr val="dk2"/>
            </a:solidFill>
            <a:prstDash val="solid"/>
            <a:miter lim="800000"/>
            <a:headEnd type="none" w="sm" len="sm"/>
            <a:tailEnd type="none" w="sm" len="sm"/>
          </a:ln>
        </p:spPr>
      </p:cxnSp>
      <p:sp>
        <p:nvSpPr>
          <p:cNvPr id="283" name="Google Shape;283;g25c4d6869fc_1_154"/>
          <p:cNvSpPr txBox="1">
            <a:spLocks noGrp="1"/>
          </p:cNvSpPr>
          <p:nvPr>
            <p:ph type="body" idx="2"/>
          </p:nvPr>
        </p:nvSpPr>
        <p:spPr>
          <a:xfrm>
            <a:off x="9416048" y="1015979"/>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16310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g25c4d6869fc_1_165"/>
          <p:cNvSpPr/>
          <p:nvPr/>
        </p:nvSpPr>
        <p:spPr>
          <a:xfrm>
            <a:off x="120000" y="117000"/>
            <a:ext cx="11952000" cy="6624000"/>
          </a:xfrm>
          <a:prstGeom prst="rect">
            <a:avLst/>
          </a:prstGeom>
          <a:gradFill>
            <a:gsLst>
              <a:gs pos="0">
                <a:srgbClr val="BE005A">
                  <a:alpha val="80000"/>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6" name="Google Shape;286;g25c4d6869fc_1_165"/>
          <p:cNvSpPr txBox="1">
            <a:spLocks noGrp="1"/>
          </p:cNvSpPr>
          <p:nvPr>
            <p:ph type="ctrTitle"/>
          </p:nvPr>
        </p:nvSpPr>
        <p:spPr>
          <a:xfrm>
            <a:off x="1812758" y="2413986"/>
            <a:ext cx="7107300" cy="183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Avenir"/>
              <a:buNone/>
              <a:defRPr sz="5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25c4d6869fc_1_165"/>
          <p:cNvSpPr txBox="1">
            <a:spLocks noGrp="1"/>
          </p:cNvSpPr>
          <p:nvPr>
            <p:ph type="subTitle" idx="1"/>
          </p:nvPr>
        </p:nvSpPr>
        <p:spPr>
          <a:xfrm>
            <a:off x="1812758" y="4599498"/>
            <a:ext cx="7107300" cy="96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3000"/>
              <a:buNone/>
              <a:defRPr sz="30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8" name="Google Shape;288;g25c4d6869fc_1_16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g25c4d6869fc_1_165"/>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g25c4d6869fc_1_16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g25c4d6869fc_1_165"/>
          <p:cNvSpPr/>
          <p:nvPr/>
        </p:nvSpPr>
        <p:spPr>
          <a:xfrm>
            <a:off x="1379621" y="2740862"/>
            <a:ext cx="144000" cy="128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92" name="Google Shape;292;g25c4d6869fc_1_165"/>
          <p:cNvCxnSpPr/>
          <p:nvPr/>
        </p:nvCxnSpPr>
        <p:spPr>
          <a:xfrm>
            <a:off x="1957137" y="4444451"/>
            <a:ext cx="930300" cy="0"/>
          </a:xfrm>
          <a:prstGeom prst="straightConnector1">
            <a:avLst/>
          </a:prstGeom>
          <a:noFill/>
          <a:ln w="25400" cap="flat" cmpd="sng">
            <a:solidFill>
              <a:schemeClr val="dk2"/>
            </a:solidFill>
            <a:prstDash val="solid"/>
            <a:miter lim="800000"/>
            <a:headEnd type="none" w="sm" len="sm"/>
            <a:tailEnd type="none" w="sm" len="sm"/>
          </a:ln>
        </p:spPr>
      </p:cxnSp>
      <p:cxnSp>
        <p:nvCxnSpPr>
          <p:cNvPr id="293" name="Google Shape;293;g25c4d6869fc_1_165"/>
          <p:cNvCxnSpPr/>
          <p:nvPr/>
        </p:nvCxnSpPr>
        <p:spPr>
          <a:xfrm rot="10800000">
            <a:off x="11077074" y="5622678"/>
            <a:ext cx="0" cy="984300"/>
          </a:xfrm>
          <a:prstGeom prst="straightConnector1">
            <a:avLst/>
          </a:prstGeom>
          <a:noFill/>
          <a:ln w="25400" cap="flat" cmpd="sng">
            <a:solidFill>
              <a:schemeClr val="dk2"/>
            </a:solidFill>
            <a:prstDash val="solid"/>
            <a:miter lim="800000"/>
            <a:headEnd type="none" w="sm" len="sm"/>
            <a:tailEnd type="none" w="sm" len="sm"/>
          </a:ln>
        </p:spPr>
      </p:cxnSp>
      <p:sp>
        <p:nvSpPr>
          <p:cNvPr id="294" name="Google Shape;294;g25c4d6869fc_1_165"/>
          <p:cNvSpPr txBox="1">
            <a:spLocks noGrp="1"/>
          </p:cNvSpPr>
          <p:nvPr>
            <p:ph type="body" idx="2"/>
          </p:nvPr>
        </p:nvSpPr>
        <p:spPr>
          <a:xfrm>
            <a:off x="9416048" y="5532986"/>
            <a:ext cx="1460400" cy="4809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2"/>
              </a:buClr>
              <a:buSzPts val="3000"/>
              <a:buNone/>
              <a:defRPr sz="30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4931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306"/>
        <p:cNvGrpSpPr/>
        <p:nvPr/>
      </p:nvGrpSpPr>
      <p:grpSpPr>
        <a:xfrm>
          <a:off x="0" y="0"/>
          <a:ext cx="0" cy="0"/>
          <a:chOff x="0" y="0"/>
          <a:chExt cx="0" cy="0"/>
        </a:xfrm>
      </p:grpSpPr>
      <p:sp>
        <p:nvSpPr>
          <p:cNvPr id="307" name="Google Shape;307;g25c4d6869fc_1_187"/>
          <p:cNvSpPr/>
          <p:nvPr/>
        </p:nvSpPr>
        <p:spPr>
          <a:xfrm>
            <a:off x="0" y="0"/>
            <a:ext cx="12192000" cy="6858000"/>
          </a:xfrm>
          <a:prstGeom prst="rect">
            <a:avLst/>
          </a:prstGeom>
          <a:gradFill>
            <a:gsLst>
              <a:gs pos="0">
                <a:srgbClr val="BE005A">
                  <a:alpha val="80000"/>
                </a:srgbClr>
              </a:gs>
              <a:gs pos="100000">
                <a:srgbClr val="3B2CAC">
                  <a:alpha val="8431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 name="Google Shape;308;g25c4d6869fc_1_187"/>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g25c4d6869fc_1_187"/>
          <p:cNvSpPr txBox="1">
            <a:spLocks noGrp="1"/>
          </p:cNvSpPr>
          <p:nvPr>
            <p:ph type="body" idx="1"/>
          </p:nvPr>
        </p:nvSpPr>
        <p:spPr>
          <a:xfrm>
            <a:off x="929641" y="3775165"/>
            <a:ext cx="9971100" cy="2427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g25c4d6869fc_1_187"/>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g25c4d6869fc_1_187"/>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g25c4d6869fc_1_187"/>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3" name="Google Shape;313;g25c4d6869fc_1_187"/>
          <p:cNvSpPr/>
          <p:nvPr/>
        </p:nvSpPr>
        <p:spPr>
          <a:xfrm>
            <a:off x="687289" y="0"/>
            <a:ext cx="72000" cy="127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14" name="Google Shape;314;g25c4d6869fc_1_187"/>
          <p:cNvCxnSpPr/>
          <p:nvPr/>
        </p:nvCxnSpPr>
        <p:spPr>
          <a:xfrm>
            <a:off x="1068863" y="1528464"/>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315" name="Google Shape;315;g25c4d6869fc_1_187"/>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16" name="Google Shape;316;g25c4d6869fc_1_187"/>
          <p:cNvCxnSpPr/>
          <p:nvPr/>
        </p:nvCxnSpPr>
        <p:spPr>
          <a:xfrm>
            <a:off x="11190767" y="800959"/>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17" name="Google Shape;317;g25c4d6869fc_1_187"/>
          <p:cNvSpPr txBox="1">
            <a:spLocks noGrp="1"/>
          </p:cNvSpPr>
          <p:nvPr>
            <p:ph type="body" idx="3"/>
          </p:nvPr>
        </p:nvSpPr>
        <p:spPr>
          <a:xfrm>
            <a:off x="11083583" y="837333"/>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8" name="Google Shape;318;g25c4d6869fc_1_187"/>
          <p:cNvCxnSpPr/>
          <p:nvPr/>
        </p:nvCxnSpPr>
        <p:spPr>
          <a:xfrm>
            <a:off x="0" y="6168360"/>
            <a:ext cx="1764900" cy="0"/>
          </a:xfrm>
          <a:prstGeom prst="straightConnector1">
            <a:avLst/>
          </a:prstGeom>
          <a:noFill/>
          <a:ln w="19050" cap="flat" cmpd="sng">
            <a:solidFill>
              <a:schemeClr val="dk2"/>
            </a:solidFill>
            <a:prstDash val="solid"/>
            <a:miter lim="800000"/>
            <a:headEnd type="none" w="sm" len="sm"/>
            <a:tailEnd type="none" w="sm" len="sm"/>
          </a:ln>
        </p:spPr>
      </p:cxnSp>
      <p:cxnSp>
        <p:nvCxnSpPr>
          <p:cNvPr id="319" name="Google Shape;319;g25c4d6869fc_1_187"/>
          <p:cNvCxnSpPr/>
          <p:nvPr/>
        </p:nvCxnSpPr>
        <p:spPr>
          <a:xfrm rot="-5400000">
            <a:off x="11384439" y="6579150"/>
            <a:ext cx="5577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459664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Google Shape;321;g25c4d6869fc_1_215"/>
          <p:cNvSpPr/>
          <p:nvPr/>
        </p:nvSpPr>
        <p:spPr>
          <a:xfrm>
            <a:off x="120000" y="117000"/>
            <a:ext cx="11952000" cy="6624000"/>
          </a:xfrm>
          <a:prstGeom prst="rect">
            <a:avLst/>
          </a:prstGeom>
          <a:gradFill>
            <a:gsLst>
              <a:gs pos="0">
                <a:srgbClr val="BE005A">
                  <a:alpha val="80000"/>
                </a:srgbClr>
              </a:gs>
              <a:gs pos="100000">
                <a:srgbClr val="3B2CAC">
                  <a:alpha val="84313"/>
                </a:srgbClr>
              </a:gs>
            </a:gsLst>
            <a:lin ang="0" scaled="0"/>
          </a:gradFill>
          <a:ln w="273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 name="Google Shape;322;g25c4d6869fc_1_215"/>
          <p:cNvSpPr txBox="1">
            <a:spLocks noGrp="1"/>
          </p:cNvSpPr>
          <p:nvPr>
            <p:ph type="title"/>
          </p:nvPr>
        </p:nvSpPr>
        <p:spPr>
          <a:xfrm>
            <a:off x="1527521" y="546844"/>
            <a:ext cx="8997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g25c4d6869fc_1_215"/>
          <p:cNvSpPr txBox="1">
            <a:spLocks noGrp="1"/>
          </p:cNvSpPr>
          <p:nvPr>
            <p:ph type="body" idx="1"/>
          </p:nvPr>
        </p:nvSpPr>
        <p:spPr>
          <a:xfrm>
            <a:off x="1527520" y="3581731"/>
            <a:ext cx="8997600" cy="2230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g25c4d6869fc_1_215"/>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g25c4d6869fc_1_215"/>
          <p:cNvSpPr txBox="1">
            <a:spLocks noGrp="1"/>
          </p:cNvSpPr>
          <p:nvPr>
            <p:ph type="ftr" idx="11"/>
          </p:nvPr>
        </p:nvSpPr>
        <p:spPr>
          <a:xfrm>
            <a:off x="590400" y="6159402"/>
            <a:ext cx="2788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g25c4d6869fc_1_21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7" name="Google Shape;327;g25c4d6869fc_1_215"/>
          <p:cNvSpPr/>
          <p:nvPr/>
        </p:nvSpPr>
        <p:spPr>
          <a:xfrm>
            <a:off x="1285168" y="244717"/>
            <a:ext cx="72000" cy="10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28" name="Google Shape;328;g25c4d6869fc_1_215"/>
          <p:cNvCxnSpPr/>
          <p:nvPr/>
        </p:nvCxnSpPr>
        <p:spPr>
          <a:xfrm>
            <a:off x="1666742" y="1616389"/>
            <a:ext cx="630900" cy="0"/>
          </a:xfrm>
          <a:prstGeom prst="straightConnector1">
            <a:avLst/>
          </a:prstGeom>
          <a:noFill/>
          <a:ln w="19050" cap="flat" cmpd="sng">
            <a:solidFill>
              <a:schemeClr val="dk2"/>
            </a:solidFill>
            <a:prstDash val="solid"/>
            <a:miter lim="800000"/>
            <a:headEnd type="none" w="sm" len="sm"/>
            <a:tailEnd type="none" w="sm" len="sm"/>
          </a:ln>
        </p:spPr>
      </p:cxnSp>
      <p:sp>
        <p:nvSpPr>
          <p:cNvPr id="329" name="Google Shape;329;g25c4d6869fc_1_215"/>
          <p:cNvSpPr txBox="1">
            <a:spLocks noGrp="1"/>
          </p:cNvSpPr>
          <p:nvPr>
            <p:ph type="subTitle" idx="2"/>
          </p:nvPr>
        </p:nvSpPr>
        <p:spPr>
          <a:xfrm>
            <a:off x="1527520" y="1757035"/>
            <a:ext cx="8997600" cy="692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500"/>
              <a:buNone/>
              <a:defRPr sz="2500" b="1" i="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30" name="Google Shape;330;g25c4d6869fc_1_215"/>
          <p:cNvCxnSpPr/>
          <p:nvPr/>
        </p:nvCxnSpPr>
        <p:spPr>
          <a:xfrm>
            <a:off x="10938200" y="1341281"/>
            <a:ext cx="1001100" cy="0"/>
          </a:xfrm>
          <a:prstGeom prst="straightConnector1">
            <a:avLst/>
          </a:prstGeom>
          <a:noFill/>
          <a:ln w="9525" cap="flat" cmpd="sng">
            <a:solidFill>
              <a:schemeClr val="dk2"/>
            </a:solidFill>
            <a:prstDash val="solid"/>
            <a:miter lim="800000"/>
            <a:headEnd type="none" w="sm" len="sm"/>
            <a:tailEnd type="none" w="sm" len="sm"/>
          </a:ln>
        </p:spPr>
      </p:cxnSp>
      <p:sp>
        <p:nvSpPr>
          <p:cNvPr id="331" name="Google Shape;331;g25c4d6869fc_1_215"/>
          <p:cNvSpPr txBox="1">
            <a:spLocks noGrp="1"/>
          </p:cNvSpPr>
          <p:nvPr>
            <p:ph type="body" idx="3"/>
          </p:nvPr>
        </p:nvSpPr>
        <p:spPr>
          <a:xfrm>
            <a:off x="10831016" y="1377655"/>
            <a:ext cx="610800" cy="32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200"/>
              <a:buNone/>
              <a:defRPr sz="12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2" name="Google Shape;332;g25c4d6869fc_1_215"/>
          <p:cNvCxnSpPr/>
          <p:nvPr/>
        </p:nvCxnSpPr>
        <p:spPr>
          <a:xfrm rot="10800000">
            <a:off x="11663289" y="6300243"/>
            <a:ext cx="0" cy="310200"/>
          </a:xfrm>
          <a:prstGeom prst="straightConnector1">
            <a:avLst/>
          </a:prstGeom>
          <a:noFill/>
          <a:ln w="19050" cap="flat" cmpd="sng">
            <a:solidFill>
              <a:schemeClr val="dk2"/>
            </a:solidFill>
            <a:prstDash val="solid"/>
            <a:miter lim="800000"/>
            <a:headEnd type="none" w="sm" len="sm"/>
            <a:tailEnd type="none" w="sm" len="sm"/>
          </a:ln>
        </p:spPr>
      </p:cxnSp>
      <p:cxnSp>
        <p:nvCxnSpPr>
          <p:cNvPr id="333" name="Google Shape;333;g25c4d6869fc_1_215"/>
          <p:cNvCxnSpPr/>
          <p:nvPr/>
        </p:nvCxnSpPr>
        <p:spPr>
          <a:xfrm>
            <a:off x="256374" y="6168360"/>
            <a:ext cx="1508400" cy="0"/>
          </a:xfrm>
          <a:prstGeom prst="straightConnector1">
            <a:avLst/>
          </a:prstGeom>
          <a:noFill/>
          <a:ln w="1905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9949776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theme" Target="../theme/theme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theme" Target="../theme/theme4.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image" Target="../media/image21.pn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31.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34" Type="http://schemas.openxmlformats.org/officeDocument/2006/relationships/theme" Target="../theme/theme7.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image" Target="../media/image21.png"/><Relationship Id="rId8"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c4d6869fc_1_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g25c4d6869fc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g25c4d6869fc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g25c4d6869fc_1_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g25c4d6869fc_1_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1" u="none" strike="noStrike" cap="none">
                <a:solidFill>
                  <a:schemeClr val="dk2"/>
                </a:solidFill>
                <a:latin typeface="Arial"/>
                <a:ea typeface="Arial"/>
                <a:cs typeface="Arial"/>
                <a:sym typeface="Arial"/>
              </a:defRPr>
            </a:lvl1pPr>
            <a:lvl2pPr marL="0" marR="0" lvl="1" indent="0" algn="r" rtl="0">
              <a:spcBef>
                <a:spcPts val="0"/>
              </a:spcBef>
              <a:buNone/>
              <a:defRPr sz="1200" b="0" i="1" u="none" strike="noStrike" cap="none">
                <a:solidFill>
                  <a:schemeClr val="dk2"/>
                </a:solidFill>
                <a:latin typeface="Arial"/>
                <a:ea typeface="Arial"/>
                <a:cs typeface="Arial"/>
                <a:sym typeface="Arial"/>
              </a:defRPr>
            </a:lvl2pPr>
            <a:lvl3pPr marL="0" marR="0" lvl="2" indent="0" algn="r" rtl="0">
              <a:spcBef>
                <a:spcPts val="0"/>
              </a:spcBef>
              <a:buNone/>
              <a:defRPr sz="1200" b="0" i="1" u="none" strike="noStrike" cap="none">
                <a:solidFill>
                  <a:schemeClr val="dk2"/>
                </a:solidFill>
                <a:latin typeface="Arial"/>
                <a:ea typeface="Arial"/>
                <a:cs typeface="Arial"/>
                <a:sym typeface="Arial"/>
              </a:defRPr>
            </a:lvl3pPr>
            <a:lvl4pPr marL="0" marR="0" lvl="3" indent="0" algn="r" rtl="0">
              <a:spcBef>
                <a:spcPts val="0"/>
              </a:spcBef>
              <a:buNone/>
              <a:defRPr sz="1200" b="0" i="1" u="none" strike="noStrike" cap="none">
                <a:solidFill>
                  <a:schemeClr val="dk2"/>
                </a:solidFill>
                <a:latin typeface="Arial"/>
                <a:ea typeface="Arial"/>
                <a:cs typeface="Arial"/>
                <a:sym typeface="Arial"/>
              </a:defRPr>
            </a:lvl4pPr>
            <a:lvl5pPr marL="0" marR="0" lvl="4" indent="0" algn="r" rtl="0">
              <a:spcBef>
                <a:spcPts val="0"/>
              </a:spcBef>
              <a:buNone/>
              <a:defRPr sz="1200" b="0" i="1" u="none" strike="noStrike" cap="none">
                <a:solidFill>
                  <a:schemeClr val="dk2"/>
                </a:solidFill>
                <a:latin typeface="Arial"/>
                <a:ea typeface="Arial"/>
                <a:cs typeface="Arial"/>
                <a:sym typeface="Arial"/>
              </a:defRPr>
            </a:lvl5pPr>
            <a:lvl6pPr marL="0" marR="0" lvl="5" indent="0" algn="r" rtl="0">
              <a:spcBef>
                <a:spcPts val="0"/>
              </a:spcBef>
              <a:buNone/>
              <a:defRPr sz="1200" b="0" i="1" u="none" strike="noStrike" cap="none">
                <a:solidFill>
                  <a:schemeClr val="dk2"/>
                </a:solidFill>
                <a:latin typeface="Arial"/>
                <a:ea typeface="Arial"/>
                <a:cs typeface="Arial"/>
                <a:sym typeface="Arial"/>
              </a:defRPr>
            </a:lvl6pPr>
            <a:lvl7pPr marL="0" marR="0" lvl="6" indent="0" algn="r" rtl="0">
              <a:spcBef>
                <a:spcPts val="0"/>
              </a:spcBef>
              <a:buNone/>
              <a:defRPr sz="1200" b="0" i="1" u="none" strike="noStrike" cap="none">
                <a:solidFill>
                  <a:schemeClr val="dk2"/>
                </a:solidFill>
                <a:latin typeface="Arial"/>
                <a:ea typeface="Arial"/>
                <a:cs typeface="Arial"/>
                <a:sym typeface="Arial"/>
              </a:defRPr>
            </a:lvl7pPr>
            <a:lvl8pPr marL="0" marR="0" lvl="7" indent="0" algn="r" rtl="0">
              <a:spcBef>
                <a:spcPts val="0"/>
              </a:spcBef>
              <a:buNone/>
              <a:defRPr sz="1200" b="0" i="1" u="none" strike="noStrike" cap="none">
                <a:solidFill>
                  <a:schemeClr val="dk2"/>
                </a:solidFill>
                <a:latin typeface="Arial"/>
                <a:ea typeface="Arial"/>
                <a:cs typeface="Arial"/>
                <a:sym typeface="Arial"/>
              </a:defRPr>
            </a:lvl8pPr>
            <a:lvl9pPr marL="0" marR="0" lvl="8" indent="0" algn="r" rtl="0">
              <a:spcBef>
                <a:spcPts val="0"/>
              </a:spcBef>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6"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8" r:id="rId13"/>
    <p:sldLayoutId id="2147483669" r:id="rId14"/>
    <p:sldLayoutId id="2147483670" r:id="rId15"/>
    <p:sldLayoutId id="2147483671" r:id="rId16"/>
    <p:sldLayoutId id="2147483676" r:id="rId17"/>
    <p:sldLayoutId id="2147483677" r:id="rId18"/>
    <p:sldLayoutId id="2147483678" r:id="rId19"/>
    <p:sldLayoutId id="2147483679" r:id="rId20"/>
    <p:sldLayoutId id="2147483680" r:id="rId21"/>
    <p:sldLayoutId id="2147483681" r:id="rId22"/>
    <p:sldLayoutId id="2147483683"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856"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c4d6869fc_1_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venir"/>
                <a:ea typeface="Avenir"/>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1" name="Google Shape;11;g25c4d6869fc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g25c4d6869fc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 name="Google Shape;13;g25c4d6869fc_1_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venir"/>
                <a:ea typeface="Avenir"/>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g25c4d6869fc_1_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1" u="none" strike="noStrike" cap="none">
                <a:solidFill>
                  <a:schemeClr val="dk2"/>
                </a:solidFill>
                <a:latin typeface="Avenir"/>
                <a:ea typeface="Avenir"/>
                <a:cs typeface="Arial"/>
                <a:sym typeface="Arial"/>
              </a:defRPr>
            </a:lvl1pPr>
            <a:lvl2pPr marL="0" marR="0" lvl="1" indent="0" algn="r" rtl="0">
              <a:spcBef>
                <a:spcPts val="0"/>
              </a:spcBef>
              <a:buNone/>
              <a:defRPr sz="1200" b="0" i="1" u="none" strike="noStrike" cap="none">
                <a:solidFill>
                  <a:schemeClr val="dk2"/>
                </a:solidFill>
                <a:latin typeface="Arial"/>
                <a:ea typeface="Arial"/>
                <a:cs typeface="Arial"/>
                <a:sym typeface="Arial"/>
              </a:defRPr>
            </a:lvl2pPr>
            <a:lvl3pPr marL="0" marR="0" lvl="2" indent="0" algn="r" rtl="0">
              <a:spcBef>
                <a:spcPts val="0"/>
              </a:spcBef>
              <a:buNone/>
              <a:defRPr sz="1200" b="0" i="1" u="none" strike="noStrike" cap="none">
                <a:solidFill>
                  <a:schemeClr val="dk2"/>
                </a:solidFill>
                <a:latin typeface="Arial"/>
                <a:ea typeface="Arial"/>
                <a:cs typeface="Arial"/>
                <a:sym typeface="Arial"/>
              </a:defRPr>
            </a:lvl3pPr>
            <a:lvl4pPr marL="0" marR="0" lvl="3" indent="0" algn="r" rtl="0">
              <a:spcBef>
                <a:spcPts val="0"/>
              </a:spcBef>
              <a:buNone/>
              <a:defRPr sz="1200" b="0" i="1" u="none" strike="noStrike" cap="none">
                <a:solidFill>
                  <a:schemeClr val="dk2"/>
                </a:solidFill>
                <a:latin typeface="Arial"/>
                <a:ea typeface="Arial"/>
                <a:cs typeface="Arial"/>
                <a:sym typeface="Arial"/>
              </a:defRPr>
            </a:lvl4pPr>
            <a:lvl5pPr marL="0" marR="0" lvl="4" indent="0" algn="r" rtl="0">
              <a:spcBef>
                <a:spcPts val="0"/>
              </a:spcBef>
              <a:buNone/>
              <a:defRPr sz="1200" b="0" i="1" u="none" strike="noStrike" cap="none">
                <a:solidFill>
                  <a:schemeClr val="dk2"/>
                </a:solidFill>
                <a:latin typeface="Arial"/>
                <a:ea typeface="Arial"/>
                <a:cs typeface="Arial"/>
                <a:sym typeface="Arial"/>
              </a:defRPr>
            </a:lvl5pPr>
            <a:lvl6pPr marL="0" marR="0" lvl="5" indent="0" algn="r" rtl="0">
              <a:spcBef>
                <a:spcPts val="0"/>
              </a:spcBef>
              <a:buNone/>
              <a:defRPr sz="1200" b="0" i="1" u="none" strike="noStrike" cap="none">
                <a:solidFill>
                  <a:schemeClr val="dk2"/>
                </a:solidFill>
                <a:latin typeface="Arial"/>
                <a:ea typeface="Arial"/>
                <a:cs typeface="Arial"/>
                <a:sym typeface="Arial"/>
              </a:defRPr>
            </a:lvl6pPr>
            <a:lvl7pPr marL="0" marR="0" lvl="6" indent="0" algn="r" rtl="0">
              <a:spcBef>
                <a:spcPts val="0"/>
              </a:spcBef>
              <a:buNone/>
              <a:defRPr sz="1200" b="0" i="1" u="none" strike="noStrike" cap="none">
                <a:solidFill>
                  <a:schemeClr val="dk2"/>
                </a:solidFill>
                <a:latin typeface="Arial"/>
                <a:ea typeface="Arial"/>
                <a:cs typeface="Arial"/>
                <a:sym typeface="Arial"/>
              </a:defRPr>
            </a:lvl7pPr>
            <a:lvl8pPr marL="0" marR="0" lvl="7" indent="0" algn="r" rtl="0">
              <a:spcBef>
                <a:spcPts val="0"/>
              </a:spcBef>
              <a:buNone/>
              <a:defRPr sz="1200" b="0" i="1" u="none" strike="noStrike" cap="none">
                <a:solidFill>
                  <a:schemeClr val="dk2"/>
                </a:solidFill>
                <a:latin typeface="Arial"/>
                <a:ea typeface="Arial"/>
                <a:cs typeface="Arial"/>
                <a:sym typeface="Arial"/>
              </a:defRPr>
            </a:lvl8pPr>
            <a:lvl9pPr marL="0" marR="0" lvl="8" indent="0" algn="r" rtl="0">
              <a:spcBef>
                <a:spcPts val="0"/>
              </a:spcBef>
              <a:buNone/>
              <a:defRPr sz="1200" b="0" i="1"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1592109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6" r:id="rId34"/>
    <p:sldLayoutId id="2147483737" r:id="rId35"/>
    <p:sldLayoutId id="2147483738" r:id="rId36"/>
    <p:sldLayoutId id="2147483739" r:id="rId37"/>
    <p:sldLayoutId id="2147483740" r:id="rId38"/>
    <p:sldLayoutId id="2147483741" r:id="rId39"/>
    <p:sldLayoutId id="2147483743" r:id="rId40"/>
    <p:sldLayoutId id="2147483744" r:id="rId41"/>
    <p:sldLayoutId id="2147483745" r:id="rId42"/>
    <p:sldLayoutId id="2147483746"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a:ea typeface="Aveni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c4d6869fc_1_0"/>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1"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g25c4d6869fc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g25c4d6869fc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g25c4d6869fc_1_0"/>
          <p:cNvSpPr txBox="1">
            <a:spLocks noGrp="1"/>
          </p:cNvSpPr>
          <p:nvPr>
            <p:ph type="dt" idx="10"/>
          </p:nvPr>
        </p:nvSpPr>
        <p:spPr>
          <a:xfrm>
            <a:off x="4724400" y="6187538"/>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1"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25c4d6869fc_1_0"/>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5005479"/>
      </p:ext>
    </p:extLst>
  </p:cSld>
  <p:clrMap bg1="lt1" tx1="dk1" bg2="dk2" tx2="lt2" accent1="accent1" accent2="accent2" accent3="accent3" accent4="accent4" accent5="accent5" accent6="accent6" hlink="hlink" folHlink="folHlink"/>
  <p:sldLayoutIdLst>
    <p:sldLayoutId id="2147483748" r:id="rId1"/>
    <p:sldLayoutId id="2147483750" r:id="rId2"/>
    <p:sldLayoutId id="2147483751" r:id="rId3"/>
    <p:sldLayoutId id="2147483752" r:id="rId4"/>
    <p:sldLayoutId id="2147483753" r:id="rId5"/>
    <p:sldLayoutId id="2147483754" r:id="rId6"/>
    <p:sldLayoutId id="2147483755" r:id="rId7"/>
    <p:sldLayoutId id="2147483756" r:id="rId8"/>
    <p:sldLayoutId id="2147483758" r:id="rId9"/>
    <p:sldLayoutId id="2147483759" r:id="rId10"/>
    <p:sldLayoutId id="2147483760" r:id="rId11"/>
    <p:sldLayoutId id="2147483762" r:id="rId12"/>
    <p:sldLayoutId id="2147483763" r:id="rId13"/>
    <p:sldLayoutId id="2147483764" r:id="rId14"/>
    <p:sldLayoutId id="2147483765" r:id="rId15"/>
    <p:sldLayoutId id="2147483766" r:id="rId16"/>
    <p:sldLayoutId id="2147483767"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873" r:id="rId42"/>
    <p:sldLayoutId id="2147483909"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62FE63C3-A73F-4097-86A9-7B28950712B1}" type="datetime1">
              <a:rPr lang="en-US" smtClean="0"/>
              <a:pPr/>
              <a:t>11/14/2024</a:t>
            </a:fld>
            <a:endParaRPr lang="en-US" dirty="0"/>
          </a:p>
        </p:txBody>
      </p:sp>
      <p:sp>
        <p:nvSpPr>
          <p:cNvPr id="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endParaRPr lang="en-US" dirty="0"/>
          </a:p>
        </p:txBody>
      </p:sp>
      <p:sp>
        <p:nvSpPr>
          <p:cNvPr id="6" name="Slide Number Placeholder 5"/>
          <p:cNvSpPr>
            <a:spLocks noGrp="1"/>
          </p:cNvSpPr>
          <p:nvPr>
            <p:ph type="sldNum" sz="quarter" idx="4"/>
          </p:nvPr>
        </p:nvSpPr>
        <p:spPr>
          <a:xfrm>
            <a:off x="11304231" y="6374108"/>
            <a:ext cx="688760" cy="365125"/>
          </a:xfrm>
          <a:prstGeom prst="rect">
            <a:avLst/>
          </a:prstGeom>
        </p:spPr>
        <p:txBody>
          <a:bodyPr vert="horz" lIns="91440" tIns="45720" rIns="91440" bIns="45720" rtlCol="0" anchor="ctr"/>
          <a:lstStyle>
            <a:lvl1pPr algn="r">
              <a:defRPr sz="1200" b="1">
                <a:solidFill>
                  <a:schemeClr val="bg1">
                    <a:lumMod val="50000"/>
                  </a:schemeClr>
                </a:solidFill>
                <a:latin typeface="Segoe UI Semibold" panose="020B0702040204020203" pitchFamily="34" charset="0"/>
                <a:ea typeface="Segoe UI" panose="020B0502040204020203" pitchFamily="34" charset="0"/>
                <a:cs typeface="Segoe UI" panose="020B0502040204020203" pitchFamily="34" charset="0"/>
              </a:defRPr>
            </a:lvl1pPr>
          </a:lstStyle>
          <a:p>
            <a:fld id="{5E94BA17-8AE8-4651-9FD9-8589E5D42325}" type="slidenum">
              <a:rPr lang="en-US" smtClean="0"/>
              <a:pPr/>
              <a:t>‹#›</a:t>
            </a:fld>
            <a:endParaRPr lang="en-US" dirty="0"/>
          </a:p>
        </p:txBody>
      </p:sp>
      <p:cxnSp>
        <p:nvCxnSpPr>
          <p:cNvPr id="9" name="Straight Connector 8"/>
          <p:cNvCxnSpPr/>
          <p:nvPr userDrawn="1"/>
        </p:nvCxnSpPr>
        <p:spPr>
          <a:xfrm>
            <a:off x="11425131"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6795856"/>
            <a:ext cx="12192000" cy="710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7"/>
          <a:stretch>
            <a:fillRect/>
          </a:stretch>
        </p:blipFill>
        <p:spPr>
          <a:xfrm>
            <a:off x="9181188" y="6480427"/>
            <a:ext cx="2031312" cy="171058"/>
          </a:xfrm>
          <a:prstGeom prst="rect">
            <a:avLst/>
          </a:prstGeom>
        </p:spPr>
      </p:pic>
    </p:spTree>
    <p:extLst>
      <p:ext uri="{BB962C8B-B14F-4D97-AF65-F5344CB8AC3E}">
        <p14:creationId xmlns:p14="http://schemas.microsoft.com/office/powerpoint/2010/main" val="255989032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3"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Lst>
  <p:hf hdr="0" ft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41B76-FC1A-442C-B812-118489087037}"/>
              </a:ext>
            </a:extLst>
          </p:cNvPr>
          <p:cNvSpPr>
            <a:spLocks noGrp="1"/>
          </p:cNvSpPr>
          <p:nvPr>
            <p:ph type="title"/>
          </p:nvPr>
        </p:nvSpPr>
        <p:spPr>
          <a:xfrm>
            <a:off x="609600" y="-6313"/>
            <a:ext cx="10972800" cy="878382"/>
          </a:xfrm>
          <a:prstGeom prst="rect">
            <a:avLst/>
          </a:prstGeom>
          <a:noFill/>
        </p:spPr>
        <p:txBody>
          <a:bodyPr vert="horz" wrap="square" lIns="0" tIns="91440" rIns="0" bIns="0" rtlCol="0" anchor="b" anchorCtr="0">
            <a:spAutoFit/>
          </a:bodyPr>
          <a:lstStyle/>
          <a:p>
            <a:pPr marL="0" lvl="0"/>
            <a:r>
              <a:rPr lang="en-US" dirty="0"/>
              <a:t>&lt; Slide Title — </a:t>
            </a:r>
            <a:br>
              <a:rPr lang="en-US" dirty="0"/>
            </a:br>
            <a:r>
              <a:rPr lang="en-US" dirty="0"/>
              <a:t>Maximum Two Lines &gt;</a:t>
            </a:r>
          </a:p>
        </p:txBody>
      </p:sp>
      <p:sp>
        <p:nvSpPr>
          <p:cNvPr id="5" name="Footer Placeholder 4">
            <a:extLst>
              <a:ext uri="{FF2B5EF4-FFF2-40B4-BE49-F238E27FC236}">
                <a16:creationId xmlns:a16="http://schemas.microsoft.com/office/drawing/2014/main" id="{72D45B69-6CE9-4631-925F-53E0C34F4F43}"/>
              </a:ext>
            </a:extLst>
          </p:cNvPr>
          <p:cNvSpPr>
            <a:spLocks noGrp="1"/>
          </p:cNvSpPr>
          <p:nvPr>
            <p:ph type="ftr" sz="quarter" idx="3"/>
          </p:nvPr>
        </p:nvSpPr>
        <p:spPr>
          <a:xfrm>
            <a:off x="609600" y="6694079"/>
            <a:ext cx="7315200" cy="138499"/>
          </a:xfrm>
          <a:prstGeom prst="rect">
            <a:avLst/>
          </a:prstGeom>
          <a:noFill/>
        </p:spPr>
        <p:txBody>
          <a:bodyPr vert="horz" wrap="square" lIns="0" tIns="0" rIns="0" bIns="0" rtlCol="0" anchor="ctr">
            <a:spAutoFit/>
          </a:bodyPr>
          <a:lstStyle>
            <a:lvl1pPr algn="l">
              <a:defRPr sz="900" b="0" i="0" u="none">
                <a:solidFill>
                  <a:schemeClr val="bg1">
                    <a:lumMod val="50000"/>
                  </a:schemeClr>
                </a:solidFill>
              </a:defRPr>
            </a:lvl1pPr>
          </a:lstStyle>
          <a:p>
            <a:r>
              <a:rPr lang="en-US"/>
              <a:t>Code Breaker: Single-family All Electric &amp; Zero Net Carbon — 2022 Energy Code</a:t>
            </a:r>
            <a:endParaRPr lang="en-US" dirty="0"/>
          </a:p>
        </p:txBody>
      </p:sp>
      <p:sp>
        <p:nvSpPr>
          <p:cNvPr id="6" name="Slide Number Placeholder 5">
            <a:extLst>
              <a:ext uri="{FF2B5EF4-FFF2-40B4-BE49-F238E27FC236}">
                <a16:creationId xmlns:a16="http://schemas.microsoft.com/office/drawing/2014/main" id="{8FBF503F-4B3C-49C3-8F59-93A8E0E50BA7}"/>
              </a:ext>
            </a:extLst>
          </p:cNvPr>
          <p:cNvSpPr>
            <a:spLocks noGrp="1"/>
          </p:cNvSpPr>
          <p:nvPr>
            <p:ph type="sldNum" sz="quarter" idx="4"/>
          </p:nvPr>
        </p:nvSpPr>
        <p:spPr>
          <a:xfrm>
            <a:off x="10701925" y="6694080"/>
            <a:ext cx="880475" cy="138499"/>
          </a:xfrm>
          <a:prstGeom prst="rect">
            <a:avLst/>
          </a:prstGeom>
          <a:noFill/>
        </p:spPr>
        <p:txBody>
          <a:bodyPr vert="horz" wrap="square" lIns="0" tIns="0" rIns="0" bIns="0" rtlCol="0" anchor="ctr">
            <a:spAutoFit/>
          </a:bodyPr>
          <a:lstStyle>
            <a:lvl1pPr algn="r">
              <a:defRPr sz="900">
                <a:solidFill>
                  <a:schemeClr val="bg1">
                    <a:lumMod val="50000"/>
                  </a:schemeClr>
                </a:solidFill>
              </a:defRPr>
            </a:lvl1pPr>
          </a:lstStyle>
          <a:p>
            <a:fld id="{2D546CA2-C1D2-4324-9E39-7858381B15B9}" type="slidenum">
              <a:rPr lang="en-US" smtClean="0"/>
              <a:pPr/>
              <a:t>‹#›</a:t>
            </a:fld>
            <a:endParaRPr lang="en-US" dirty="0"/>
          </a:p>
        </p:txBody>
      </p:sp>
      <p:sp>
        <p:nvSpPr>
          <p:cNvPr id="31" name="Text Placeholder 30">
            <a:extLst>
              <a:ext uri="{FF2B5EF4-FFF2-40B4-BE49-F238E27FC236}">
                <a16:creationId xmlns:a16="http://schemas.microsoft.com/office/drawing/2014/main" id="{88FC9B78-A235-4CE0-977E-121B08CE1B8A}"/>
              </a:ext>
            </a:extLst>
          </p:cNvPr>
          <p:cNvSpPr>
            <a:spLocks noGrp="1"/>
          </p:cNvSpPr>
          <p:nvPr>
            <p:ph type="body" idx="1"/>
          </p:nvPr>
        </p:nvSpPr>
        <p:spPr>
          <a:xfrm>
            <a:off x="609600" y="1409700"/>
            <a:ext cx="10972800" cy="51617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8A65C13-EF48-4316-9531-4619E0D65694}"/>
              </a:ext>
            </a:extLst>
          </p:cNvPr>
          <p:cNvSpPr>
            <a:spLocks noGrp="1"/>
          </p:cNvSpPr>
          <p:nvPr>
            <p:ph type="dt" sz="half" idx="2"/>
          </p:nvPr>
        </p:nvSpPr>
        <p:spPr>
          <a:xfrm>
            <a:off x="8748049" y="6694079"/>
            <a:ext cx="1462043" cy="138499"/>
          </a:xfrm>
          <a:prstGeom prst="rect">
            <a:avLst/>
          </a:prstGeom>
          <a:noFill/>
        </p:spPr>
        <p:txBody>
          <a:bodyPr vert="horz" wrap="square" lIns="0" tIns="0" rIns="0" bIns="0" rtlCol="0" anchor="ctr">
            <a:spAutoFit/>
          </a:bodyPr>
          <a:lstStyle>
            <a:lvl1pPr algn="ctr">
              <a:defRPr sz="900">
                <a:solidFill>
                  <a:schemeClr val="bg1">
                    <a:lumMod val="50000"/>
                  </a:schemeClr>
                </a:solidFill>
              </a:defRPr>
            </a:lvl1pPr>
          </a:lstStyle>
          <a:p>
            <a:endParaRPr lang="en-US"/>
          </a:p>
        </p:txBody>
      </p:sp>
      <p:sp>
        <p:nvSpPr>
          <p:cNvPr id="9" name="Freeform 5">
            <a:extLst>
              <a:ext uri="{FF2B5EF4-FFF2-40B4-BE49-F238E27FC236}">
                <a16:creationId xmlns:a16="http://schemas.microsoft.com/office/drawing/2014/main" id="{0EC8B140-7AC7-4332-A9C0-29A0F1C8E2C1}"/>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pic>
        <p:nvPicPr>
          <p:cNvPr id="10" name="Picture 9">
            <a:extLst>
              <a:ext uri="{FF2B5EF4-FFF2-40B4-BE49-F238E27FC236}">
                <a16:creationId xmlns:a16="http://schemas.microsoft.com/office/drawing/2014/main" id="{2904D026-F0B0-4CEB-9690-AAAE4EE45F41}"/>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876300"/>
            <a:ext cx="12188952" cy="78232"/>
          </a:xfrm>
          <a:prstGeom prst="rect">
            <a:avLst/>
          </a:prstGeom>
        </p:spPr>
      </p:pic>
    </p:spTree>
    <p:extLst>
      <p:ext uri="{BB962C8B-B14F-4D97-AF65-F5344CB8AC3E}">
        <p14:creationId xmlns:p14="http://schemas.microsoft.com/office/powerpoint/2010/main" val="104249249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Lst>
  <p:hf hdr="0" dt="0"/>
  <p:txStyles>
    <p:titleStyle>
      <a:lvl1pPr algn="l" defTabSz="685783" rtl="0" eaLnBrk="1" latinLnBrk="0" hangingPunct="1">
        <a:lnSpc>
          <a:spcPct val="85000"/>
        </a:lnSpc>
        <a:spcBef>
          <a:spcPct val="0"/>
        </a:spcBef>
        <a:buNone/>
        <a:defRPr lang="en-US" sz="3000" b="0" i="0" u="none" kern="1200" spc="-38" baseline="0">
          <a:solidFill>
            <a:schemeClr val="tx1"/>
          </a:solidFill>
          <a:latin typeface="+mj-lt"/>
          <a:ea typeface="+mj-ea"/>
          <a:cs typeface="+mj-cs"/>
        </a:defRPr>
      </a:lvl1pPr>
    </p:titleStyle>
    <p:bodyStyle>
      <a:lvl1pPr marL="341313" indent="-341313" algn="l" defTabSz="685783" rtl="0" eaLnBrk="1" latinLnBrk="0" hangingPunct="1">
        <a:lnSpc>
          <a:spcPct val="95000"/>
        </a:lnSpc>
        <a:spcBef>
          <a:spcPts val="1800"/>
        </a:spcBef>
        <a:buClr>
          <a:schemeClr val="accent1"/>
        </a:buClr>
        <a:buFont typeface="Wingdings" panose="05000000000000000000" pitchFamily="2" charset="2"/>
        <a:buChar char=""/>
        <a:defRPr lang="en-US" sz="2200" kern="1200" smtClean="0">
          <a:solidFill>
            <a:schemeClr val="tx1"/>
          </a:solidFill>
          <a:latin typeface="+mn-lt"/>
          <a:ea typeface="+mn-ea"/>
          <a:cs typeface="+mn-cs"/>
        </a:defRPr>
      </a:lvl1pPr>
      <a:lvl2pPr marL="631825" indent="-290513" algn="l" defTabSz="685783" rtl="0" eaLnBrk="1" latinLnBrk="0" hangingPunct="1">
        <a:lnSpc>
          <a:spcPct val="95000"/>
        </a:lnSpc>
        <a:spcBef>
          <a:spcPts val="1200"/>
        </a:spcBef>
        <a:buClr>
          <a:schemeClr val="accent1">
            <a:lumMod val="75000"/>
          </a:schemeClr>
        </a:buClr>
        <a:buSzPct val="90000"/>
        <a:buFont typeface="Wingdings" panose="05000000000000000000" pitchFamily="2" charset="2"/>
        <a:buChar char=""/>
        <a:defRPr lang="en-US" sz="2200" kern="1200" smtClean="0">
          <a:solidFill>
            <a:schemeClr val="tx1"/>
          </a:solidFill>
          <a:latin typeface="+mn-lt"/>
          <a:ea typeface="+mn-ea"/>
          <a:cs typeface="+mn-cs"/>
        </a:defRPr>
      </a:lvl2pPr>
      <a:lvl3pPr marL="854075" indent="-222250" algn="l" defTabSz="685783" rtl="0" eaLnBrk="1" latinLnBrk="0" hangingPunct="1">
        <a:lnSpc>
          <a:spcPct val="95000"/>
        </a:lnSpc>
        <a:spcBef>
          <a:spcPts val="600"/>
        </a:spcBef>
        <a:buClr>
          <a:schemeClr val="accent1"/>
        </a:buClr>
        <a:buSzPct val="90000"/>
        <a:buFont typeface="Symbol" panose="05050102010706020507" pitchFamily="18" charset="2"/>
        <a:buChar char="¨"/>
        <a:defRPr lang="en-US" sz="2200" kern="1200" smtClean="0">
          <a:solidFill>
            <a:schemeClr val="tx1"/>
          </a:solidFill>
          <a:latin typeface="+mn-lt"/>
          <a:ea typeface="+mn-ea"/>
          <a:cs typeface="+mn-cs"/>
        </a:defRPr>
      </a:lvl3pPr>
      <a:lvl4pPr marL="1085850" indent="-231775" algn="l" defTabSz="685783" rtl="0" eaLnBrk="1" latinLnBrk="0" hangingPunct="1">
        <a:lnSpc>
          <a:spcPct val="95000"/>
        </a:lnSpc>
        <a:spcBef>
          <a:spcPts val="600"/>
        </a:spcBef>
        <a:buClr>
          <a:schemeClr val="accent1">
            <a:lumMod val="75000"/>
          </a:schemeClr>
        </a:buClr>
        <a:buSzPct val="80000"/>
        <a:buFont typeface="Open Sans" panose="020B0606030504020204" pitchFamily="34" charset="0"/>
        <a:buChar char="◊"/>
        <a:defRPr lang="en-US" sz="2200" kern="1200" smtClean="0">
          <a:solidFill>
            <a:schemeClr val="tx1"/>
          </a:solidFill>
          <a:latin typeface="+mn-lt"/>
          <a:ea typeface="+mn-ea"/>
          <a:cs typeface="+mn-cs"/>
        </a:defRPr>
      </a:lvl4pPr>
      <a:lvl5pPr marL="1316038" indent="-234950" algn="l" defTabSz="685783" rtl="0" eaLnBrk="1" latinLnBrk="0" hangingPunct="1">
        <a:lnSpc>
          <a:spcPct val="95000"/>
        </a:lnSpc>
        <a:spcBef>
          <a:spcPts val="600"/>
        </a:spcBef>
        <a:buClr>
          <a:schemeClr val="accent1"/>
        </a:buClr>
        <a:buSzPct val="100000"/>
        <a:buFont typeface="Wingdings" panose="05000000000000000000" pitchFamily="2" charset="2"/>
        <a:buChar char="§"/>
        <a:defRPr lang="en-US"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288">
          <p15:clr>
            <a:srgbClr val="F26B43"/>
          </p15:clr>
        </p15:guide>
        <p15:guide id="4" pos="5472">
          <p15:clr>
            <a:srgbClr val="F26B43"/>
          </p15:clr>
        </p15:guide>
        <p15:guide id="6" orient="horz" pos="888">
          <p15:clr>
            <a:srgbClr val="F26B43"/>
          </p15:clr>
        </p15:guide>
        <p15:guide id="10" orient="horz" pos="552">
          <p15:clr>
            <a:srgbClr val="F26B43"/>
          </p15:clr>
        </p15:guide>
        <p15:guide id="11" pos="528">
          <p15:clr>
            <a:srgbClr val="F26B43"/>
          </p15:clr>
        </p15:guide>
        <p15:guide id="13" pos="5232">
          <p15:clr>
            <a:srgbClr val="F26B43"/>
          </p15:clr>
        </p15:guide>
        <p15:guide id="14"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b="10754"/>
          <a:stretch/>
        </p:blipFill>
        <p:spPr>
          <a:xfrm>
            <a:off x="0" y="5575248"/>
            <a:ext cx="12192000" cy="1282752"/>
          </a:xfrm>
          <a:prstGeom prst="rect">
            <a:avLst/>
          </a:prstGeom>
        </p:spPr>
      </p:pic>
    </p:spTree>
    <p:extLst>
      <p:ext uri="{BB962C8B-B14F-4D97-AF65-F5344CB8AC3E}">
        <p14:creationId xmlns:p14="http://schemas.microsoft.com/office/powerpoint/2010/main" val="272459240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41B76-FC1A-442C-B812-118489087037}"/>
              </a:ext>
            </a:extLst>
          </p:cNvPr>
          <p:cNvSpPr>
            <a:spLocks noGrp="1"/>
          </p:cNvSpPr>
          <p:nvPr>
            <p:ph type="title"/>
          </p:nvPr>
        </p:nvSpPr>
        <p:spPr>
          <a:xfrm>
            <a:off x="609600" y="-6313"/>
            <a:ext cx="10972800" cy="878382"/>
          </a:xfrm>
          <a:prstGeom prst="rect">
            <a:avLst/>
          </a:prstGeom>
          <a:noFill/>
        </p:spPr>
        <p:txBody>
          <a:bodyPr vert="horz" wrap="square" lIns="0" tIns="91440" rIns="0" bIns="0" rtlCol="0" anchor="b" anchorCtr="0">
            <a:spAutoFit/>
          </a:bodyPr>
          <a:lstStyle/>
          <a:p>
            <a:pPr marL="0" lvl="0"/>
            <a:r>
              <a:rPr lang="en-US"/>
              <a:t>&lt; Slide Title — </a:t>
            </a:r>
            <a:br>
              <a:rPr lang="en-US"/>
            </a:br>
            <a:r>
              <a:rPr lang="en-US"/>
              <a:t>Maximum Two Lines &gt;</a:t>
            </a:r>
          </a:p>
        </p:txBody>
      </p:sp>
      <p:sp>
        <p:nvSpPr>
          <p:cNvPr id="5" name="Footer Placeholder 4">
            <a:extLst>
              <a:ext uri="{FF2B5EF4-FFF2-40B4-BE49-F238E27FC236}">
                <a16:creationId xmlns:a16="http://schemas.microsoft.com/office/drawing/2014/main" id="{72D45B69-6CE9-4631-925F-53E0C34F4F43}"/>
              </a:ext>
            </a:extLst>
          </p:cNvPr>
          <p:cNvSpPr>
            <a:spLocks noGrp="1"/>
          </p:cNvSpPr>
          <p:nvPr>
            <p:ph type="ftr" sz="quarter" idx="3"/>
          </p:nvPr>
        </p:nvSpPr>
        <p:spPr>
          <a:xfrm>
            <a:off x="609600" y="6694079"/>
            <a:ext cx="7315200" cy="138499"/>
          </a:xfrm>
          <a:prstGeom prst="rect">
            <a:avLst/>
          </a:prstGeom>
          <a:noFill/>
        </p:spPr>
        <p:txBody>
          <a:bodyPr vert="horz" wrap="square" lIns="0" tIns="0" rIns="0" bIns="0" rtlCol="0" anchor="ctr">
            <a:spAutoFit/>
          </a:bodyPr>
          <a:lstStyle>
            <a:lvl1pPr algn="l">
              <a:defRPr sz="900" b="0" i="0" u="none">
                <a:solidFill>
                  <a:schemeClr val="bg1">
                    <a:lumMod val="50000"/>
                  </a:schemeClr>
                </a:solidFill>
              </a:defRPr>
            </a:lvl1pPr>
          </a:lstStyle>
          <a:p>
            <a:r>
              <a:rPr lang="en-US"/>
              <a:t>2022 Code Breaker: Talking With Clients About Electrification </a:t>
            </a:r>
          </a:p>
        </p:txBody>
      </p:sp>
      <p:sp>
        <p:nvSpPr>
          <p:cNvPr id="6" name="Slide Number Placeholder 5">
            <a:extLst>
              <a:ext uri="{FF2B5EF4-FFF2-40B4-BE49-F238E27FC236}">
                <a16:creationId xmlns:a16="http://schemas.microsoft.com/office/drawing/2014/main" id="{8FBF503F-4B3C-49C3-8F59-93A8E0E50BA7}"/>
              </a:ext>
            </a:extLst>
          </p:cNvPr>
          <p:cNvSpPr>
            <a:spLocks noGrp="1"/>
          </p:cNvSpPr>
          <p:nvPr>
            <p:ph type="sldNum" sz="quarter" idx="4"/>
          </p:nvPr>
        </p:nvSpPr>
        <p:spPr>
          <a:xfrm>
            <a:off x="10701925" y="6694080"/>
            <a:ext cx="880475" cy="138499"/>
          </a:xfrm>
          <a:prstGeom prst="rect">
            <a:avLst/>
          </a:prstGeom>
          <a:noFill/>
        </p:spPr>
        <p:txBody>
          <a:bodyPr vert="horz" wrap="square" lIns="0" tIns="0" rIns="0" bIns="0" rtlCol="0" anchor="ctr">
            <a:spAutoFit/>
          </a:bodyPr>
          <a:lstStyle>
            <a:lvl1pPr algn="r">
              <a:defRPr sz="900">
                <a:solidFill>
                  <a:schemeClr val="bg1">
                    <a:lumMod val="50000"/>
                  </a:schemeClr>
                </a:solidFill>
              </a:defRPr>
            </a:lvl1pPr>
          </a:lstStyle>
          <a:p>
            <a:fld id="{2D546CA2-C1D2-4324-9E39-7858381B15B9}" type="slidenum">
              <a:rPr lang="en-US" smtClean="0"/>
              <a:pPr/>
              <a:t>‹#›</a:t>
            </a:fld>
            <a:endParaRPr lang="en-US"/>
          </a:p>
        </p:txBody>
      </p:sp>
      <p:sp>
        <p:nvSpPr>
          <p:cNvPr id="31" name="Text Placeholder 30">
            <a:extLst>
              <a:ext uri="{FF2B5EF4-FFF2-40B4-BE49-F238E27FC236}">
                <a16:creationId xmlns:a16="http://schemas.microsoft.com/office/drawing/2014/main" id="{88FC9B78-A235-4CE0-977E-121B08CE1B8A}"/>
              </a:ext>
            </a:extLst>
          </p:cNvPr>
          <p:cNvSpPr>
            <a:spLocks noGrp="1"/>
          </p:cNvSpPr>
          <p:nvPr>
            <p:ph type="body" idx="1"/>
          </p:nvPr>
        </p:nvSpPr>
        <p:spPr>
          <a:xfrm>
            <a:off x="609600" y="1409700"/>
            <a:ext cx="10972800" cy="516173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8A65C13-EF48-4316-9531-4619E0D65694}"/>
              </a:ext>
            </a:extLst>
          </p:cNvPr>
          <p:cNvSpPr>
            <a:spLocks noGrp="1"/>
          </p:cNvSpPr>
          <p:nvPr>
            <p:ph type="dt" sz="half" idx="2"/>
          </p:nvPr>
        </p:nvSpPr>
        <p:spPr>
          <a:xfrm>
            <a:off x="8748049" y="6694079"/>
            <a:ext cx="1462043" cy="138499"/>
          </a:xfrm>
          <a:prstGeom prst="rect">
            <a:avLst/>
          </a:prstGeom>
          <a:noFill/>
        </p:spPr>
        <p:txBody>
          <a:bodyPr vert="horz" wrap="square" lIns="0" tIns="0" rIns="0" bIns="0" rtlCol="0" anchor="ctr">
            <a:spAutoFit/>
          </a:bodyPr>
          <a:lstStyle>
            <a:lvl1pPr algn="ctr">
              <a:defRPr sz="900">
                <a:solidFill>
                  <a:schemeClr val="bg1">
                    <a:lumMod val="50000"/>
                  </a:schemeClr>
                </a:solidFill>
              </a:defRPr>
            </a:lvl1pPr>
          </a:lstStyle>
          <a:p>
            <a:endParaRPr lang="en-US"/>
          </a:p>
        </p:txBody>
      </p:sp>
      <p:sp>
        <p:nvSpPr>
          <p:cNvPr id="9" name="Freeform 5">
            <a:extLst>
              <a:ext uri="{FF2B5EF4-FFF2-40B4-BE49-F238E27FC236}">
                <a16:creationId xmlns:a16="http://schemas.microsoft.com/office/drawing/2014/main" id="{0EC8B140-7AC7-4332-A9C0-29A0F1C8E2C1}"/>
              </a:ext>
            </a:extLst>
          </p:cNvPr>
          <p:cNvSpPr>
            <a:spLocks noChangeAspect="1"/>
          </p:cNvSpPr>
          <p:nvPr userDrawn="1"/>
        </p:nvSpPr>
        <p:spPr bwMode="auto">
          <a:xfrm>
            <a:off x="11693088" y="6443529"/>
            <a:ext cx="444387" cy="367486"/>
          </a:xfrm>
          <a:custGeom>
            <a:avLst/>
            <a:gdLst>
              <a:gd name="T0" fmla="*/ 2402 w 2850"/>
              <a:gd name="T1" fmla="*/ 1175 h 3141"/>
              <a:gd name="T2" fmla="*/ 2402 w 2850"/>
              <a:gd name="T3" fmla="*/ 1175 h 3141"/>
              <a:gd name="T4" fmla="*/ 1421 w 2850"/>
              <a:gd name="T5" fmla="*/ 0 h 3141"/>
              <a:gd name="T6" fmla="*/ 445 w 2850"/>
              <a:gd name="T7" fmla="*/ 1175 h 3141"/>
              <a:gd name="T8" fmla="*/ 0 w 2850"/>
              <a:gd name="T9" fmla="*/ 2028 h 3141"/>
              <a:gd name="T10" fmla="*/ 710 w 2850"/>
              <a:gd name="T11" fmla="*/ 2689 h 3141"/>
              <a:gd name="T12" fmla="*/ 1096 w 2850"/>
              <a:gd name="T13" fmla="*/ 2605 h 3141"/>
              <a:gd name="T14" fmla="*/ 1383 w 2850"/>
              <a:gd name="T15" fmla="*/ 1393 h 3141"/>
              <a:gd name="T16" fmla="*/ 1421 w 2850"/>
              <a:gd name="T17" fmla="*/ 295 h 3141"/>
              <a:gd name="T18" fmla="*/ 1594 w 2850"/>
              <a:gd name="T19" fmla="*/ 1453 h 3141"/>
              <a:gd name="T20" fmla="*/ 1131 w 2850"/>
              <a:gd name="T21" fmla="*/ 3141 h 3141"/>
              <a:gd name="T22" fmla="*/ 1700 w 2850"/>
              <a:gd name="T23" fmla="*/ 3141 h 3141"/>
              <a:gd name="T24" fmla="*/ 1582 w 2850"/>
              <a:gd name="T25" fmla="*/ 2623 h 3141"/>
              <a:gd name="T26" fmla="*/ 2137 w 2850"/>
              <a:gd name="T27" fmla="*/ 2733 h 3141"/>
              <a:gd name="T28" fmla="*/ 2848 w 2850"/>
              <a:gd name="T29" fmla="*/ 2031 h 3141"/>
              <a:gd name="T30" fmla="*/ 2402 w 2850"/>
              <a:gd name="T31" fmla="*/ 1175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0" h="3141">
                <a:moveTo>
                  <a:pt x="2402" y="1175"/>
                </a:moveTo>
                <a:lnTo>
                  <a:pt x="2402" y="1175"/>
                </a:lnTo>
                <a:lnTo>
                  <a:pt x="1421" y="0"/>
                </a:lnTo>
                <a:lnTo>
                  <a:pt x="445" y="1175"/>
                </a:lnTo>
                <a:cubicBezTo>
                  <a:pt x="445" y="1175"/>
                  <a:pt x="0" y="1664"/>
                  <a:pt x="0" y="2028"/>
                </a:cubicBezTo>
                <a:cubicBezTo>
                  <a:pt x="0" y="2454"/>
                  <a:pt x="374" y="2689"/>
                  <a:pt x="710" y="2689"/>
                </a:cubicBezTo>
                <a:cubicBezTo>
                  <a:pt x="895" y="2689"/>
                  <a:pt x="1008" y="2647"/>
                  <a:pt x="1096" y="2605"/>
                </a:cubicBezTo>
                <a:cubicBezTo>
                  <a:pt x="1098" y="2595"/>
                  <a:pt x="1290" y="2150"/>
                  <a:pt x="1383" y="1393"/>
                </a:cubicBezTo>
                <a:cubicBezTo>
                  <a:pt x="1452" y="832"/>
                  <a:pt x="1421" y="295"/>
                  <a:pt x="1421" y="295"/>
                </a:cubicBezTo>
                <a:cubicBezTo>
                  <a:pt x="1421" y="295"/>
                  <a:pt x="1592" y="793"/>
                  <a:pt x="1594" y="1453"/>
                </a:cubicBezTo>
                <a:cubicBezTo>
                  <a:pt x="1594" y="2114"/>
                  <a:pt x="1231" y="3037"/>
                  <a:pt x="1131" y="3141"/>
                </a:cubicBezTo>
                <a:lnTo>
                  <a:pt x="1700" y="3141"/>
                </a:lnTo>
                <a:cubicBezTo>
                  <a:pt x="1486" y="2967"/>
                  <a:pt x="1467" y="2620"/>
                  <a:pt x="1582" y="2623"/>
                </a:cubicBezTo>
                <a:cubicBezTo>
                  <a:pt x="1685" y="2625"/>
                  <a:pt x="1800" y="2731"/>
                  <a:pt x="2137" y="2733"/>
                </a:cubicBezTo>
                <a:cubicBezTo>
                  <a:pt x="2476" y="2733"/>
                  <a:pt x="2850" y="2428"/>
                  <a:pt x="2848" y="2031"/>
                </a:cubicBezTo>
                <a:cubicBezTo>
                  <a:pt x="2848" y="1667"/>
                  <a:pt x="2402" y="1175"/>
                  <a:pt x="2402" y="1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0" name="Picture 9">
            <a:extLst>
              <a:ext uri="{FF2B5EF4-FFF2-40B4-BE49-F238E27FC236}">
                <a16:creationId xmlns:a16="http://schemas.microsoft.com/office/drawing/2014/main" id="{2904D026-F0B0-4CEB-9690-AAAE4EE45F41}"/>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876300"/>
            <a:ext cx="12188952" cy="78232"/>
          </a:xfrm>
          <a:prstGeom prst="rect">
            <a:avLst/>
          </a:prstGeom>
        </p:spPr>
      </p:pic>
    </p:spTree>
    <p:extLst>
      <p:ext uri="{BB962C8B-B14F-4D97-AF65-F5344CB8AC3E}">
        <p14:creationId xmlns:p14="http://schemas.microsoft.com/office/powerpoint/2010/main" val="35689481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5" r:id="rId30"/>
    <p:sldLayoutId id="2147483906" r:id="rId31"/>
    <p:sldLayoutId id="2147483907" r:id="rId32"/>
    <p:sldLayoutId id="2147483908" r:id="rId33"/>
  </p:sldLayoutIdLst>
  <p:hf hdr="0" dt="0"/>
  <p:txStyles>
    <p:titleStyle>
      <a:lvl1pPr algn="l" defTabSz="685783" rtl="0" eaLnBrk="1" latinLnBrk="0" hangingPunct="1">
        <a:lnSpc>
          <a:spcPct val="85000"/>
        </a:lnSpc>
        <a:spcBef>
          <a:spcPct val="0"/>
        </a:spcBef>
        <a:buNone/>
        <a:defRPr lang="en-US" sz="3000" b="0" i="0" u="none" kern="1200" spc="-38" baseline="0">
          <a:solidFill>
            <a:schemeClr val="tx1"/>
          </a:solidFill>
          <a:latin typeface="+mj-lt"/>
          <a:ea typeface="+mj-ea"/>
          <a:cs typeface="+mj-cs"/>
        </a:defRPr>
      </a:lvl1pPr>
    </p:titleStyle>
    <p:bodyStyle>
      <a:lvl1pPr marL="341313" indent="-341313" algn="l" defTabSz="685783" rtl="0" eaLnBrk="1" latinLnBrk="0" hangingPunct="1">
        <a:lnSpc>
          <a:spcPct val="95000"/>
        </a:lnSpc>
        <a:spcBef>
          <a:spcPts val="1800"/>
        </a:spcBef>
        <a:buClr>
          <a:schemeClr val="accent1"/>
        </a:buClr>
        <a:buFont typeface="Wingdings" panose="05000000000000000000" pitchFamily="2" charset="2"/>
        <a:buChar char=""/>
        <a:defRPr lang="en-US" sz="2200" kern="1200" smtClean="0">
          <a:solidFill>
            <a:schemeClr val="tx1"/>
          </a:solidFill>
          <a:latin typeface="+mn-lt"/>
          <a:ea typeface="+mn-ea"/>
          <a:cs typeface="+mn-cs"/>
        </a:defRPr>
      </a:lvl1pPr>
      <a:lvl2pPr marL="631825" indent="-290513" algn="l" defTabSz="685783" rtl="0" eaLnBrk="1" latinLnBrk="0" hangingPunct="1">
        <a:lnSpc>
          <a:spcPct val="95000"/>
        </a:lnSpc>
        <a:spcBef>
          <a:spcPts val="1200"/>
        </a:spcBef>
        <a:buClr>
          <a:schemeClr val="accent1">
            <a:lumMod val="75000"/>
          </a:schemeClr>
        </a:buClr>
        <a:buSzPct val="90000"/>
        <a:buFont typeface="Wingdings" panose="05000000000000000000" pitchFamily="2" charset="2"/>
        <a:buChar char=""/>
        <a:defRPr lang="en-US" sz="2200" kern="1200" smtClean="0">
          <a:solidFill>
            <a:schemeClr val="tx1"/>
          </a:solidFill>
          <a:latin typeface="+mn-lt"/>
          <a:ea typeface="+mn-ea"/>
          <a:cs typeface="+mn-cs"/>
        </a:defRPr>
      </a:lvl2pPr>
      <a:lvl3pPr marL="854075" indent="-222250" algn="l" defTabSz="685783" rtl="0" eaLnBrk="1" latinLnBrk="0" hangingPunct="1">
        <a:lnSpc>
          <a:spcPct val="95000"/>
        </a:lnSpc>
        <a:spcBef>
          <a:spcPts val="600"/>
        </a:spcBef>
        <a:buClr>
          <a:schemeClr val="accent1"/>
        </a:buClr>
        <a:buSzPct val="90000"/>
        <a:buFont typeface="Symbol" panose="05050102010706020507" pitchFamily="18" charset="2"/>
        <a:buChar char="¨"/>
        <a:defRPr lang="en-US" sz="2200" kern="1200" smtClean="0">
          <a:solidFill>
            <a:schemeClr val="tx1"/>
          </a:solidFill>
          <a:latin typeface="+mn-lt"/>
          <a:ea typeface="+mn-ea"/>
          <a:cs typeface="+mn-cs"/>
        </a:defRPr>
      </a:lvl3pPr>
      <a:lvl4pPr marL="1085850" indent="-231775" algn="l" defTabSz="685783" rtl="0" eaLnBrk="1" latinLnBrk="0" hangingPunct="1">
        <a:lnSpc>
          <a:spcPct val="95000"/>
        </a:lnSpc>
        <a:spcBef>
          <a:spcPts val="600"/>
        </a:spcBef>
        <a:buClr>
          <a:schemeClr val="accent1">
            <a:lumMod val="75000"/>
          </a:schemeClr>
        </a:buClr>
        <a:buSzPct val="80000"/>
        <a:buFont typeface="Open Sans" panose="020B0606030504020204" pitchFamily="34" charset="0"/>
        <a:buChar char="◊"/>
        <a:defRPr lang="en-US" sz="2200" kern="1200" smtClean="0">
          <a:solidFill>
            <a:schemeClr val="tx1"/>
          </a:solidFill>
          <a:latin typeface="+mn-lt"/>
          <a:ea typeface="+mn-ea"/>
          <a:cs typeface="+mn-cs"/>
        </a:defRPr>
      </a:lvl4pPr>
      <a:lvl5pPr marL="1316038" indent="-234950" algn="l" defTabSz="685783" rtl="0" eaLnBrk="1" latinLnBrk="0" hangingPunct="1">
        <a:lnSpc>
          <a:spcPct val="95000"/>
        </a:lnSpc>
        <a:spcBef>
          <a:spcPts val="600"/>
        </a:spcBef>
        <a:buClr>
          <a:schemeClr val="accent1"/>
        </a:buClr>
        <a:buSzPct val="100000"/>
        <a:buFont typeface="Wingdings" panose="05000000000000000000" pitchFamily="2" charset="2"/>
        <a:buChar char="§"/>
        <a:defRPr lang="en-US"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288">
          <p15:clr>
            <a:srgbClr val="F26B43"/>
          </p15:clr>
        </p15:guide>
        <p15:guide id="4" pos="5472">
          <p15:clr>
            <a:srgbClr val="F26B43"/>
          </p15:clr>
        </p15:guide>
        <p15:guide id="6" orient="horz" pos="888">
          <p15:clr>
            <a:srgbClr val="F26B43"/>
          </p15:clr>
        </p15:guide>
        <p15:guide id="10" orient="horz" pos="552">
          <p15:clr>
            <a:srgbClr val="F26B43"/>
          </p15:clr>
        </p15:guide>
        <p15:guide id="11" pos="528">
          <p15:clr>
            <a:srgbClr val="F26B43"/>
          </p15:clr>
        </p15:guide>
        <p15:guide id="13" pos="5232">
          <p15:clr>
            <a:srgbClr val="F26B43"/>
          </p15:clr>
        </p15:guide>
        <p15:guide id="14"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8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5.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3.xml"/><Relationship Id="rId5" Type="http://schemas.openxmlformats.org/officeDocument/2006/relationships/image" Target="../media/image62.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23.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hyperlink" Target="https://caenergysmarthomes.com/alterations/#alteration-incentiveshttps://incentives.switchison.org/" TargetMode="External"/><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s://incentives.switchison.org/" TargetMode="External"/><Relationship Id="rId5" Type="http://schemas.openxmlformats.org/officeDocument/2006/relationships/image" Target="../media/image71.png"/><Relationship Id="rId4" Type="http://schemas.openxmlformats.org/officeDocument/2006/relationships/hyperlink" Target="http://www.aqmd.gov/home/programs/community/community-detail?title=ev-charging-incentive" TargetMode="External"/><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20.xml.rels><?xml version="1.0" encoding="UTF-8" standalone="yes"?>
<Relationships xmlns="http://schemas.openxmlformats.org/package/2006/relationships"><Relationship Id="rId8" Type="http://schemas.openxmlformats.org/officeDocument/2006/relationships/hyperlink" Target="https://caenergysmarthomes.com/alterations/#alteration-incentiveshttps://incentives.switchison.org/" TargetMode="External"/><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incentives.switchison.org/" TargetMode="External"/><Relationship Id="rId5" Type="http://schemas.openxmlformats.org/officeDocument/2006/relationships/image" Target="../media/image71.png"/><Relationship Id="rId4" Type="http://schemas.openxmlformats.org/officeDocument/2006/relationships/hyperlink" Target="http://www.aqmd.gov/home/programs/community/community-detail?title=ev-charging-incentive" TargetMode="External"/><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microsoft.com/office/2018/10/relationships/comments" Target="../comments/modernComment_F77_52E3190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78.jp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6.xml"/><Relationship Id="rId1" Type="http://schemas.openxmlformats.org/officeDocument/2006/relationships/tags" Target="../tags/tag1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6.xml"/><Relationship Id="rId1" Type="http://schemas.openxmlformats.org/officeDocument/2006/relationships/tags" Target="../tags/tag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6.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82.png"/><Relationship Id="rId5" Type="http://schemas.openxmlformats.org/officeDocument/2006/relationships/tags" Target="../tags/tag18.xml"/><Relationship Id="rId10" Type="http://schemas.openxmlformats.org/officeDocument/2006/relationships/slideLayout" Target="../slideLayouts/slideLayout86.xml"/><Relationship Id="rId4" Type="http://schemas.openxmlformats.org/officeDocument/2006/relationships/tags" Target="../tags/tag17.xml"/><Relationship Id="rId9"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6.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9.xml"/><Relationship Id="rId1" Type="http://schemas.openxmlformats.org/officeDocument/2006/relationships/tags" Target="../tags/tag7.xml"/><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6.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E4E3A3_7FF962EA.xml"/><Relationship Id="rId2" Type="http://schemas.openxmlformats.org/officeDocument/2006/relationships/slideLayout" Target="../slideLayouts/slideLayout86.xml"/><Relationship Id="rId1" Type="http://schemas.openxmlformats.org/officeDocument/2006/relationships/tags" Target="../tags/tag25.xml"/><Relationship Id="rId5" Type="http://schemas.openxmlformats.org/officeDocument/2006/relationships/image" Target="../media/image85.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6.xml"/><Relationship Id="rId1" Type="http://schemas.openxmlformats.org/officeDocument/2006/relationships/tags" Target="../tags/tag26.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F78_CCBA116D.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8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ashp.neep.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85.xml"/><Relationship Id="rId4" Type="http://schemas.openxmlformats.org/officeDocument/2006/relationships/image" Target="../media/image45.jpeg"/></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5.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hyperlink" Target="https://www.redwoodenergy.net/watt-diet-calculator" TargetMode="External"/><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85.xml"/><Relationship Id="rId4" Type="http://schemas.openxmlformats.org/officeDocument/2006/relationships/image" Target="../media/image47.jpeg"/></Relationships>
</file>

<file path=ppt/slides/_rels/slide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1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1.png"/><Relationship Id="rId7" Type="http://schemas.openxmlformats.org/officeDocument/2006/relationships/image" Target="../media/image123.png"/><Relationship Id="rId12" Type="http://schemas.openxmlformats.org/officeDocument/2006/relationships/hyperlink" Target="https://www.linkedin.com/company/build-smart-group/?lipi=urn%3Ali%3Apage%3Ad_flagship3_profile_view_base%3BP1PBlwT1TxOsZ2Mx2Q3peA%3D%3D" TargetMode="External"/><Relationship Id="rId2" Type="http://schemas.openxmlformats.org/officeDocument/2006/relationships/image" Target="../media/image120.jpg"/><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hyperlink" Target="mailto:nick@buildsmartgroup.com" TargetMode="External"/><Relationship Id="rId5" Type="http://schemas.openxmlformats.org/officeDocument/2006/relationships/image" Target="../media/image122.png"/><Relationship Id="rId10" Type="http://schemas.openxmlformats.org/officeDocument/2006/relationships/hyperlink" Target="https://www.linkedin.com/company/build-smart-group" TargetMode="External"/><Relationship Id="rId4" Type="http://schemas.microsoft.com/office/2007/relationships/hdphoto" Target="../media/hdphoto2.wdp"/><Relationship Id="rId9" Type="http://schemas.openxmlformats.org/officeDocument/2006/relationships/hyperlink" Target="https://forms.gle/LybMxbbKJMXnHvu19"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189.xml"/><Relationship Id="rId6" Type="http://schemas.openxmlformats.org/officeDocument/2006/relationships/image" Target="../media/image44.jpeg"/><Relationship Id="rId5" Type="http://schemas.openxmlformats.org/officeDocument/2006/relationships/image" Target="../media/image126.png"/><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www.3c-ren.org/event/residential-compliance-forms-for-permitting-2/" TargetMode="External"/><Relationship Id="rId7" Type="http://schemas.openxmlformats.org/officeDocument/2006/relationships/hyperlink" Target="http://www.3c-ren.org/events" TargetMode="External"/><Relationship Id="rId2" Type="http://schemas.openxmlformats.org/officeDocument/2006/relationships/notesSlide" Target="../notesSlides/notesSlide24.xml"/><Relationship Id="rId1" Type="http://schemas.openxmlformats.org/officeDocument/2006/relationships/slideLayout" Target="../slideLayouts/slideLayout189.xml"/><Relationship Id="rId6" Type="http://schemas.openxmlformats.org/officeDocument/2006/relationships/hyperlink" Target="https://www.3c-ren.org/event/centralized-versus-decentralized-hrv-systems/" TargetMode="External"/><Relationship Id="rId5" Type="http://schemas.openxmlformats.org/officeDocument/2006/relationships/hyperlink" Target="https://www.3c-ren.org/event/residential-compliance-forms-for-occupancy-3/" TargetMode="External"/><Relationship Id="rId4" Type="http://schemas.openxmlformats.org/officeDocument/2006/relationships/hyperlink" Target="https://www.3c-ren.org/event/hrv-and-erv-basic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184.xml"/><Relationship Id="rId4" Type="http://schemas.openxmlformats.org/officeDocument/2006/relationships/image" Target="../media/image129.jpe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85.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65B9-784F-284A-9469-3D973DD1CE3A}"/>
              </a:ext>
            </a:extLst>
          </p:cNvPr>
          <p:cNvSpPr>
            <a:spLocks noGrp="1"/>
          </p:cNvSpPr>
          <p:nvPr>
            <p:ph type="ctrTitle"/>
          </p:nvPr>
        </p:nvSpPr>
        <p:spPr/>
        <p:txBody>
          <a:bodyPr>
            <a:normAutofit/>
          </a:bodyPr>
          <a:lstStyle/>
          <a:p>
            <a:r>
              <a:rPr lang="en-US"/>
              <a:t>We will be starting soon!</a:t>
            </a:r>
          </a:p>
        </p:txBody>
      </p:sp>
      <p:sp>
        <p:nvSpPr>
          <p:cNvPr id="3" name="Subtitle 2">
            <a:extLst>
              <a:ext uri="{FF2B5EF4-FFF2-40B4-BE49-F238E27FC236}">
                <a16:creationId xmlns:a16="http://schemas.microsoft.com/office/drawing/2014/main" id="{B382A6DF-D029-E54E-8CAA-3CF709E0B636}"/>
              </a:ext>
            </a:extLst>
          </p:cNvPr>
          <p:cNvSpPr>
            <a:spLocks noGrp="1"/>
          </p:cNvSpPr>
          <p:nvPr>
            <p:ph type="subTitle" idx="1"/>
          </p:nvPr>
        </p:nvSpPr>
        <p:spPr/>
        <p:txBody>
          <a:bodyPr>
            <a:normAutofit lnSpcReduction="10000"/>
          </a:bodyPr>
          <a:lstStyle/>
          <a:p>
            <a:r>
              <a:rPr lang="en-US"/>
              <a:t>Thanks for joining us</a:t>
            </a:r>
          </a:p>
          <a:p>
            <a:endParaRPr lang="en-US"/>
          </a:p>
        </p:txBody>
      </p:sp>
    </p:spTree>
    <p:extLst>
      <p:ext uri="{BB962C8B-B14F-4D97-AF65-F5344CB8AC3E}">
        <p14:creationId xmlns:p14="http://schemas.microsoft.com/office/powerpoint/2010/main" val="4510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7EDC2A-896D-1E61-9803-A4E5178819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6" name="Google Shape;779;p3">
            <a:extLst>
              <a:ext uri="{FF2B5EF4-FFF2-40B4-BE49-F238E27FC236}">
                <a16:creationId xmlns:a16="http://schemas.microsoft.com/office/drawing/2014/main" id="{9E38DBE3-0DA7-87F8-5EA9-2EF6178DDFD2}"/>
              </a:ext>
            </a:extLst>
          </p:cNvPr>
          <p:cNvSpPr txBox="1">
            <a:spLocks noGrp="1"/>
          </p:cNvSpPr>
          <p:nvPr>
            <p:ph type="title"/>
          </p:nvPr>
        </p:nvSpPr>
        <p:spPr>
          <a:xfrm>
            <a:off x="928799" y="607100"/>
            <a:ext cx="5710125" cy="69704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Avenir"/>
              <a:buNone/>
            </a:pPr>
            <a:r>
              <a:rPr lang="en-US" dirty="0"/>
              <a:t>OUR TIME TOGETHER</a:t>
            </a:r>
            <a:endParaRPr dirty="0"/>
          </a:p>
        </p:txBody>
      </p:sp>
      <p:sp>
        <p:nvSpPr>
          <p:cNvPr id="7" name="Google Shape;780;p3">
            <a:extLst>
              <a:ext uri="{FF2B5EF4-FFF2-40B4-BE49-F238E27FC236}">
                <a16:creationId xmlns:a16="http://schemas.microsoft.com/office/drawing/2014/main" id="{F9CB4B43-308A-566E-A671-F189F61277FF}"/>
              </a:ext>
            </a:extLst>
          </p:cNvPr>
          <p:cNvSpPr txBox="1">
            <a:spLocks noGrp="1"/>
          </p:cNvSpPr>
          <p:nvPr>
            <p:ph type="body" idx="1"/>
          </p:nvPr>
        </p:nvSpPr>
        <p:spPr>
          <a:xfrm>
            <a:off x="2416617" y="2366573"/>
            <a:ext cx="3256674" cy="49949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500"/>
              <a:buNone/>
            </a:pPr>
            <a:r>
              <a:rPr lang="en-US" sz="1800" b="1" i="0" dirty="0">
                <a:solidFill>
                  <a:schemeClr val="bg2"/>
                </a:solidFill>
                <a:latin typeface="Avenir"/>
              </a:rPr>
              <a:t>Why Electric Homes are Important  </a:t>
            </a:r>
            <a:endParaRPr sz="1800" b="1" i="0" dirty="0">
              <a:solidFill>
                <a:schemeClr val="bg2"/>
              </a:solidFill>
              <a:latin typeface="Avenir"/>
            </a:endParaRPr>
          </a:p>
        </p:txBody>
      </p:sp>
      <p:sp>
        <p:nvSpPr>
          <p:cNvPr id="8" name="Google Shape;781;p3">
            <a:extLst>
              <a:ext uri="{FF2B5EF4-FFF2-40B4-BE49-F238E27FC236}">
                <a16:creationId xmlns:a16="http://schemas.microsoft.com/office/drawing/2014/main" id="{55DD6455-4B56-996E-347A-E58AF21205FC}"/>
              </a:ext>
            </a:extLst>
          </p:cNvPr>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Modeling All-Electric Homes</a:t>
            </a:r>
            <a:endParaRPr dirty="0"/>
          </a:p>
        </p:txBody>
      </p:sp>
      <p:sp>
        <p:nvSpPr>
          <p:cNvPr id="9" name="Google Shape;782;p3">
            <a:extLst>
              <a:ext uri="{FF2B5EF4-FFF2-40B4-BE49-F238E27FC236}">
                <a16:creationId xmlns:a16="http://schemas.microsoft.com/office/drawing/2014/main" id="{1DC6EA21-AB51-E907-A061-101F1BC76455}"/>
              </a:ext>
            </a:extLst>
          </p:cNvPr>
          <p:cNvSpPr txBox="1">
            <a:spLocks/>
          </p:cNvSpPr>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1" u="none" strike="noStrike" cap="none">
                <a:solidFill>
                  <a:schemeClr val="dk2"/>
                </a:solidFill>
                <a:latin typeface="Arial"/>
                <a:ea typeface="Arial"/>
                <a:cs typeface="Arial"/>
                <a:sym typeface="Arial"/>
              </a:defRPr>
            </a:lvl9pPr>
          </a:lstStyle>
          <a:p>
            <a:fld id="{00000000-1234-1234-1234-123412341234}" type="slidenum">
              <a:rPr lang="en-US" smtClean="0"/>
              <a:pPr/>
              <a:t>10</a:t>
            </a:fld>
            <a:endParaRPr lang="en-US"/>
          </a:p>
        </p:txBody>
      </p:sp>
      <p:sp>
        <p:nvSpPr>
          <p:cNvPr id="10" name="Google Shape;784;p3">
            <a:extLst>
              <a:ext uri="{FF2B5EF4-FFF2-40B4-BE49-F238E27FC236}">
                <a16:creationId xmlns:a16="http://schemas.microsoft.com/office/drawing/2014/main" id="{8B23BAFB-729A-B72C-B390-9F363C182CDC}"/>
              </a:ext>
            </a:extLst>
          </p:cNvPr>
          <p:cNvSpPr txBox="1">
            <a:spLocks/>
          </p:cNvSpPr>
          <p:nvPr/>
        </p:nvSpPr>
        <p:spPr>
          <a:xfrm>
            <a:off x="6292769" y="2366573"/>
            <a:ext cx="3553477" cy="4994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2"/>
              </a:buClr>
              <a:buSzPct val="100000"/>
            </a:pPr>
            <a:r>
              <a:rPr lang="en-US" sz="1800" b="1" dirty="0">
                <a:solidFill>
                  <a:schemeClr val="bg2"/>
                </a:solidFill>
                <a:latin typeface="Avenir"/>
              </a:rPr>
              <a:t>Energy Code Requirements that Encourage Electrification</a:t>
            </a:r>
          </a:p>
        </p:txBody>
      </p:sp>
      <p:sp>
        <p:nvSpPr>
          <p:cNvPr id="11" name="Google Shape;785;p3">
            <a:extLst>
              <a:ext uri="{FF2B5EF4-FFF2-40B4-BE49-F238E27FC236}">
                <a16:creationId xmlns:a16="http://schemas.microsoft.com/office/drawing/2014/main" id="{F354D4C8-5615-F9CC-529C-F55226596114}"/>
              </a:ext>
            </a:extLst>
          </p:cNvPr>
          <p:cNvSpPr txBox="1">
            <a:spLocks/>
          </p:cNvSpPr>
          <p:nvPr/>
        </p:nvSpPr>
        <p:spPr>
          <a:xfrm>
            <a:off x="4096398" y="4776279"/>
            <a:ext cx="3863587" cy="3434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2"/>
              </a:buClr>
              <a:buSzPct val="100000"/>
            </a:pPr>
            <a:r>
              <a:rPr lang="en-US" sz="1800" b="1">
                <a:solidFill>
                  <a:schemeClr val="bg2"/>
                </a:solidFill>
                <a:latin typeface="Avenir"/>
              </a:rPr>
              <a:t>How All-Electric Performs vs Gas</a:t>
            </a:r>
            <a:endParaRPr lang="en-US" sz="1800" b="1" dirty="0">
              <a:solidFill>
                <a:schemeClr val="bg2"/>
              </a:solidFill>
              <a:latin typeface="Avenir"/>
            </a:endParaRPr>
          </a:p>
        </p:txBody>
      </p:sp>
      <p:sp>
        <p:nvSpPr>
          <p:cNvPr id="12" name="Google Shape;786;p3">
            <a:extLst>
              <a:ext uri="{FF2B5EF4-FFF2-40B4-BE49-F238E27FC236}">
                <a16:creationId xmlns:a16="http://schemas.microsoft.com/office/drawing/2014/main" id="{EAA54E40-0745-B191-6A3C-5936EAFDE462}"/>
              </a:ext>
            </a:extLst>
          </p:cNvPr>
          <p:cNvSpPr txBox="1">
            <a:spLocks/>
          </p:cNvSpPr>
          <p:nvPr/>
        </p:nvSpPr>
        <p:spPr>
          <a:xfrm>
            <a:off x="8049063" y="4776278"/>
            <a:ext cx="3256800" cy="3434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2"/>
              </a:buClr>
              <a:buSzPct val="100000"/>
            </a:pPr>
            <a:r>
              <a:rPr lang="en-US" sz="1800" b="1">
                <a:solidFill>
                  <a:schemeClr val="bg2"/>
                </a:solidFill>
                <a:latin typeface="Avenir"/>
              </a:rPr>
              <a:t>Lessons from the Field </a:t>
            </a:r>
            <a:endParaRPr lang="en-US" sz="1800" b="1" dirty="0">
              <a:solidFill>
                <a:schemeClr val="bg2"/>
              </a:solidFill>
              <a:latin typeface="Avenir"/>
            </a:endParaRPr>
          </a:p>
        </p:txBody>
      </p:sp>
      <p:sp>
        <p:nvSpPr>
          <p:cNvPr id="13" name="Google Shape;788;p3">
            <a:extLst>
              <a:ext uri="{FF2B5EF4-FFF2-40B4-BE49-F238E27FC236}">
                <a16:creationId xmlns:a16="http://schemas.microsoft.com/office/drawing/2014/main" id="{A7C15E78-0681-5E99-7B59-86E588878C79}"/>
              </a:ext>
            </a:extLst>
          </p:cNvPr>
          <p:cNvSpPr txBox="1">
            <a:spLocks/>
          </p:cNvSpPr>
          <p:nvPr/>
        </p:nvSpPr>
        <p:spPr>
          <a:xfrm>
            <a:off x="793058" y="4776279"/>
            <a:ext cx="3256800" cy="3434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2"/>
              </a:buClr>
              <a:buSzPts val="2500"/>
            </a:pPr>
            <a:r>
              <a:rPr lang="en-US" sz="1800" b="1">
                <a:solidFill>
                  <a:schemeClr val="bg2"/>
                </a:solidFill>
                <a:latin typeface="Avenir"/>
              </a:rPr>
              <a:t>How to Model All-Electric </a:t>
            </a:r>
            <a:endParaRPr lang="en-US" sz="1800" b="1" dirty="0">
              <a:solidFill>
                <a:schemeClr val="bg2"/>
              </a:solidFill>
              <a:latin typeface="Avenir"/>
            </a:endParaRPr>
          </a:p>
        </p:txBody>
      </p:sp>
      <p:sp>
        <p:nvSpPr>
          <p:cNvPr id="14" name="Google Shape;789;p3">
            <a:extLst>
              <a:ext uri="{FF2B5EF4-FFF2-40B4-BE49-F238E27FC236}">
                <a16:creationId xmlns:a16="http://schemas.microsoft.com/office/drawing/2014/main" id="{915C76A2-0C82-7B8A-0B59-1A81597C32EF}"/>
              </a:ext>
            </a:extLst>
          </p:cNvPr>
          <p:cNvSpPr txBox="1">
            <a:spLocks/>
          </p:cNvSpPr>
          <p:nvPr/>
        </p:nvSpPr>
        <p:spPr>
          <a:xfrm>
            <a:off x="2415854" y="2984804"/>
            <a:ext cx="3258201" cy="4994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600"/>
            </a:pPr>
            <a:r>
              <a:rPr lang="en-US" dirty="0">
                <a:solidFill>
                  <a:schemeClr val="bg1"/>
                </a:solidFill>
                <a:latin typeface="Avenir"/>
              </a:rPr>
              <a:t>Lower GHG Emissions &amp; Utility Costs, Incentives</a:t>
            </a:r>
          </a:p>
        </p:txBody>
      </p:sp>
      <p:sp>
        <p:nvSpPr>
          <p:cNvPr id="15" name="Google Shape;790;p3">
            <a:extLst>
              <a:ext uri="{FF2B5EF4-FFF2-40B4-BE49-F238E27FC236}">
                <a16:creationId xmlns:a16="http://schemas.microsoft.com/office/drawing/2014/main" id="{89C71E74-E436-CE3E-8F5E-EA637D3F0860}"/>
              </a:ext>
            </a:extLst>
          </p:cNvPr>
          <p:cNvSpPr txBox="1">
            <a:spLocks/>
          </p:cNvSpPr>
          <p:nvPr/>
        </p:nvSpPr>
        <p:spPr>
          <a:xfrm>
            <a:off x="6101879" y="2977017"/>
            <a:ext cx="3935256" cy="50728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600"/>
            </a:pPr>
            <a:r>
              <a:rPr lang="en-US">
                <a:solidFill>
                  <a:schemeClr val="bg1"/>
                </a:solidFill>
                <a:latin typeface="Avenir"/>
              </a:rPr>
              <a:t>Electric Ready, PV, Ventilation Requirements, VCHP &amp; HPWH Compliance Credit </a:t>
            </a:r>
            <a:endParaRPr lang="en-US" dirty="0">
              <a:solidFill>
                <a:schemeClr val="bg1"/>
              </a:solidFill>
              <a:latin typeface="Avenir"/>
            </a:endParaRPr>
          </a:p>
        </p:txBody>
      </p:sp>
      <p:sp>
        <p:nvSpPr>
          <p:cNvPr id="16" name="Google Shape;791;p3">
            <a:extLst>
              <a:ext uri="{FF2B5EF4-FFF2-40B4-BE49-F238E27FC236}">
                <a16:creationId xmlns:a16="http://schemas.microsoft.com/office/drawing/2014/main" id="{EBD1FA28-4BDA-8D03-E932-FF441A8754B5}"/>
              </a:ext>
            </a:extLst>
          </p:cNvPr>
          <p:cNvSpPr txBox="1">
            <a:spLocks/>
          </p:cNvSpPr>
          <p:nvPr/>
        </p:nvSpPr>
        <p:spPr>
          <a:xfrm>
            <a:off x="4070124" y="5141028"/>
            <a:ext cx="3916134" cy="6256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600"/>
            </a:pPr>
            <a:r>
              <a:rPr lang="en-US">
                <a:solidFill>
                  <a:schemeClr val="bg1"/>
                </a:solidFill>
                <a:latin typeface="Avenir"/>
              </a:rPr>
              <a:t>Compliance Comparisons in New Construction SF &amp; MF, SF Alteration Projects </a:t>
            </a:r>
            <a:endParaRPr lang="en-US" dirty="0">
              <a:solidFill>
                <a:schemeClr val="bg1"/>
              </a:solidFill>
              <a:latin typeface="Avenir"/>
            </a:endParaRPr>
          </a:p>
        </p:txBody>
      </p:sp>
      <p:sp>
        <p:nvSpPr>
          <p:cNvPr id="17" name="Google Shape;792;p3">
            <a:extLst>
              <a:ext uri="{FF2B5EF4-FFF2-40B4-BE49-F238E27FC236}">
                <a16:creationId xmlns:a16="http://schemas.microsoft.com/office/drawing/2014/main" id="{1B88F1BC-0413-150B-30DC-1EA9A96BB692}"/>
              </a:ext>
            </a:extLst>
          </p:cNvPr>
          <p:cNvSpPr txBox="1">
            <a:spLocks/>
          </p:cNvSpPr>
          <p:nvPr/>
        </p:nvSpPr>
        <p:spPr>
          <a:xfrm>
            <a:off x="8049063" y="5141028"/>
            <a:ext cx="3256800" cy="7356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600"/>
            </a:pPr>
            <a:r>
              <a:rPr lang="en-US">
                <a:solidFill>
                  <a:schemeClr val="bg1"/>
                </a:solidFill>
                <a:latin typeface="Avenir"/>
              </a:rPr>
              <a:t>Smooth HERS Verification Process, Installation of HPWH, Electrical Panel Space </a:t>
            </a:r>
            <a:endParaRPr lang="en-US" dirty="0">
              <a:solidFill>
                <a:schemeClr val="bg1"/>
              </a:solidFill>
              <a:latin typeface="Avenir"/>
            </a:endParaRPr>
          </a:p>
        </p:txBody>
      </p:sp>
      <p:sp>
        <p:nvSpPr>
          <p:cNvPr id="18" name="Google Shape;794;p3">
            <a:extLst>
              <a:ext uri="{FF2B5EF4-FFF2-40B4-BE49-F238E27FC236}">
                <a16:creationId xmlns:a16="http://schemas.microsoft.com/office/drawing/2014/main" id="{3C6B86EF-E115-69E6-0BC7-E60933B74A6D}"/>
              </a:ext>
            </a:extLst>
          </p:cNvPr>
          <p:cNvSpPr txBox="1">
            <a:spLocks/>
          </p:cNvSpPr>
          <p:nvPr/>
        </p:nvSpPr>
        <p:spPr>
          <a:xfrm>
            <a:off x="886138" y="5141028"/>
            <a:ext cx="3256800" cy="3434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600"/>
            </a:pPr>
            <a:r>
              <a:rPr lang="en-US">
                <a:solidFill>
                  <a:schemeClr val="bg1"/>
                </a:solidFill>
                <a:latin typeface="Avenir"/>
              </a:rPr>
              <a:t>In EnergyPro &amp; CBECC-Res </a:t>
            </a:r>
            <a:endParaRPr lang="en-US" dirty="0">
              <a:solidFill>
                <a:schemeClr val="bg1"/>
              </a:solidFill>
              <a:latin typeface="Avenir"/>
            </a:endParaRPr>
          </a:p>
        </p:txBody>
      </p:sp>
      <p:pic>
        <p:nvPicPr>
          <p:cNvPr id="19" name="Google Shape;795;p3" descr="Paper">
            <a:extLst>
              <a:ext uri="{FF2B5EF4-FFF2-40B4-BE49-F238E27FC236}">
                <a16:creationId xmlns:a16="http://schemas.microsoft.com/office/drawing/2014/main" id="{8F9A1D34-F666-6ED3-2321-B405E1E907DD}"/>
              </a:ext>
            </a:extLst>
          </p:cNvPr>
          <p:cNvPicPr preferRelativeResize="0">
            <a:picLocks/>
          </p:cNvPicPr>
          <p:nvPr/>
        </p:nvPicPr>
        <p:blipFill rotWithShape="1">
          <a:blip r:embed="rId2">
            <a:alphaModFix/>
          </a:blip>
          <a:srcRect/>
          <a:stretch/>
        </p:blipFill>
        <p:spPr>
          <a:xfrm>
            <a:off x="3613491" y="1414205"/>
            <a:ext cx="862926" cy="864000"/>
          </a:xfrm>
          <a:prstGeom prst="ellipse">
            <a:avLst/>
          </a:prstGeom>
          <a:noFill/>
          <a:ln>
            <a:noFill/>
          </a:ln>
        </p:spPr>
      </p:pic>
      <p:pic>
        <p:nvPicPr>
          <p:cNvPr id="20" name="Google Shape;798;p3" descr="Checklist RTL">
            <a:extLst>
              <a:ext uri="{FF2B5EF4-FFF2-40B4-BE49-F238E27FC236}">
                <a16:creationId xmlns:a16="http://schemas.microsoft.com/office/drawing/2014/main" id="{86E7F6F4-FAD7-F5EC-7296-28151093AB35}"/>
              </a:ext>
            </a:extLst>
          </p:cNvPr>
          <p:cNvPicPr preferRelativeResize="0">
            <a:picLocks/>
          </p:cNvPicPr>
          <p:nvPr/>
        </p:nvPicPr>
        <p:blipFill rotWithShape="1">
          <a:blip r:embed="rId3">
            <a:alphaModFix/>
          </a:blip>
          <a:srcRect/>
          <a:stretch/>
        </p:blipFill>
        <p:spPr>
          <a:xfrm>
            <a:off x="9243663" y="3754370"/>
            <a:ext cx="867600" cy="868680"/>
          </a:xfrm>
          <a:prstGeom prst="ellipse">
            <a:avLst/>
          </a:prstGeom>
          <a:noFill/>
          <a:ln>
            <a:noFill/>
          </a:ln>
        </p:spPr>
      </p:pic>
      <p:pic>
        <p:nvPicPr>
          <p:cNvPr id="21" name="Google Shape;799;p3" descr="List">
            <a:extLst>
              <a:ext uri="{FF2B5EF4-FFF2-40B4-BE49-F238E27FC236}">
                <a16:creationId xmlns:a16="http://schemas.microsoft.com/office/drawing/2014/main" id="{0F412740-C667-7D7E-87F1-573E8367AA7A}"/>
              </a:ext>
            </a:extLst>
          </p:cNvPr>
          <p:cNvPicPr preferRelativeResize="0">
            <a:picLocks/>
          </p:cNvPicPr>
          <p:nvPr/>
        </p:nvPicPr>
        <p:blipFill rotWithShape="1">
          <a:blip r:embed="rId4">
            <a:alphaModFix/>
          </a:blip>
          <a:srcRect/>
          <a:stretch/>
        </p:blipFill>
        <p:spPr>
          <a:xfrm>
            <a:off x="7635707" y="1409405"/>
            <a:ext cx="867600" cy="868800"/>
          </a:xfrm>
          <a:prstGeom prst="ellipse">
            <a:avLst/>
          </a:prstGeom>
          <a:noFill/>
          <a:ln>
            <a:noFill/>
          </a:ln>
        </p:spPr>
      </p:pic>
      <p:pic>
        <p:nvPicPr>
          <p:cNvPr id="22" name="Google Shape;800;p3" descr="Bullseye">
            <a:extLst>
              <a:ext uri="{FF2B5EF4-FFF2-40B4-BE49-F238E27FC236}">
                <a16:creationId xmlns:a16="http://schemas.microsoft.com/office/drawing/2014/main" id="{D8197E0B-1591-0E4F-AC66-71BC1FE67081}"/>
              </a:ext>
            </a:extLst>
          </p:cNvPr>
          <p:cNvPicPr preferRelativeResize="0">
            <a:picLocks/>
          </p:cNvPicPr>
          <p:nvPr/>
        </p:nvPicPr>
        <p:blipFill rotWithShape="1">
          <a:blip r:embed="rId5">
            <a:alphaModFix/>
          </a:blip>
          <a:srcRect/>
          <a:stretch/>
        </p:blipFill>
        <p:spPr>
          <a:xfrm>
            <a:off x="1987658" y="3763202"/>
            <a:ext cx="867600" cy="859848"/>
          </a:xfrm>
          <a:prstGeom prst="ellipse">
            <a:avLst/>
          </a:prstGeom>
          <a:noFill/>
          <a:ln>
            <a:noFill/>
          </a:ln>
        </p:spPr>
      </p:pic>
      <p:pic>
        <p:nvPicPr>
          <p:cNvPr id="23" name="Picture Placeholder 4" descr="Scales of justice with solid fill">
            <a:extLst>
              <a:ext uri="{FF2B5EF4-FFF2-40B4-BE49-F238E27FC236}">
                <a16:creationId xmlns:a16="http://schemas.microsoft.com/office/drawing/2014/main" id="{EE859EA3-8619-727B-CCE0-9BF48AEA4DF8}"/>
              </a:ext>
            </a:extLst>
          </p:cNvPr>
          <p:cNvPicPr>
            <a:picLocks noChangeAspect="1"/>
          </p:cNvPicPr>
          <p:nvPr/>
        </p:nvPicPr>
        <p:blipFill>
          <a:blip r:embed="rId6">
            <a:duotone>
              <a:schemeClr val="bg2">
                <a:shade val="45000"/>
                <a:satMod val="135000"/>
              </a:schemeClr>
              <a:prstClr val="white"/>
            </a:duotone>
            <a:alphaModFix/>
            <a:lum bright="21000"/>
            <a:extLst>
              <a:ext uri="{96DAC541-7B7A-43D3-8B79-37D633B846F1}">
                <asvg:svgBlip xmlns:asvg="http://schemas.microsoft.com/office/drawing/2016/SVG/main" r:embed="rId7"/>
              </a:ext>
            </a:extLst>
          </a:blip>
          <a:srcRect l="91" r="91"/>
          <a:stretch>
            <a:fillRect/>
          </a:stretch>
        </p:blipFill>
        <p:spPr>
          <a:xfrm>
            <a:off x="5594391" y="3754250"/>
            <a:ext cx="867600" cy="868800"/>
          </a:xfrm>
          <a:prstGeom prst="ellipse">
            <a:avLst/>
          </a:prstGeom>
        </p:spPr>
      </p:pic>
    </p:spTree>
    <p:extLst>
      <p:ext uri="{BB962C8B-B14F-4D97-AF65-F5344CB8AC3E}">
        <p14:creationId xmlns:p14="http://schemas.microsoft.com/office/powerpoint/2010/main" val="381054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1DBC-6FE3-09BD-ECB0-752ED6172707}"/>
              </a:ext>
            </a:extLst>
          </p:cNvPr>
          <p:cNvSpPr>
            <a:spLocks noGrp="1"/>
          </p:cNvSpPr>
          <p:nvPr>
            <p:ph type="title"/>
          </p:nvPr>
        </p:nvSpPr>
        <p:spPr>
          <a:xfrm>
            <a:off x="1553677" y="5454188"/>
            <a:ext cx="9384900" cy="915900"/>
          </a:xfrm>
        </p:spPr>
        <p:txBody>
          <a:bodyPr/>
          <a:lstStyle/>
          <a:p>
            <a:r>
              <a:rPr lang="en-US" dirty="0"/>
              <a:t>Why All-Electric Homes are Important</a:t>
            </a:r>
          </a:p>
        </p:txBody>
      </p:sp>
      <p:sp>
        <p:nvSpPr>
          <p:cNvPr id="3" name="Slide Number Placeholder 2">
            <a:extLst>
              <a:ext uri="{FF2B5EF4-FFF2-40B4-BE49-F238E27FC236}">
                <a16:creationId xmlns:a16="http://schemas.microsoft.com/office/drawing/2014/main" id="{A698F235-0B64-2435-63A5-1D449DD63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502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34740-22D8-2922-BB9C-E814D6527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8" name="Picture 7">
            <a:extLst>
              <a:ext uri="{FF2B5EF4-FFF2-40B4-BE49-F238E27FC236}">
                <a16:creationId xmlns:a16="http://schemas.microsoft.com/office/drawing/2014/main" id="{B7CECB72-98B7-40C8-5336-B8CB778BE48C}"/>
              </a:ext>
            </a:extLst>
          </p:cNvPr>
          <p:cNvPicPr>
            <a:picLocks noChangeAspect="1"/>
          </p:cNvPicPr>
          <p:nvPr/>
        </p:nvPicPr>
        <p:blipFill>
          <a:blip r:embed="rId2"/>
          <a:stretch>
            <a:fillRect/>
          </a:stretch>
        </p:blipFill>
        <p:spPr>
          <a:xfrm>
            <a:off x="1783080" y="168447"/>
            <a:ext cx="3506372" cy="5358329"/>
          </a:xfrm>
          <a:prstGeom prst="rect">
            <a:avLst/>
          </a:prstGeom>
        </p:spPr>
      </p:pic>
      <p:pic>
        <p:nvPicPr>
          <p:cNvPr id="10" name="Picture 9">
            <a:extLst>
              <a:ext uri="{FF2B5EF4-FFF2-40B4-BE49-F238E27FC236}">
                <a16:creationId xmlns:a16="http://schemas.microsoft.com/office/drawing/2014/main" id="{77910C46-561E-FD37-9DD0-0DA6C7DFD4D2}"/>
              </a:ext>
            </a:extLst>
          </p:cNvPr>
          <p:cNvPicPr>
            <a:picLocks noChangeAspect="1"/>
          </p:cNvPicPr>
          <p:nvPr/>
        </p:nvPicPr>
        <p:blipFill>
          <a:blip r:embed="rId3"/>
          <a:stretch>
            <a:fillRect/>
          </a:stretch>
        </p:blipFill>
        <p:spPr>
          <a:xfrm>
            <a:off x="6254107" y="305362"/>
            <a:ext cx="4305901" cy="1495634"/>
          </a:xfrm>
          <a:prstGeom prst="rect">
            <a:avLst/>
          </a:prstGeom>
        </p:spPr>
      </p:pic>
      <p:pic>
        <p:nvPicPr>
          <p:cNvPr id="14" name="Picture 13">
            <a:extLst>
              <a:ext uri="{FF2B5EF4-FFF2-40B4-BE49-F238E27FC236}">
                <a16:creationId xmlns:a16="http://schemas.microsoft.com/office/drawing/2014/main" id="{FBDCE6F7-EDE0-F476-5F82-B7E977266F5C}"/>
              </a:ext>
            </a:extLst>
          </p:cNvPr>
          <p:cNvPicPr>
            <a:picLocks noChangeAspect="1"/>
          </p:cNvPicPr>
          <p:nvPr/>
        </p:nvPicPr>
        <p:blipFill>
          <a:blip r:embed="rId4"/>
          <a:stretch>
            <a:fillRect/>
          </a:stretch>
        </p:blipFill>
        <p:spPr>
          <a:xfrm>
            <a:off x="5289452" y="2146170"/>
            <a:ext cx="6441802" cy="1402881"/>
          </a:xfrm>
          <a:prstGeom prst="rect">
            <a:avLst/>
          </a:prstGeom>
        </p:spPr>
      </p:pic>
    </p:spTree>
    <p:extLst>
      <p:ext uri="{BB962C8B-B14F-4D97-AF65-F5344CB8AC3E}">
        <p14:creationId xmlns:p14="http://schemas.microsoft.com/office/powerpoint/2010/main" val="178588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39"/>
          <p:cNvSpPr txBox="1">
            <a:spLocks noGrp="1"/>
          </p:cNvSpPr>
          <p:nvPr>
            <p:ph type="title"/>
          </p:nvPr>
        </p:nvSpPr>
        <p:spPr>
          <a:xfrm>
            <a:off x="818447" y="211400"/>
            <a:ext cx="11083327"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000"/>
              <a:buFont typeface="Avenir"/>
              <a:buNone/>
            </a:pPr>
            <a:r>
              <a:rPr lang="en-US" dirty="0"/>
              <a:t>All-Electric Designs Reduce GHG Emissions ~50%</a:t>
            </a:r>
            <a:endParaRPr dirty="0"/>
          </a:p>
        </p:txBody>
      </p:sp>
      <p:sp>
        <p:nvSpPr>
          <p:cNvPr id="1031" name="Google Shape;1031;p3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1" u="none" strike="noStrike" kern="0" cap="none" spc="0" normalizeH="0" baseline="0" noProof="0">
                <a:ln>
                  <a:noFill/>
                </a:ln>
                <a:solidFill>
                  <a:srgbClr val="FFCD6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1" u="none" strike="noStrike" kern="0" cap="none" spc="0" normalizeH="0" baseline="0" noProof="0">
              <a:ln>
                <a:noFill/>
              </a:ln>
              <a:solidFill>
                <a:srgbClr val="FFCD6B"/>
              </a:solidFill>
              <a:effectLst/>
              <a:uLnTx/>
              <a:uFillTx/>
              <a:latin typeface="Arial"/>
              <a:cs typeface="Arial"/>
              <a:sym typeface="Arial"/>
            </a:endParaRPr>
          </a:p>
        </p:txBody>
      </p:sp>
      <p:sp>
        <p:nvSpPr>
          <p:cNvPr id="1033" name="Google Shape;1033;p39"/>
          <p:cNvSpPr txBox="1"/>
          <p:nvPr/>
        </p:nvSpPr>
        <p:spPr>
          <a:xfrm>
            <a:off x="115932" y="6277925"/>
            <a:ext cx="11083327"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Arial"/>
                <a:ea typeface="Arial"/>
                <a:cs typeface="Arial"/>
                <a:sym typeface="Arial"/>
              </a:rPr>
              <a:t>Source: CBECC-RES 2022 modeling of new 1751 </a:t>
            </a:r>
            <a:r>
              <a:rPr kumimoji="0" lang="en-US" sz="1400" b="0" i="1" u="none" strike="noStrike" kern="0" cap="none" spc="0" normalizeH="0" baseline="0" noProof="0" dirty="0" err="1">
                <a:ln>
                  <a:noFill/>
                </a:ln>
                <a:solidFill>
                  <a:srgbClr val="FFFFFF"/>
                </a:solidFill>
                <a:effectLst/>
                <a:uLnTx/>
                <a:uFillTx/>
                <a:latin typeface="Arial"/>
                <a:ea typeface="Arial"/>
                <a:cs typeface="Arial"/>
                <a:sym typeface="Arial"/>
              </a:rPr>
              <a:t>sqft</a:t>
            </a:r>
            <a:r>
              <a:rPr kumimoji="0" lang="en-US" sz="1400" b="0" i="1" u="none" strike="noStrike" kern="0" cap="none" spc="0" normalizeH="0" baseline="0" noProof="0" dirty="0">
                <a:ln>
                  <a:noFill/>
                </a:ln>
                <a:solidFill>
                  <a:srgbClr val="FFFFFF"/>
                </a:solidFill>
                <a:effectLst/>
                <a:uLnTx/>
                <a:uFillTx/>
                <a:latin typeface="Arial"/>
                <a:ea typeface="Arial"/>
                <a:cs typeface="Arial"/>
                <a:sym typeface="Arial"/>
              </a:rPr>
              <a:t> home with standard efficiency gas furnace/heat pump; gas tankless/heat pump water heater; gas &amp; electric appliances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2" name="Group 1">
            <a:extLst>
              <a:ext uri="{FF2B5EF4-FFF2-40B4-BE49-F238E27FC236}">
                <a16:creationId xmlns:a16="http://schemas.microsoft.com/office/drawing/2014/main" id="{519E06CD-239E-2CF5-C173-608DD96F8D88}"/>
              </a:ext>
            </a:extLst>
          </p:cNvPr>
          <p:cNvGrpSpPr/>
          <p:nvPr/>
        </p:nvGrpSpPr>
        <p:grpSpPr>
          <a:xfrm>
            <a:off x="2702666" y="1477865"/>
            <a:ext cx="6501700" cy="3902269"/>
            <a:chOff x="818448" y="1417060"/>
            <a:chExt cx="6501700" cy="3902269"/>
          </a:xfrm>
        </p:grpSpPr>
        <p:pic>
          <p:nvPicPr>
            <p:cNvPr id="1032" name="Google Shape;1032;p39" descr="Chart, bar chart&#10;&#10;Description automatically generated"/>
            <p:cNvPicPr preferRelativeResize="0"/>
            <p:nvPr/>
          </p:nvPicPr>
          <p:blipFill rotWithShape="1">
            <a:blip r:embed="rId3">
              <a:alphaModFix/>
            </a:blip>
            <a:srcRect/>
            <a:stretch/>
          </p:blipFill>
          <p:spPr>
            <a:xfrm>
              <a:off x="818448" y="1417060"/>
              <a:ext cx="6501700" cy="3902269"/>
            </a:xfrm>
            <a:prstGeom prst="rect">
              <a:avLst/>
            </a:prstGeom>
            <a:noFill/>
            <a:ln>
              <a:noFill/>
            </a:ln>
          </p:spPr>
        </p:pic>
        <p:cxnSp>
          <p:nvCxnSpPr>
            <p:cNvPr id="1034" name="Google Shape;1034;p39"/>
            <p:cNvCxnSpPr/>
            <p:nvPr/>
          </p:nvCxnSpPr>
          <p:spPr>
            <a:xfrm rot="10800000">
              <a:off x="2862448" y="2090694"/>
              <a:ext cx="0" cy="2047009"/>
            </a:xfrm>
            <a:prstGeom prst="straightConnector1">
              <a:avLst/>
            </a:prstGeom>
            <a:noFill/>
            <a:ln w="12700" cap="flat" cmpd="sng">
              <a:solidFill>
                <a:schemeClr val="dk1"/>
              </a:solidFill>
              <a:prstDash val="solid"/>
              <a:round/>
              <a:headEnd type="none" w="sm" len="sm"/>
              <a:tailEnd type="none" w="sm" len="sm"/>
            </a:ln>
          </p:spPr>
        </p:cxnSp>
        <p:cxnSp>
          <p:nvCxnSpPr>
            <p:cNvPr id="1035" name="Google Shape;1035;p39"/>
            <p:cNvCxnSpPr/>
            <p:nvPr/>
          </p:nvCxnSpPr>
          <p:spPr>
            <a:xfrm rot="10800000">
              <a:off x="3825346" y="2097620"/>
              <a:ext cx="0" cy="2047009"/>
            </a:xfrm>
            <a:prstGeom prst="straightConnector1">
              <a:avLst/>
            </a:prstGeom>
            <a:noFill/>
            <a:ln w="12700" cap="flat" cmpd="sng">
              <a:solidFill>
                <a:schemeClr val="dk1"/>
              </a:solidFill>
              <a:prstDash val="solid"/>
              <a:round/>
              <a:headEnd type="none" w="sm" len="sm"/>
              <a:tailEnd type="none" w="sm" len="sm"/>
            </a:ln>
          </p:spPr>
        </p:cxnSp>
        <p:cxnSp>
          <p:nvCxnSpPr>
            <p:cNvPr id="1036" name="Google Shape;1036;p39"/>
            <p:cNvCxnSpPr/>
            <p:nvPr/>
          </p:nvCxnSpPr>
          <p:spPr>
            <a:xfrm rot="10800000">
              <a:off x="4788230" y="2094155"/>
              <a:ext cx="0" cy="2047009"/>
            </a:xfrm>
            <a:prstGeom prst="straightConnector1">
              <a:avLst/>
            </a:prstGeom>
            <a:noFill/>
            <a:ln w="12700" cap="flat" cmpd="sng">
              <a:solidFill>
                <a:schemeClr val="dk1"/>
              </a:solidFill>
              <a:prstDash val="solid"/>
              <a:round/>
              <a:headEnd type="none" w="sm" len="sm"/>
              <a:tailEnd type="none" w="sm" len="sm"/>
            </a:ln>
          </p:spPr>
        </p:cxnSp>
        <p:sp>
          <p:nvSpPr>
            <p:cNvPr id="1037" name="Google Shape;1037;p39"/>
            <p:cNvSpPr txBox="1"/>
            <p:nvPr/>
          </p:nvSpPr>
          <p:spPr>
            <a:xfrm>
              <a:off x="2477989" y="3013401"/>
              <a:ext cx="41563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50%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9"/>
            <p:cNvSpPr txBox="1"/>
            <p:nvPr/>
          </p:nvSpPr>
          <p:spPr>
            <a:xfrm>
              <a:off x="3396639" y="3013401"/>
              <a:ext cx="41563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48%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9"/>
            <p:cNvSpPr txBox="1"/>
            <p:nvPr/>
          </p:nvSpPr>
          <p:spPr>
            <a:xfrm>
              <a:off x="4384894" y="3006475"/>
              <a:ext cx="41563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9"/>
            <p:cNvSpPr txBox="1"/>
            <p:nvPr/>
          </p:nvSpPr>
          <p:spPr>
            <a:xfrm>
              <a:off x="5339293" y="2958665"/>
              <a:ext cx="41563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47%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AB70-CDC2-4CFA-AC6A-3B2D3C0AA20A}"/>
              </a:ext>
            </a:extLst>
          </p:cNvPr>
          <p:cNvSpPr>
            <a:spLocks noGrp="1"/>
          </p:cNvSpPr>
          <p:nvPr>
            <p:ph type="title"/>
          </p:nvPr>
        </p:nvSpPr>
        <p:spPr>
          <a:xfrm>
            <a:off x="-887284" y="0"/>
            <a:ext cx="9971100" cy="1325700"/>
          </a:xfrm>
        </p:spPr>
        <p:txBody>
          <a:bodyPr vert="horz" lIns="91440" tIns="45720" rIns="91440" bIns="45720" rtlCol="0" anchor="ctr">
            <a:normAutofit/>
          </a:bodyPr>
          <a:lstStyle/>
          <a:p>
            <a:pPr algn="ctr"/>
            <a:r>
              <a:rPr lang="en-US" sz="3200" dirty="0">
                <a:solidFill>
                  <a:srgbClr val="333333"/>
                </a:solidFill>
                <a:latin typeface="+mj-lt"/>
              </a:rPr>
              <a:t>Utility Bills Better All-Electric</a:t>
            </a:r>
          </a:p>
        </p:txBody>
      </p:sp>
      <p:graphicFrame>
        <p:nvGraphicFramePr>
          <p:cNvPr id="9" name="Table 9">
            <a:extLst>
              <a:ext uri="{FF2B5EF4-FFF2-40B4-BE49-F238E27FC236}">
                <a16:creationId xmlns:a16="http://schemas.microsoft.com/office/drawing/2014/main" id="{FD745574-762A-413E-93CC-9E97DDB09120}"/>
              </a:ext>
            </a:extLst>
          </p:cNvPr>
          <p:cNvGraphicFramePr>
            <a:graphicFrameLocks noGrp="1"/>
          </p:cNvGraphicFramePr>
          <p:nvPr>
            <p:ph idx="4294967295"/>
            <p:extLst>
              <p:ext uri="{D42A27DB-BD31-4B8C-83A1-F6EECF244321}">
                <p14:modId xmlns:p14="http://schemas.microsoft.com/office/powerpoint/2010/main" val="3650485700"/>
              </p:ext>
            </p:extLst>
          </p:nvPr>
        </p:nvGraphicFramePr>
        <p:xfrm>
          <a:off x="929641" y="1285876"/>
          <a:ext cx="10764932" cy="2606825"/>
        </p:xfrm>
        <a:graphic>
          <a:graphicData uri="http://schemas.openxmlformats.org/drawingml/2006/table">
            <a:tbl>
              <a:tblPr firstRow="1" bandRow="1">
                <a:tableStyleId>{F5AB1C69-6EDB-4FF4-983F-18BD219EF322}</a:tableStyleId>
              </a:tblPr>
              <a:tblGrid>
                <a:gridCol w="2086294">
                  <a:extLst>
                    <a:ext uri="{9D8B030D-6E8A-4147-A177-3AD203B41FA5}">
                      <a16:colId xmlns:a16="http://schemas.microsoft.com/office/drawing/2014/main" val="847193860"/>
                    </a:ext>
                  </a:extLst>
                </a:gridCol>
                <a:gridCol w="1083459">
                  <a:extLst>
                    <a:ext uri="{9D8B030D-6E8A-4147-A177-3AD203B41FA5}">
                      <a16:colId xmlns:a16="http://schemas.microsoft.com/office/drawing/2014/main" val="1449251202"/>
                    </a:ext>
                  </a:extLst>
                </a:gridCol>
                <a:gridCol w="1456267">
                  <a:extLst>
                    <a:ext uri="{9D8B030D-6E8A-4147-A177-3AD203B41FA5}">
                      <a16:colId xmlns:a16="http://schemas.microsoft.com/office/drawing/2014/main" val="3045409079"/>
                    </a:ext>
                  </a:extLst>
                </a:gridCol>
                <a:gridCol w="1142022">
                  <a:extLst>
                    <a:ext uri="{9D8B030D-6E8A-4147-A177-3AD203B41FA5}">
                      <a16:colId xmlns:a16="http://schemas.microsoft.com/office/drawing/2014/main" val="44310981"/>
                    </a:ext>
                  </a:extLst>
                </a:gridCol>
                <a:gridCol w="2600696">
                  <a:extLst>
                    <a:ext uri="{9D8B030D-6E8A-4147-A177-3AD203B41FA5}">
                      <a16:colId xmlns:a16="http://schemas.microsoft.com/office/drawing/2014/main" val="2589270062"/>
                    </a:ext>
                  </a:extLst>
                </a:gridCol>
                <a:gridCol w="2396194">
                  <a:extLst>
                    <a:ext uri="{9D8B030D-6E8A-4147-A177-3AD203B41FA5}">
                      <a16:colId xmlns:a16="http://schemas.microsoft.com/office/drawing/2014/main" val="394040044"/>
                    </a:ext>
                  </a:extLst>
                </a:gridCol>
              </a:tblGrid>
              <a:tr h="802036">
                <a:tc>
                  <a:txBody>
                    <a:bodyPr/>
                    <a:lstStyle/>
                    <a:p>
                      <a:endParaRPr lang="en-US" sz="1400"/>
                    </a:p>
                  </a:txBody>
                  <a:tcPr marL="151204" marR="151204" marT="35914" marB="35914"/>
                </a:tc>
                <a:tc gridSpan="3">
                  <a:txBody>
                    <a:bodyPr/>
                    <a:lstStyle/>
                    <a:p>
                      <a:pPr algn="ctr"/>
                      <a:r>
                        <a:rPr lang="en-US" sz="2400" dirty="0"/>
                        <a:t>Standard PV</a:t>
                      </a:r>
                    </a:p>
                  </a:txBody>
                  <a:tcPr marL="151204" marR="151204" marT="35914" marB="35914" anchor="ctr"/>
                </a:tc>
                <a:tc hMerge="1">
                  <a:txBody>
                    <a:bodyPr/>
                    <a:lstStyle/>
                    <a:p>
                      <a:endParaRPr lang="en-US"/>
                    </a:p>
                  </a:txBody>
                  <a:tcPr/>
                </a:tc>
                <a:tc hMerge="1">
                  <a:txBody>
                    <a:bodyPr/>
                    <a:lstStyle/>
                    <a:p>
                      <a:endParaRPr lang="en-US"/>
                    </a:p>
                  </a:txBody>
                  <a:tcPr/>
                </a:tc>
                <a:tc>
                  <a:txBody>
                    <a:bodyPr/>
                    <a:lstStyle/>
                    <a:p>
                      <a:pPr algn="ctr"/>
                      <a:r>
                        <a:rPr lang="en-US" sz="2400" dirty="0"/>
                        <a:t>Add 1 PV Panel</a:t>
                      </a:r>
                    </a:p>
                  </a:txBody>
                  <a:tcPr marL="151204" marR="151204" marT="35914" marB="35914" anchor="ctr"/>
                </a:tc>
                <a:tc>
                  <a:txBody>
                    <a:bodyPr/>
                    <a:lstStyle/>
                    <a:p>
                      <a:pPr algn="ctr"/>
                      <a:r>
                        <a:rPr lang="en-US" sz="1200" dirty="0"/>
                        <a:t> </a:t>
                      </a:r>
                      <a:r>
                        <a:rPr lang="en-US" sz="1800" dirty="0"/>
                        <a:t>% Savings Over Conventional with Standard PV</a:t>
                      </a:r>
                    </a:p>
                  </a:txBody>
                  <a:tcPr marL="151204" marR="151204" marT="35914" marB="35914"/>
                </a:tc>
                <a:extLst>
                  <a:ext uri="{0D108BD9-81ED-4DB2-BD59-A6C34878D82A}">
                    <a16:rowId xmlns:a16="http://schemas.microsoft.com/office/drawing/2014/main" val="4260704224"/>
                  </a:ext>
                </a:extLst>
              </a:tr>
              <a:tr h="570679">
                <a:tc>
                  <a:txBody>
                    <a:bodyPr/>
                    <a:lstStyle/>
                    <a:p>
                      <a:r>
                        <a:rPr lang="en-US" sz="1400" dirty="0"/>
                        <a:t>Conventional Gas/Electric</a:t>
                      </a:r>
                    </a:p>
                  </a:txBody>
                  <a:tcPr marL="151204" marR="151204" marT="35914" marB="35914"/>
                </a:tc>
                <a:tc>
                  <a:txBody>
                    <a:bodyPr/>
                    <a:lstStyle/>
                    <a:p>
                      <a:pPr algn="ctr"/>
                      <a:r>
                        <a:rPr lang="en-US" sz="1400"/>
                        <a:t>Gas</a:t>
                      </a:r>
                    </a:p>
                    <a:p>
                      <a:pPr algn="ctr"/>
                      <a:r>
                        <a:rPr lang="en-US" sz="1400"/>
                        <a:t>$452</a:t>
                      </a:r>
                      <a:endParaRPr lang="en-US" sz="1400">
                        <a:latin typeface="Abadi Extra Light" panose="020B0204020104020204" pitchFamily="34" charset="0"/>
                      </a:endParaRPr>
                    </a:p>
                  </a:txBody>
                  <a:tcPr marL="151204" marR="151204" marT="35914" marB="35914" anchor="ctr"/>
                </a:tc>
                <a:tc>
                  <a:txBody>
                    <a:bodyPr/>
                    <a:lstStyle/>
                    <a:p>
                      <a:pPr algn="ctr"/>
                      <a:r>
                        <a:rPr lang="en-US" sz="1400" dirty="0"/>
                        <a:t>Electric</a:t>
                      </a:r>
                    </a:p>
                    <a:p>
                      <a:pPr algn="ctr"/>
                      <a:r>
                        <a:rPr lang="en-US" sz="1400" dirty="0"/>
                        <a:t>$169</a:t>
                      </a:r>
                      <a:endParaRPr lang="en-US" sz="1400" dirty="0">
                        <a:latin typeface="Abadi Extra Light" panose="020B0204020104020204" pitchFamily="34" charset="0"/>
                      </a:endParaRPr>
                    </a:p>
                  </a:txBody>
                  <a:tcPr marL="151204" marR="151204" marT="35914" marB="3591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$621</a:t>
                      </a:r>
                    </a:p>
                  </a:txBody>
                  <a:tcPr marL="151204" marR="151204" marT="35914" marB="35914" anchor="ctr"/>
                </a:tc>
                <a:tc>
                  <a:txBody>
                    <a:bodyPr/>
                    <a:lstStyle/>
                    <a:p>
                      <a:pPr algn="ctr"/>
                      <a:r>
                        <a:rPr lang="en-US" sz="1400" dirty="0"/>
                        <a:t>Total </a:t>
                      </a:r>
                    </a:p>
                    <a:p>
                      <a:pPr algn="ctr"/>
                      <a:r>
                        <a:rPr lang="en-US" sz="1400" dirty="0"/>
                        <a:t>$607</a:t>
                      </a:r>
                      <a:endParaRPr lang="en-US" sz="1400" dirty="0">
                        <a:latin typeface="Abadi Extra Light" panose="020B0204020104020204" pitchFamily="34" charset="0"/>
                      </a:endParaRPr>
                    </a:p>
                  </a:txBody>
                  <a:tcPr marL="151204" marR="151204" marT="35914" marB="35914" anchor="ctr"/>
                </a:tc>
                <a:tc>
                  <a:txBody>
                    <a:bodyPr/>
                    <a:lstStyle/>
                    <a:p>
                      <a:pPr algn="ctr"/>
                      <a:r>
                        <a:rPr lang="en-US" sz="1400" dirty="0"/>
                        <a:t>0</a:t>
                      </a:r>
                      <a:endParaRPr lang="en-US" sz="1400" dirty="0">
                        <a:latin typeface="Abadi Extra Light" panose="020B0204020104020204" pitchFamily="34" charset="0"/>
                      </a:endParaRPr>
                    </a:p>
                  </a:txBody>
                  <a:tcPr marL="151204" marR="151204" marT="35914" marB="35914" anchor="ctr"/>
                </a:tc>
                <a:extLst>
                  <a:ext uri="{0D108BD9-81ED-4DB2-BD59-A6C34878D82A}">
                    <a16:rowId xmlns:a16="http://schemas.microsoft.com/office/drawing/2014/main" val="1967218613"/>
                  </a:ext>
                </a:extLst>
              </a:tr>
              <a:tr h="570679">
                <a:tc>
                  <a:txBody>
                    <a:bodyPr/>
                    <a:lstStyle/>
                    <a:p>
                      <a:r>
                        <a:rPr lang="en-US" sz="1400"/>
                        <a:t>Conventional Heat Pump</a:t>
                      </a:r>
                    </a:p>
                  </a:txBody>
                  <a:tcPr marL="151204" marR="151204" marT="35914" marB="35914"/>
                </a:tc>
                <a:tc>
                  <a:txBody>
                    <a:bodyPr/>
                    <a:lstStyle/>
                    <a:p>
                      <a:pPr algn="ctr"/>
                      <a:r>
                        <a:rPr lang="en-US" sz="1400" dirty="0"/>
                        <a:t>Gas </a:t>
                      </a:r>
                    </a:p>
                    <a:p>
                      <a:pPr algn="ctr"/>
                      <a:r>
                        <a:rPr lang="en-US" sz="1400" dirty="0"/>
                        <a:t>$276</a:t>
                      </a:r>
                      <a:endParaRPr lang="en-US" sz="1400" dirty="0">
                        <a:latin typeface="Abadi Extra Light" panose="020B0204020104020204" pitchFamily="34" charset="0"/>
                      </a:endParaRPr>
                    </a:p>
                  </a:txBody>
                  <a:tcPr marL="151204" marR="151204" marT="35914" marB="35914" anchor="ctr"/>
                </a:tc>
                <a:tc>
                  <a:txBody>
                    <a:bodyPr/>
                    <a:lstStyle/>
                    <a:p>
                      <a:pPr algn="ctr"/>
                      <a:r>
                        <a:rPr lang="en-US" sz="1400"/>
                        <a:t>Electric </a:t>
                      </a:r>
                    </a:p>
                    <a:p>
                      <a:pPr algn="ctr"/>
                      <a:r>
                        <a:rPr lang="en-US" sz="1400"/>
                        <a:t>$444</a:t>
                      </a:r>
                    </a:p>
                  </a:txBody>
                  <a:tcPr marL="151204" marR="151204" marT="35914" marB="35914" anchor="ctr"/>
                </a:tc>
                <a:tc>
                  <a:txBody>
                    <a:bodyPr/>
                    <a:lstStyle/>
                    <a:p>
                      <a:pPr algn="ctr"/>
                      <a:r>
                        <a:rPr lang="en-US" sz="1400" dirty="0"/>
                        <a:t>Total </a:t>
                      </a:r>
                    </a:p>
                    <a:p>
                      <a:pPr algn="ctr"/>
                      <a:r>
                        <a:rPr lang="en-US" sz="1400" dirty="0"/>
                        <a:t>$720</a:t>
                      </a:r>
                    </a:p>
                  </a:txBody>
                  <a:tcPr marL="151204" marR="151204" marT="35914" marB="35914" anchor="ctr"/>
                </a:tc>
                <a:tc>
                  <a:txBody>
                    <a:bodyPr/>
                    <a:lstStyle/>
                    <a:p>
                      <a:pPr algn="ctr"/>
                      <a:r>
                        <a:rPr lang="en-US" sz="1400" dirty="0"/>
                        <a:t>Total </a:t>
                      </a:r>
                    </a:p>
                    <a:p>
                      <a:pPr algn="ctr"/>
                      <a:r>
                        <a:rPr lang="en-US" sz="1400" dirty="0"/>
                        <a:t>$583</a:t>
                      </a:r>
                      <a:endParaRPr lang="en-US" sz="1400" dirty="0">
                        <a:latin typeface="Abadi Extra Light" panose="020B0204020104020204" pitchFamily="34" charset="0"/>
                      </a:endParaRPr>
                    </a:p>
                  </a:txBody>
                  <a:tcPr marL="151204" marR="151204" marT="35914" marB="35914" anchor="ctr"/>
                </a:tc>
                <a:tc>
                  <a:txBody>
                    <a:bodyPr/>
                    <a:lstStyle/>
                    <a:p>
                      <a:pPr algn="ctr"/>
                      <a:r>
                        <a:rPr lang="en-US" sz="1400" dirty="0"/>
                        <a:t>9%</a:t>
                      </a:r>
                      <a:endParaRPr lang="en-US" sz="1400" dirty="0">
                        <a:latin typeface="Abadi Extra Light" panose="020B0204020104020204" pitchFamily="34" charset="0"/>
                      </a:endParaRPr>
                    </a:p>
                  </a:txBody>
                  <a:tcPr marL="151204" marR="151204" marT="35914" marB="35914" anchor="ctr"/>
                </a:tc>
                <a:extLst>
                  <a:ext uri="{0D108BD9-81ED-4DB2-BD59-A6C34878D82A}">
                    <a16:rowId xmlns:a16="http://schemas.microsoft.com/office/drawing/2014/main" val="3994904340"/>
                  </a:ext>
                </a:extLst>
              </a:tr>
              <a:tr h="570679">
                <a:tc>
                  <a:txBody>
                    <a:bodyPr/>
                    <a:lstStyle/>
                    <a:p>
                      <a:r>
                        <a:rPr lang="en-US" sz="1400" dirty="0"/>
                        <a:t>VCHP, High Efficiency, T24</a:t>
                      </a:r>
                    </a:p>
                  </a:txBody>
                  <a:tcPr marL="151204" marR="151204" marT="35914" marB="35914"/>
                </a:tc>
                <a:tc>
                  <a:txBody>
                    <a:bodyPr/>
                    <a:lstStyle/>
                    <a:p>
                      <a:pPr algn="ctr"/>
                      <a:r>
                        <a:rPr lang="en-US" sz="1400" dirty="0"/>
                        <a:t>Gas </a:t>
                      </a:r>
                    </a:p>
                    <a:p>
                      <a:pPr algn="ctr"/>
                      <a:r>
                        <a:rPr lang="en-US" sz="1400" dirty="0"/>
                        <a:t>$276</a:t>
                      </a:r>
                      <a:endParaRPr lang="en-US" sz="1400" dirty="0">
                        <a:latin typeface="Abadi Extra Light" panose="020B0204020104020204" pitchFamily="34" charset="0"/>
                      </a:endParaRPr>
                    </a:p>
                  </a:txBody>
                  <a:tcPr marL="151204" marR="151204" marT="35914" marB="35914" anchor="ctr"/>
                </a:tc>
                <a:tc>
                  <a:txBody>
                    <a:bodyPr/>
                    <a:lstStyle/>
                    <a:p>
                      <a:pPr algn="ctr"/>
                      <a:r>
                        <a:rPr lang="en-US" sz="1400" dirty="0"/>
                        <a:t>Electric </a:t>
                      </a:r>
                    </a:p>
                    <a:p>
                      <a:pPr algn="ctr"/>
                      <a:r>
                        <a:rPr lang="en-US" sz="1400" dirty="0"/>
                        <a:t>$306</a:t>
                      </a:r>
                    </a:p>
                  </a:txBody>
                  <a:tcPr marL="151204" marR="151204" marT="35914" marB="35914" anchor="ctr"/>
                </a:tc>
                <a:tc>
                  <a:txBody>
                    <a:bodyPr/>
                    <a:lstStyle/>
                    <a:p>
                      <a:pPr algn="ctr"/>
                      <a:r>
                        <a:rPr lang="en-US" sz="1400" dirty="0"/>
                        <a:t>Total </a:t>
                      </a:r>
                    </a:p>
                    <a:p>
                      <a:pPr algn="ctr"/>
                      <a:r>
                        <a:rPr lang="en-US" sz="1400" dirty="0"/>
                        <a:t>$582</a:t>
                      </a:r>
                      <a:endParaRPr lang="en-US" sz="1400" dirty="0">
                        <a:latin typeface="Abadi Extra Light" panose="020B0204020104020204" pitchFamily="34" charset="0"/>
                      </a:endParaRPr>
                    </a:p>
                  </a:txBody>
                  <a:tcPr marL="151204" marR="151204" marT="35914" marB="35914" anchor="ctr"/>
                </a:tc>
                <a:tc>
                  <a:txBody>
                    <a:bodyPr/>
                    <a:lstStyle/>
                    <a:p>
                      <a:pPr algn="ctr"/>
                      <a:r>
                        <a:rPr lang="en-US" sz="1400" dirty="0"/>
                        <a:t>Total </a:t>
                      </a:r>
                    </a:p>
                    <a:p>
                      <a:pPr algn="ctr"/>
                      <a:r>
                        <a:rPr lang="en-US" sz="1400" dirty="0"/>
                        <a:t>$445</a:t>
                      </a:r>
                      <a:endParaRPr lang="en-US" sz="1400" dirty="0">
                        <a:latin typeface="Abadi Extra Light" panose="020B0204020104020204" pitchFamily="34" charset="0"/>
                      </a:endParaRPr>
                    </a:p>
                  </a:txBody>
                  <a:tcPr marL="151204" marR="151204" marT="35914" marB="35914" anchor="ctr"/>
                </a:tc>
                <a:tc>
                  <a:txBody>
                    <a:bodyPr/>
                    <a:lstStyle/>
                    <a:p>
                      <a:pPr algn="ctr"/>
                      <a:r>
                        <a:rPr lang="en-US" sz="1400" dirty="0"/>
                        <a:t>28%</a:t>
                      </a:r>
                      <a:endParaRPr lang="en-US" sz="1400" dirty="0">
                        <a:latin typeface="Abadi Extra Light" panose="020B0204020104020204" pitchFamily="34" charset="0"/>
                      </a:endParaRPr>
                    </a:p>
                  </a:txBody>
                  <a:tcPr marL="151204" marR="151204" marT="35914" marB="35914" anchor="ctr"/>
                </a:tc>
                <a:extLst>
                  <a:ext uri="{0D108BD9-81ED-4DB2-BD59-A6C34878D82A}">
                    <a16:rowId xmlns:a16="http://schemas.microsoft.com/office/drawing/2014/main" val="3838086467"/>
                  </a:ext>
                </a:extLst>
              </a:tr>
            </a:tbl>
          </a:graphicData>
        </a:graphic>
      </p:graphicFrame>
      <p:sp>
        <p:nvSpPr>
          <p:cNvPr id="7" name="TextBox 6">
            <a:extLst>
              <a:ext uri="{FF2B5EF4-FFF2-40B4-BE49-F238E27FC236}">
                <a16:creationId xmlns:a16="http://schemas.microsoft.com/office/drawing/2014/main" id="{005925D8-A3F1-4006-A362-E79796579836}"/>
              </a:ext>
            </a:extLst>
          </p:cNvPr>
          <p:cNvSpPr txBox="1"/>
          <p:nvPr/>
        </p:nvSpPr>
        <p:spPr>
          <a:xfrm>
            <a:off x="807690" y="4227250"/>
            <a:ext cx="10576619" cy="1344874"/>
          </a:xfrm>
          <a:prstGeom prst="rect">
            <a:avLst/>
          </a:prstGeom>
        </p:spPr>
        <p:txBody>
          <a:bodyPr vert="horz" lIns="91440" tIns="45720" rIns="91440" bIns="45720" rtlCol="0" anchor="ctr">
            <a:normAutofit fontScale="85000" lnSpcReduction="10000"/>
          </a:bodyPr>
          <a:lstStyle/>
          <a:p>
            <a:pPr indent="-182880" defTabSz="914400">
              <a:lnSpc>
                <a:spcPct val="90000"/>
              </a:lnSpc>
              <a:spcAft>
                <a:spcPts val="600"/>
              </a:spcAft>
              <a:buClr>
                <a:schemeClr val="accent1"/>
              </a:buClr>
              <a:buFont typeface="Wingdings 2" pitchFamily="18" charset="2"/>
              <a:buChar char=""/>
            </a:pPr>
            <a:r>
              <a:rPr lang="en-US" sz="1500" dirty="0">
                <a:solidFill>
                  <a:srgbClr val="333333"/>
                </a:solidFill>
              </a:rPr>
              <a:t>Modeling parameters:</a:t>
            </a:r>
          </a:p>
          <a:p>
            <a:pPr indent="-182880" defTabSz="914400">
              <a:lnSpc>
                <a:spcPct val="90000"/>
              </a:lnSpc>
              <a:spcAft>
                <a:spcPts val="600"/>
              </a:spcAft>
              <a:buClr>
                <a:schemeClr val="accent1"/>
              </a:buClr>
              <a:buFont typeface="Wingdings 2" pitchFamily="18" charset="2"/>
              <a:buChar char=""/>
            </a:pPr>
            <a:r>
              <a:rPr lang="en-US" sz="1500" dirty="0">
                <a:solidFill>
                  <a:srgbClr val="333333"/>
                </a:solidFill>
              </a:rPr>
              <a:t>Conventional Gas/Electric: 14.3 SEER2, 80 AFUE, ducts in attic</a:t>
            </a:r>
          </a:p>
          <a:p>
            <a:pPr indent="-182880" defTabSz="914400">
              <a:lnSpc>
                <a:spcPct val="90000"/>
              </a:lnSpc>
              <a:spcAft>
                <a:spcPts val="600"/>
              </a:spcAft>
              <a:buClr>
                <a:schemeClr val="accent1"/>
              </a:buClr>
              <a:buFont typeface="Wingdings 2" pitchFamily="18" charset="2"/>
              <a:buChar char=""/>
            </a:pPr>
            <a:r>
              <a:rPr lang="en-US" sz="1500" dirty="0">
                <a:solidFill>
                  <a:srgbClr val="333333"/>
                </a:solidFill>
              </a:rPr>
              <a:t>Conventional Heat Pump: 14.3 SEER2, 7.5 HSPF2, ducts in attic </a:t>
            </a:r>
          </a:p>
          <a:p>
            <a:pPr indent="-182880" defTabSz="914400">
              <a:lnSpc>
                <a:spcPct val="90000"/>
              </a:lnSpc>
              <a:spcAft>
                <a:spcPts val="600"/>
              </a:spcAft>
              <a:buClr>
                <a:schemeClr val="accent1"/>
              </a:buClr>
              <a:buFont typeface="Wingdings 2" pitchFamily="18" charset="2"/>
              <a:buChar char=""/>
            </a:pPr>
            <a:r>
              <a:rPr lang="en-US" sz="1500" dirty="0">
                <a:solidFill>
                  <a:srgbClr val="333333"/>
                </a:solidFill>
              </a:rPr>
              <a:t>VCHP High Efficiency Under Title 24: same as conventional HP with 5% cooling and 12% heating savings and ducts in conditioned space</a:t>
            </a:r>
          </a:p>
          <a:p>
            <a:pPr indent="-182880" defTabSz="914400">
              <a:lnSpc>
                <a:spcPct val="90000"/>
              </a:lnSpc>
              <a:spcAft>
                <a:spcPts val="600"/>
              </a:spcAft>
              <a:buClr>
                <a:schemeClr val="accent1"/>
              </a:buClr>
              <a:buFont typeface="Wingdings 2" pitchFamily="18" charset="2"/>
              <a:buChar char=""/>
            </a:pPr>
            <a:endParaRPr lang="en-US" sz="1100" dirty="0">
              <a:solidFill>
                <a:srgbClr val="333333"/>
              </a:solidFill>
            </a:endParaRPr>
          </a:p>
          <a:p>
            <a:pPr indent="-182880" defTabSz="914400">
              <a:lnSpc>
                <a:spcPct val="90000"/>
              </a:lnSpc>
              <a:spcAft>
                <a:spcPts val="600"/>
              </a:spcAft>
              <a:buClr>
                <a:schemeClr val="accent1"/>
              </a:buClr>
              <a:buFont typeface="Wingdings 2" pitchFamily="18" charset="2"/>
              <a:buChar char=""/>
            </a:pPr>
            <a:r>
              <a:rPr lang="en-US" sz="1100" dirty="0">
                <a:solidFill>
                  <a:srgbClr val="333333"/>
                </a:solidFill>
              </a:rPr>
              <a:t>Data based on study completed by Nick Brown of Build Smart Group in 2020 using CBECC-RES modeling software to compare energy costs for a 2-story home in Climate Zone 10 under SCE rates. </a:t>
            </a:r>
          </a:p>
        </p:txBody>
      </p:sp>
    </p:spTree>
    <p:custDataLst>
      <p:tags r:id="rId1"/>
    </p:custDataLst>
    <p:extLst>
      <p:ext uri="{BB962C8B-B14F-4D97-AF65-F5344CB8AC3E}">
        <p14:creationId xmlns:p14="http://schemas.microsoft.com/office/powerpoint/2010/main" val="43889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0"/>
          <p:cNvSpPr txBox="1">
            <a:spLocks noGrp="1"/>
          </p:cNvSpPr>
          <p:nvPr>
            <p:ph type="title"/>
          </p:nvPr>
        </p:nvSpPr>
        <p:spPr>
          <a:xfrm>
            <a:off x="1524000" y="365129"/>
            <a:ext cx="9144001" cy="569369"/>
          </a:xfrm>
          <a:prstGeom prst="rect">
            <a:avLst/>
          </a:prstGeom>
          <a:noFill/>
          <a:ln>
            <a:noFill/>
          </a:ln>
        </p:spPr>
        <p:txBody>
          <a:bodyPr spcFirstLastPara="1" vert="horz" wrap="square" lIns="68569" tIns="34275" rIns="68569" bIns="34275" rtlCol="0" anchor="ctr" anchorCtr="0">
            <a:noAutofit/>
          </a:bodyPr>
          <a:lstStyle/>
          <a:p>
            <a:pPr>
              <a:buSzPts val="3200"/>
            </a:pPr>
            <a:r>
              <a:rPr lang="en-US" sz="2400" dirty="0"/>
              <a:t>Solar &amp; Battery Are Key to Electrification &amp; Decarbonization</a:t>
            </a:r>
            <a:endParaRPr sz="2400" strike="sngStrike" dirty="0"/>
          </a:p>
        </p:txBody>
      </p:sp>
      <p:sp>
        <p:nvSpPr>
          <p:cNvPr id="13" name="Text Placeholder 12">
            <a:extLst>
              <a:ext uri="{FF2B5EF4-FFF2-40B4-BE49-F238E27FC236}">
                <a16:creationId xmlns:a16="http://schemas.microsoft.com/office/drawing/2014/main" id="{5A6710F1-5530-A86E-67F6-A100AE80A673}"/>
              </a:ext>
            </a:extLst>
          </p:cNvPr>
          <p:cNvSpPr>
            <a:spLocks noGrp="1"/>
          </p:cNvSpPr>
          <p:nvPr>
            <p:ph type="body" idx="1"/>
          </p:nvPr>
        </p:nvSpPr>
        <p:spPr>
          <a:xfrm>
            <a:off x="2152650" y="1825625"/>
            <a:ext cx="3943350" cy="4351338"/>
          </a:xfrm>
        </p:spPr>
        <p:txBody>
          <a:bodyPr>
            <a:normAutofit/>
          </a:bodyPr>
          <a:lstStyle/>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r>
              <a:rPr lang="en-US" dirty="0"/>
              <a:t>Modeled energy usage for 2-story existing/remodeled house in CZ6 (Coastal Los Angeles) under NEM3 with current SCE/SCG rates as of August 2024.  Battery modeled using Basic control.</a:t>
            </a:r>
          </a:p>
        </p:txBody>
      </p:sp>
      <p:sp>
        <p:nvSpPr>
          <p:cNvPr id="14" name="Text Placeholder 13">
            <a:extLst>
              <a:ext uri="{FF2B5EF4-FFF2-40B4-BE49-F238E27FC236}">
                <a16:creationId xmlns:a16="http://schemas.microsoft.com/office/drawing/2014/main" id="{A5F0E16F-1B94-8FA9-7E97-D3346A4441F3}"/>
              </a:ext>
            </a:extLst>
          </p:cNvPr>
          <p:cNvSpPr>
            <a:spLocks noGrp="1"/>
          </p:cNvSpPr>
          <p:nvPr>
            <p:ph type="body" idx="2"/>
          </p:nvPr>
        </p:nvSpPr>
        <p:spPr/>
        <p:txBody>
          <a:bodyPr/>
          <a:lstStyle/>
          <a:p>
            <a:pPr marL="76200" indent="0">
              <a:buNone/>
            </a:pPr>
            <a:endParaRPr lang="en-US" dirty="0"/>
          </a:p>
        </p:txBody>
      </p:sp>
      <p:sp>
        <p:nvSpPr>
          <p:cNvPr id="2" name="Footer Placeholder 1">
            <a:extLst>
              <a:ext uri="{FF2B5EF4-FFF2-40B4-BE49-F238E27FC236}">
                <a16:creationId xmlns:a16="http://schemas.microsoft.com/office/drawing/2014/main" id="{49D089E8-8B26-6FD3-8E0D-4ED297F2E95F}"/>
              </a:ext>
            </a:extLst>
          </p:cNvPr>
          <p:cNvSpPr>
            <a:spLocks noGrp="1"/>
          </p:cNvSpPr>
          <p:nvPr>
            <p:ph type="ftr" idx="11"/>
          </p:nvPr>
        </p:nvSpPr>
        <p:spPr>
          <a:xfrm>
            <a:off x="2152651" y="6356354"/>
            <a:ext cx="4820571" cy="365125"/>
          </a:xfrm>
        </p:spPr>
        <p:txBody>
          <a:bodyPr/>
          <a:lstStyle/>
          <a:p>
            <a:r>
              <a:rPr lang="en-US">
                <a:solidFill>
                  <a:srgbClr val="FFFFFF">
                    <a:lumMod val="50000"/>
                  </a:srgbClr>
                </a:solidFill>
                <a:latin typeface="Open Sans"/>
              </a:rPr>
              <a:t>2022 Code Breaker: Talking With Clients About Electrification </a:t>
            </a:r>
          </a:p>
        </p:txBody>
      </p:sp>
      <p:sp>
        <p:nvSpPr>
          <p:cNvPr id="3" name="Slide Number Placeholder 2">
            <a:extLst>
              <a:ext uri="{FF2B5EF4-FFF2-40B4-BE49-F238E27FC236}">
                <a16:creationId xmlns:a16="http://schemas.microsoft.com/office/drawing/2014/main" id="{A609E097-A3A3-A476-9E4E-4EE5C1B4AFFA}"/>
              </a:ext>
            </a:extLst>
          </p:cNvPr>
          <p:cNvSpPr>
            <a:spLocks noGrp="1"/>
          </p:cNvSpPr>
          <p:nvPr>
            <p:ph type="sldNum" idx="12"/>
          </p:nvPr>
        </p:nvSpPr>
        <p:spPr/>
        <p:txBody>
          <a:bodyPr/>
          <a:lstStyle/>
          <a:p>
            <a:fld id="{2D546CA2-C1D2-4324-9E39-7858381B15B9}" type="slidenum">
              <a:rPr lang="en-US">
                <a:solidFill>
                  <a:srgbClr val="FFFFFF">
                    <a:lumMod val="50000"/>
                  </a:srgbClr>
                </a:solidFill>
                <a:latin typeface="Open Sans"/>
              </a:rPr>
              <a:pPr/>
              <a:t>15</a:t>
            </a:fld>
            <a:endParaRPr lang="en-US">
              <a:solidFill>
                <a:srgbClr val="FFFFFF">
                  <a:lumMod val="50000"/>
                </a:srgbClr>
              </a:solidFill>
              <a:latin typeface="Open Sans"/>
            </a:endParaRPr>
          </a:p>
        </p:txBody>
      </p:sp>
      <p:sp>
        <p:nvSpPr>
          <p:cNvPr id="538" name="Google Shape;538;p20"/>
          <p:cNvSpPr txBox="1"/>
          <p:nvPr/>
        </p:nvSpPr>
        <p:spPr>
          <a:xfrm>
            <a:off x="7454155" y="2301465"/>
            <a:ext cx="2985247" cy="2783540"/>
          </a:xfrm>
          <a:prstGeom prst="rect">
            <a:avLst/>
          </a:prstGeom>
          <a:noFill/>
          <a:ln>
            <a:noFill/>
          </a:ln>
        </p:spPr>
        <p:txBody>
          <a:bodyPr spcFirstLastPara="1" wrap="square" lIns="68569" tIns="34275" rIns="68569" bIns="34275" anchor="t" anchorCtr="0">
            <a:normAutofit/>
          </a:bodyPr>
          <a:lstStyle/>
          <a:p>
            <a:pPr marL="171450" indent="-171450">
              <a:lnSpc>
                <a:spcPct val="90000"/>
              </a:lnSpc>
              <a:buClr>
                <a:srgbClr val="000000"/>
              </a:buClr>
              <a:buSzPts val="2200"/>
              <a:buFont typeface="Arial"/>
              <a:buChar char="•"/>
            </a:pPr>
            <a:endParaRPr sz="1350">
              <a:solidFill>
                <a:srgbClr val="000000"/>
              </a:solidFill>
              <a:latin typeface="Open Sans"/>
            </a:endParaRPr>
          </a:p>
        </p:txBody>
      </p:sp>
      <p:graphicFrame>
        <p:nvGraphicFramePr>
          <p:cNvPr id="15" name="Chart 14">
            <a:extLst>
              <a:ext uri="{FF2B5EF4-FFF2-40B4-BE49-F238E27FC236}">
                <a16:creationId xmlns:a16="http://schemas.microsoft.com/office/drawing/2014/main" id="{D111B75C-8539-78D7-4CDC-409EFF485DEA}"/>
              </a:ext>
            </a:extLst>
          </p:cNvPr>
          <p:cNvGraphicFramePr>
            <a:graphicFrameLocks/>
          </p:cNvGraphicFramePr>
          <p:nvPr/>
        </p:nvGraphicFramePr>
        <p:xfrm>
          <a:off x="2371725" y="2301465"/>
          <a:ext cx="34480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7139E10A-BF8B-401B-B171-C148B57364DE}"/>
              </a:ext>
            </a:extLst>
          </p:cNvPr>
          <p:cNvGraphicFramePr>
            <a:graphicFrameLocks/>
          </p:cNvGraphicFramePr>
          <p:nvPr/>
        </p:nvGraphicFramePr>
        <p:xfrm>
          <a:off x="6390542" y="2321635"/>
          <a:ext cx="343852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F92A101-CF4A-3FF4-00A1-42A4234F46B9}"/>
              </a:ext>
            </a:extLst>
          </p:cNvPr>
          <p:cNvSpPr txBox="1"/>
          <p:nvPr/>
        </p:nvSpPr>
        <p:spPr>
          <a:xfrm>
            <a:off x="2371726" y="1155561"/>
            <a:ext cx="7457341" cy="430887"/>
          </a:xfrm>
          <a:prstGeom prst="rect">
            <a:avLst/>
          </a:prstGeom>
        </p:spPr>
        <p:txBody>
          <a:bodyPr vert="horz" wrap="square" lIns="0" tIns="0" rIns="0" bIns="0" rtlCol="0">
            <a:spAutoFit/>
          </a:bodyPr>
          <a:lstStyle/>
          <a:p>
            <a:pPr>
              <a:spcBef>
                <a:spcPts val="1200"/>
              </a:spcBef>
            </a:pPr>
            <a:r>
              <a:rPr lang="en-US" sz="2800" b="1" dirty="0">
                <a:solidFill>
                  <a:srgbClr val="758C34"/>
                </a:solidFill>
                <a:latin typeface="Open Sans"/>
              </a:rPr>
              <a:t>Southern California Example: CZ 6</a:t>
            </a:r>
          </a:p>
        </p:txBody>
      </p:sp>
      <p:pic>
        <p:nvPicPr>
          <p:cNvPr id="5" name="Content Placeholder 12">
            <a:extLst>
              <a:ext uri="{FF2B5EF4-FFF2-40B4-BE49-F238E27FC236}">
                <a16:creationId xmlns:a16="http://schemas.microsoft.com/office/drawing/2014/main" id="{A40BE876-4D60-0718-3F3B-C2CF2CD63D2B}"/>
              </a:ext>
            </a:extLst>
          </p:cNvPr>
          <p:cNvPicPr>
            <a:picLocks noChangeAspect="1"/>
          </p:cNvPicPr>
          <p:nvPr/>
        </p:nvPicPr>
        <p:blipFill rotWithShape="1">
          <a:blip r:embed="rId5"/>
          <a:srcRect l="24636" t="25425" r="28751" b="31395"/>
          <a:stretch/>
        </p:blipFill>
        <p:spPr>
          <a:xfrm>
            <a:off x="6553759" y="5064835"/>
            <a:ext cx="2966151" cy="1516062"/>
          </a:xfrm>
          <a:prstGeom prst="rect">
            <a:avLst/>
          </a:prstGeom>
          <a:noFill/>
          <a:ln>
            <a:noFill/>
          </a:ln>
        </p:spPr>
      </p:pic>
    </p:spTree>
    <p:extLst>
      <p:ext uri="{BB962C8B-B14F-4D97-AF65-F5344CB8AC3E}">
        <p14:creationId xmlns:p14="http://schemas.microsoft.com/office/powerpoint/2010/main" val="399506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0"/>
          <p:cNvSpPr txBox="1">
            <a:spLocks noGrp="1"/>
          </p:cNvSpPr>
          <p:nvPr>
            <p:ph type="title"/>
          </p:nvPr>
        </p:nvSpPr>
        <p:spPr>
          <a:xfrm>
            <a:off x="1524000" y="365129"/>
            <a:ext cx="9144001" cy="569369"/>
          </a:xfrm>
          <a:prstGeom prst="rect">
            <a:avLst/>
          </a:prstGeom>
          <a:noFill/>
          <a:ln>
            <a:noFill/>
          </a:ln>
        </p:spPr>
        <p:txBody>
          <a:bodyPr spcFirstLastPara="1" vert="horz" wrap="square" lIns="68569" tIns="34275" rIns="68569" bIns="34275" rtlCol="0" anchor="ctr" anchorCtr="0">
            <a:noAutofit/>
          </a:bodyPr>
          <a:lstStyle/>
          <a:p>
            <a:pPr>
              <a:buSzPts val="3200"/>
            </a:pPr>
            <a:r>
              <a:rPr lang="en-US" sz="2400" dirty="0"/>
              <a:t>Solar &amp; Battery Are Key to Electrification &amp; Decarbonization</a:t>
            </a:r>
            <a:endParaRPr sz="2400" strike="sngStrike" dirty="0"/>
          </a:p>
        </p:txBody>
      </p:sp>
      <p:sp>
        <p:nvSpPr>
          <p:cNvPr id="13" name="Text Placeholder 12">
            <a:extLst>
              <a:ext uri="{FF2B5EF4-FFF2-40B4-BE49-F238E27FC236}">
                <a16:creationId xmlns:a16="http://schemas.microsoft.com/office/drawing/2014/main" id="{5A6710F1-5530-A86E-67F6-A100AE80A673}"/>
              </a:ext>
            </a:extLst>
          </p:cNvPr>
          <p:cNvSpPr>
            <a:spLocks noGrp="1"/>
          </p:cNvSpPr>
          <p:nvPr>
            <p:ph type="body" idx="1"/>
          </p:nvPr>
        </p:nvSpPr>
        <p:spPr/>
        <p:txBody>
          <a:bodyPr/>
          <a:lstStyle/>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76200" indent="0">
              <a:buNone/>
            </a:pPr>
            <a:r>
              <a:rPr lang="en-US" dirty="0"/>
              <a:t>Modeled energy usage for existing/remodeled 2-story house in CZ12 (Sacramento) under NEM3 with current PG&amp;E rates as of August 2024.  Battery modeled using Basic control.</a:t>
            </a:r>
          </a:p>
        </p:txBody>
      </p:sp>
      <p:sp>
        <p:nvSpPr>
          <p:cNvPr id="14" name="Text Placeholder 13">
            <a:extLst>
              <a:ext uri="{FF2B5EF4-FFF2-40B4-BE49-F238E27FC236}">
                <a16:creationId xmlns:a16="http://schemas.microsoft.com/office/drawing/2014/main" id="{A5F0E16F-1B94-8FA9-7E97-D3346A4441F3}"/>
              </a:ext>
            </a:extLst>
          </p:cNvPr>
          <p:cNvSpPr>
            <a:spLocks noGrp="1"/>
          </p:cNvSpPr>
          <p:nvPr>
            <p:ph type="body" idx="2"/>
          </p:nvPr>
        </p:nvSpPr>
        <p:spPr/>
        <p:txBody>
          <a:bodyPr/>
          <a:lstStyle/>
          <a:p>
            <a:pPr marL="76200" indent="0">
              <a:buNone/>
            </a:pPr>
            <a:endParaRPr lang="en-US" dirty="0"/>
          </a:p>
        </p:txBody>
      </p:sp>
      <p:sp>
        <p:nvSpPr>
          <p:cNvPr id="2" name="Footer Placeholder 1">
            <a:extLst>
              <a:ext uri="{FF2B5EF4-FFF2-40B4-BE49-F238E27FC236}">
                <a16:creationId xmlns:a16="http://schemas.microsoft.com/office/drawing/2014/main" id="{49D089E8-8B26-6FD3-8E0D-4ED297F2E95F}"/>
              </a:ext>
            </a:extLst>
          </p:cNvPr>
          <p:cNvSpPr>
            <a:spLocks noGrp="1"/>
          </p:cNvSpPr>
          <p:nvPr>
            <p:ph type="ftr" idx="11"/>
          </p:nvPr>
        </p:nvSpPr>
        <p:spPr>
          <a:xfrm>
            <a:off x="2152651" y="6356354"/>
            <a:ext cx="4820571" cy="365125"/>
          </a:xfrm>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900" b="0" i="0" u="none" strike="noStrike" kern="1200" cap="none" spc="0" normalizeH="0" baseline="0" noProof="0">
                <a:ln>
                  <a:noFill/>
                </a:ln>
                <a:solidFill>
                  <a:srgbClr val="FFFFFF">
                    <a:lumMod val="50000"/>
                  </a:srgbClr>
                </a:solidFill>
                <a:effectLst/>
                <a:uLnTx/>
                <a:uFillTx/>
                <a:latin typeface="Open Sans"/>
                <a:ea typeface="+mn-ea"/>
                <a:cs typeface="+mn-cs"/>
              </a:rPr>
              <a:t>2022 Code Breaker: Talking With Clients About Electrification </a:t>
            </a:r>
          </a:p>
        </p:txBody>
      </p:sp>
      <p:sp>
        <p:nvSpPr>
          <p:cNvPr id="3" name="Slide Number Placeholder 2">
            <a:extLst>
              <a:ext uri="{FF2B5EF4-FFF2-40B4-BE49-F238E27FC236}">
                <a16:creationId xmlns:a16="http://schemas.microsoft.com/office/drawing/2014/main" id="{A609E097-A3A3-A476-9E4E-4EE5C1B4AFF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46CA2-C1D2-4324-9E39-7858381B15B9}" type="slidenum">
              <a:rPr kumimoji="0" lang="en-US" sz="900" b="0" i="0" u="none" strike="noStrike" kern="1200" cap="none" spc="0" normalizeH="0" baseline="0" noProof="0">
                <a:ln>
                  <a:noFill/>
                </a:ln>
                <a:solidFill>
                  <a:srgbClr val="FFFFFF">
                    <a:lumMod val="50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FFFFFF">
                  <a:lumMod val="50000"/>
                </a:srgbClr>
              </a:solidFill>
              <a:effectLst/>
              <a:uLnTx/>
              <a:uFillTx/>
              <a:latin typeface="Open Sans"/>
              <a:ea typeface="+mn-ea"/>
              <a:cs typeface="+mn-cs"/>
            </a:endParaRPr>
          </a:p>
        </p:txBody>
      </p:sp>
      <p:sp>
        <p:nvSpPr>
          <p:cNvPr id="538" name="Google Shape;538;p20"/>
          <p:cNvSpPr txBox="1"/>
          <p:nvPr/>
        </p:nvSpPr>
        <p:spPr>
          <a:xfrm>
            <a:off x="7454155" y="2301465"/>
            <a:ext cx="2985247" cy="2783540"/>
          </a:xfrm>
          <a:prstGeom prst="rect">
            <a:avLst/>
          </a:prstGeom>
          <a:noFill/>
          <a:ln>
            <a:noFill/>
          </a:ln>
        </p:spPr>
        <p:txBody>
          <a:bodyPr spcFirstLastPara="1" wrap="square" lIns="68569" tIns="34275" rIns="68569" bIns="34275" anchor="t" anchorCtr="0">
            <a:normAutofit/>
          </a:bodyPr>
          <a:lstStyle/>
          <a:p>
            <a:pPr marL="171450" marR="0" lvl="0" indent="-171450" algn="l" defTabSz="914400" rtl="0" eaLnBrk="1" fontAlgn="auto" latinLnBrk="0" hangingPunct="1">
              <a:lnSpc>
                <a:spcPct val="90000"/>
              </a:lnSpc>
              <a:spcBef>
                <a:spcPts val="0"/>
              </a:spcBef>
              <a:spcAft>
                <a:spcPts val="0"/>
              </a:spcAft>
              <a:buClr>
                <a:srgbClr val="000000"/>
              </a:buClr>
              <a:buSzPts val="2200"/>
              <a:buFont typeface="Arial"/>
              <a:buChar char="•"/>
              <a:tabLst/>
              <a:defRPr/>
            </a:pPr>
            <a:endParaRPr kumimoji="0" sz="1350" b="0" i="0" u="none" strike="noStrike" kern="1200" cap="none" spc="0" normalizeH="0" baseline="0" noProof="0">
              <a:ln>
                <a:noFill/>
              </a:ln>
              <a:solidFill>
                <a:srgbClr val="000000"/>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D3C0515D-F07F-46F8-1772-F8BA35208E0F}"/>
              </a:ext>
            </a:extLst>
          </p:cNvPr>
          <p:cNvSpPr txBox="1"/>
          <p:nvPr/>
        </p:nvSpPr>
        <p:spPr>
          <a:xfrm>
            <a:off x="2371726" y="1155561"/>
            <a:ext cx="7457341" cy="430887"/>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758C34"/>
                </a:solidFill>
                <a:effectLst/>
                <a:uLnTx/>
                <a:uFillTx/>
                <a:latin typeface="Open Sans"/>
                <a:ea typeface="+mn-ea"/>
                <a:cs typeface="+mn-cs"/>
              </a:rPr>
              <a:t>Northern California Example: CZ 12</a:t>
            </a:r>
          </a:p>
        </p:txBody>
      </p:sp>
      <p:graphicFrame>
        <p:nvGraphicFramePr>
          <p:cNvPr id="5" name="Chart 4">
            <a:extLst>
              <a:ext uri="{FF2B5EF4-FFF2-40B4-BE49-F238E27FC236}">
                <a16:creationId xmlns:a16="http://schemas.microsoft.com/office/drawing/2014/main" id="{7139E10A-BF8B-401B-B171-C148B57364DE}"/>
              </a:ext>
            </a:extLst>
          </p:cNvPr>
          <p:cNvGraphicFramePr>
            <a:graphicFrameLocks/>
          </p:cNvGraphicFramePr>
          <p:nvPr/>
        </p:nvGraphicFramePr>
        <p:xfrm>
          <a:off x="6376988" y="2282703"/>
          <a:ext cx="34385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111B75C-8539-78D7-4CDC-409EFF485DEA}"/>
              </a:ext>
            </a:extLst>
          </p:cNvPr>
          <p:cNvGraphicFramePr>
            <a:graphicFrameLocks/>
          </p:cNvGraphicFramePr>
          <p:nvPr/>
        </p:nvGraphicFramePr>
        <p:xfrm>
          <a:off x="2291989" y="2282703"/>
          <a:ext cx="344805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785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D4CB9"/>
            </a:gs>
            <a:gs pos="59000">
              <a:srgbClr val="C23F95"/>
            </a:gs>
            <a:gs pos="100000">
              <a:srgbClr val="C23F95"/>
            </a:gs>
          </a:gsLst>
          <a:lin ang="10800000" scaled="1"/>
          <a:tileRect/>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E1C320D-858A-4A57-BF53-C8660435508B}"/>
              </a:ext>
            </a:extLst>
          </p:cNvPr>
          <p:cNvSpPr/>
          <p:nvPr/>
        </p:nvSpPr>
        <p:spPr>
          <a:xfrm>
            <a:off x="838200" y="188675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40% GHG reduction by 2030</a:t>
            </a:r>
          </a:p>
        </p:txBody>
      </p:sp>
      <p:sp>
        <p:nvSpPr>
          <p:cNvPr id="6" name="Freeform: Shape 5">
            <a:extLst>
              <a:ext uri="{FF2B5EF4-FFF2-40B4-BE49-F238E27FC236}">
                <a16:creationId xmlns:a16="http://schemas.microsoft.com/office/drawing/2014/main" id="{4C56577C-F70D-472C-9691-12D9E8DF03F6}"/>
              </a:ext>
            </a:extLst>
          </p:cNvPr>
          <p:cNvSpPr/>
          <p:nvPr/>
        </p:nvSpPr>
        <p:spPr>
          <a:xfrm>
            <a:off x="838200" y="3231577"/>
            <a:ext cx="1801549" cy="578272"/>
          </a:xfrm>
          <a:custGeom>
            <a:avLst/>
            <a:gdLst>
              <a:gd name="connsiteX0" fmla="*/ 0 w 1801549"/>
              <a:gd name="connsiteY0" fmla="*/ 0 h 578272"/>
              <a:gd name="connsiteX1" fmla="*/ 1801549 w 1801549"/>
              <a:gd name="connsiteY1" fmla="*/ 0 h 578272"/>
              <a:gd name="connsiteX2" fmla="*/ 1801549 w 1801549"/>
              <a:gd name="connsiteY2" fmla="*/ 578272 h 578272"/>
              <a:gd name="connsiteX3" fmla="*/ 0 w 1801549"/>
              <a:gd name="connsiteY3" fmla="*/ 578272 h 578272"/>
              <a:gd name="connsiteX4" fmla="*/ 0 w 1801549"/>
              <a:gd name="connsiteY4" fmla="*/ 0 h 5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78272">
                <a:moveTo>
                  <a:pt x="0" y="0"/>
                </a:moveTo>
                <a:lnTo>
                  <a:pt x="1801549" y="0"/>
                </a:lnTo>
                <a:lnTo>
                  <a:pt x="1801549" y="578272"/>
                </a:lnTo>
                <a:lnTo>
                  <a:pt x="0" y="578272"/>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SB 32 (2016)</a:t>
            </a:r>
          </a:p>
        </p:txBody>
      </p:sp>
      <p:sp>
        <p:nvSpPr>
          <p:cNvPr id="7" name="Oval 6">
            <a:extLst>
              <a:ext uri="{FF2B5EF4-FFF2-40B4-BE49-F238E27FC236}">
                <a16:creationId xmlns:a16="http://schemas.microsoft.com/office/drawing/2014/main" id="{D2F3E767-468B-4303-8137-4E2BB83BF881}"/>
              </a:ext>
            </a:extLst>
          </p:cNvPr>
          <p:cNvSpPr/>
          <p:nvPr/>
        </p:nvSpPr>
        <p:spPr>
          <a:xfrm>
            <a:off x="2157859" y="3323430"/>
            <a:ext cx="630543" cy="630543"/>
          </a:xfrm>
          <a:prstGeom prst="ellipse">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0525853-3074-4B34-B250-DA02ADE6DFB8}"/>
              </a:ext>
            </a:extLst>
          </p:cNvPr>
          <p:cNvSpPr/>
          <p:nvPr/>
        </p:nvSpPr>
        <p:spPr>
          <a:xfrm>
            <a:off x="2944616" y="188675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2812566"/>
              <a:satOff val="-4220"/>
              <a:lumOff val="-68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831" tIns="92471" rIns="51831" bIns="20320" numCol="1" spcCol="1270" anchor="t" anchorCtr="0">
            <a:noAutofit/>
          </a:bodyPr>
          <a:lstStyle/>
          <a:p>
            <a:pPr marL="171446" marR="0" lvl="1" indent="-171446" algn="l" defTabSz="711182"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Electric sector:</a:t>
            </a:r>
          </a:p>
          <a:p>
            <a:pPr marL="171446" marR="0" lvl="1" indent="-171446" algn="l" defTabSz="711182" rtl="0" eaLnBrk="1" fontAlgn="auto" latinLnBrk="0" hangingPunct="1">
              <a:lnSpc>
                <a:spcPct val="90000"/>
              </a:lnSpc>
              <a:spcBef>
                <a:spcPct val="0"/>
              </a:spcBef>
              <a:spcAft>
                <a:spcPct val="15000"/>
              </a:spcAft>
              <a:buClrTx/>
              <a:buSzTx/>
              <a:buFontTx/>
              <a:buChar char="•"/>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venir"/>
              </a:rPr>
              <a:t>60% renewables </a:t>
            </a:r>
            <a:br>
              <a:rPr kumimoji="0" lang="en-US" b="0" i="0" u="none" strike="noStrike" kern="1200" cap="none" spc="0" normalizeH="0" baseline="0" noProof="0" dirty="0">
                <a:ln>
                  <a:noFill/>
                </a:ln>
                <a:solidFill>
                  <a:prstClr val="black">
                    <a:hueOff val="0"/>
                    <a:satOff val="0"/>
                    <a:lumOff val="0"/>
                    <a:alphaOff val="0"/>
                  </a:prstClr>
                </a:solidFill>
                <a:effectLst/>
                <a:uLnTx/>
                <a:uFillTx/>
                <a:latin typeface="Avenir"/>
              </a:rPr>
            </a:br>
            <a:r>
              <a:rPr kumimoji="0" lang="en-US" b="0" i="0" u="none" strike="noStrike" kern="1200" cap="none" spc="0" normalizeH="0" baseline="0" noProof="0" dirty="0">
                <a:ln>
                  <a:noFill/>
                </a:ln>
                <a:solidFill>
                  <a:prstClr val="black">
                    <a:hueOff val="0"/>
                    <a:satOff val="0"/>
                    <a:lumOff val="0"/>
                    <a:alphaOff val="0"/>
                  </a:prstClr>
                </a:solidFill>
                <a:effectLst/>
                <a:uLnTx/>
                <a:uFillTx/>
                <a:latin typeface="Avenir"/>
              </a:rPr>
              <a:t>by 2030</a:t>
            </a:r>
          </a:p>
          <a:p>
            <a:pPr marL="171446" marR="0" lvl="1" indent="-171446" algn="l" defTabSz="711182" rtl="0" eaLnBrk="1" fontAlgn="auto" latinLnBrk="0" hangingPunct="1">
              <a:lnSpc>
                <a:spcPct val="90000"/>
              </a:lnSpc>
              <a:spcBef>
                <a:spcPct val="0"/>
              </a:spcBef>
              <a:spcAft>
                <a:spcPct val="15000"/>
              </a:spcAft>
              <a:buClrTx/>
              <a:buSzTx/>
              <a:buFontTx/>
              <a:buChar char="•"/>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venir"/>
              </a:rPr>
              <a:t>100% carbon-free by 2045</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venir"/>
            </a:endParaRPr>
          </a:p>
        </p:txBody>
      </p:sp>
      <p:sp>
        <p:nvSpPr>
          <p:cNvPr id="9" name="Freeform: Shape 8">
            <a:extLst>
              <a:ext uri="{FF2B5EF4-FFF2-40B4-BE49-F238E27FC236}">
                <a16:creationId xmlns:a16="http://schemas.microsoft.com/office/drawing/2014/main" id="{9C08113F-DA0C-4766-9051-79339F75EE0A}"/>
              </a:ext>
            </a:extLst>
          </p:cNvPr>
          <p:cNvSpPr/>
          <p:nvPr/>
        </p:nvSpPr>
        <p:spPr>
          <a:xfrm>
            <a:off x="2944616" y="3231577"/>
            <a:ext cx="1801549" cy="578272"/>
          </a:xfrm>
          <a:custGeom>
            <a:avLst/>
            <a:gdLst>
              <a:gd name="connsiteX0" fmla="*/ 0 w 1801549"/>
              <a:gd name="connsiteY0" fmla="*/ 0 h 578272"/>
              <a:gd name="connsiteX1" fmla="*/ 1801549 w 1801549"/>
              <a:gd name="connsiteY1" fmla="*/ 0 h 578272"/>
              <a:gd name="connsiteX2" fmla="*/ 1801549 w 1801549"/>
              <a:gd name="connsiteY2" fmla="*/ 578272 h 578272"/>
              <a:gd name="connsiteX3" fmla="*/ 0 w 1801549"/>
              <a:gd name="connsiteY3" fmla="*/ 578272 h 578272"/>
              <a:gd name="connsiteX4" fmla="*/ 0 w 1801549"/>
              <a:gd name="connsiteY4" fmla="*/ 0 h 5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78272">
                <a:moveTo>
                  <a:pt x="0" y="0"/>
                </a:moveTo>
                <a:lnTo>
                  <a:pt x="1801549" y="0"/>
                </a:lnTo>
                <a:lnTo>
                  <a:pt x="1801549" y="578272"/>
                </a:lnTo>
                <a:lnTo>
                  <a:pt x="0" y="578272"/>
                </a:lnTo>
                <a:lnTo>
                  <a:pt x="0" y="0"/>
                </a:lnTo>
                <a:close/>
              </a:path>
            </a:pathLst>
          </a:custGeom>
        </p:spPr>
        <p:style>
          <a:lnRef idx="2">
            <a:schemeClr val="accent3">
              <a:hueOff val="2812566"/>
              <a:satOff val="-4220"/>
              <a:lumOff val="-686"/>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SB 100 (2018)</a:t>
            </a:r>
          </a:p>
        </p:txBody>
      </p:sp>
      <p:sp>
        <p:nvSpPr>
          <p:cNvPr id="11" name="Oval 10">
            <a:extLst>
              <a:ext uri="{FF2B5EF4-FFF2-40B4-BE49-F238E27FC236}">
                <a16:creationId xmlns:a16="http://schemas.microsoft.com/office/drawing/2014/main" id="{DC889418-C43C-44C9-9693-7472A1A3A855}"/>
              </a:ext>
            </a:extLst>
          </p:cNvPr>
          <p:cNvSpPr/>
          <p:nvPr/>
        </p:nvSpPr>
        <p:spPr>
          <a:xfrm>
            <a:off x="4264275" y="3323430"/>
            <a:ext cx="630543" cy="630543"/>
          </a:xfrm>
          <a:prstGeom prst="ellipse">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accent3">
              <a:tint val="40000"/>
              <a:alpha val="90000"/>
              <a:hueOff val="2679213"/>
              <a:satOff val="-3448"/>
              <a:lumOff val="-269"/>
              <a:alphaOff val="0"/>
            </a:schemeClr>
          </a:lnRef>
          <a:fillRef idx="1">
            <a:scrgbClr r="0" g="0" b="0"/>
          </a:fillRef>
          <a:effectRef idx="0">
            <a:schemeClr val="accent3">
              <a:tint val="40000"/>
              <a:alpha val="90000"/>
              <a:hueOff val="2679213"/>
              <a:satOff val="-3448"/>
              <a:lumOff val="-269"/>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C2E97E-6515-4F00-9CB6-8176ED22287F}"/>
              </a:ext>
            </a:extLst>
          </p:cNvPr>
          <p:cNvSpPr/>
          <p:nvPr/>
        </p:nvSpPr>
        <p:spPr>
          <a:xfrm>
            <a:off x="5051032" y="188675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Carbon neutrality by 2045</a:t>
            </a:r>
          </a:p>
        </p:txBody>
      </p:sp>
      <p:sp>
        <p:nvSpPr>
          <p:cNvPr id="16" name="Freeform: Shape 15">
            <a:extLst>
              <a:ext uri="{FF2B5EF4-FFF2-40B4-BE49-F238E27FC236}">
                <a16:creationId xmlns:a16="http://schemas.microsoft.com/office/drawing/2014/main" id="{E81555AC-8074-45E6-BA7F-E2CF625EF18D}"/>
              </a:ext>
            </a:extLst>
          </p:cNvPr>
          <p:cNvSpPr/>
          <p:nvPr/>
        </p:nvSpPr>
        <p:spPr>
          <a:xfrm>
            <a:off x="5051032" y="3245281"/>
            <a:ext cx="1801549" cy="550867"/>
          </a:xfrm>
          <a:custGeom>
            <a:avLst/>
            <a:gdLst>
              <a:gd name="connsiteX0" fmla="*/ 0 w 1801549"/>
              <a:gd name="connsiteY0" fmla="*/ 0 h 550867"/>
              <a:gd name="connsiteX1" fmla="*/ 1801549 w 1801549"/>
              <a:gd name="connsiteY1" fmla="*/ 0 h 550867"/>
              <a:gd name="connsiteX2" fmla="*/ 1801549 w 1801549"/>
              <a:gd name="connsiteY2" fmla="*/ 550867 h 550867"/>
              <a:gd name="connsiteX3" fmla="*/ 0 w 1801549"/>
              <a:gd name="connsiteY3" fmla="*/ 550867 h 550867"/>
              <a:gd name="connsiteX4" fmla="*/ 0 w 1801549"/>
              <a:gd name="connsiteY4" fmla="*/ 0 h 55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50867">
                <a:moveTo>
                  <a:pt x="0" y="0"/>
                </a:moveTo>
                <a:lnTo>
                  <a:pt x="1801549" y="0"/>
                </a:lnTo>
                <a:lnTo>
                  <a:pt x="1801549" y="550867"/>
                </a:lnTo>
                <a:lnTo>
                  <a:pt x="0" y="550867"/>
                </a:lnTo>
                <a:lnTo>
                  <a:pt x="0" y="0"/>
                </a:lnTo>
                <a:close/>
              </a:path>
            </a:pathLst>
          </a:custGeom>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Gov. Exec Order (2018)</a:t>
            </a:r>
          </a:p>
        </p:txBody>
      </p:sp>
      <p:sp>
        <p:nvSpPr>
          <p:cNvPr id="18" name="Freeform: Shape 17">
            <a:extLst>
              <a:ext uri="{FF2B5EF4-FFF2-40B4-BE49-F238E27FC236}">
                <a16:creationId xmlns:a16="http://schemas.microsoft.com/office/drawing/2014/main" id="{3310479E-79CD-4585-8BF7-674442DD8D78}"/>
              </a:ext>
            </a:extLst>
          </p:cNvPr>
          <p:cNvSpPr/>
          <p:nvPr/>
        </p:nvSpPr>
        <p:spPr>
          <a:xfrm>
            <a:off x="869430" y="426626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8437698"/>
              <a:satOff val="-12660"/>
              <a:lumOff val="-2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40% GHG reductions </a:t>
            </a:r>
            <a:r>
              <a:rPr kumimoji="0" lang="en-US" sz="1600" b="0" i="0" u="sng" strike="noStrike" kern="1200" cap="none" spc="0" normalizeH="0" baseline="0" noProof="0" dirty="0">
                <a:ln>
                  <a:noFill/>
                </a:ln>
                <a:solidFill>
                  <a:prstClr val="black">
                    <a:hueOff val="0"/>
                    <a:satOff val="0"/>
                    <a:lumOff val="0"/>
                    <a:alphaOff val="0"/>
                  </a:prstClr>
                </a:solidFill>
                <a:effectLst/>
                <a:uLnTx/>
                <a:uFillTx/>
                <a:latin typeface="Avenir"/>
              </a:rPr>
              <a:t>in buildings</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 by 2030</a:t>
            </a:r>
          </a:p>
        </p:txBody>
      </p:sp>
      <p:sp>
        <p:nvSpPr>
          <p:cNvPr id="19" name="Freeform: Shape 18">
            <a:extLst>
              <a:ext uri="{FF2B5EF4-FFF2-40B4-BE49-F238E27FC236}">
                <a16:creationId xmlns:a16="http://schemas.microsoft.com/office/drawing/2014/main" id="{B71F5008-5278-41AF-B629-2968610C3972}"/>
              </a:ext>
            </a:extLst>
          </p:cNvPr>
          <p:cNvSpPr/>
          <p:nvPr/>
        </p:nvSpPr>
        <p:spPr>
          <a:xfrm>
            <a:off x="869430" y="5611087"/>
            <a:ext cx="1801549" cy="578272"/>
          </a:xfrm>
          <a:custGeom>
            <a:avLst/>
            <a:gdLst>
              <a:gd name="connsiteX0" fmla="*/ 0 w 1801549"/>
              <a:gd name="connsiteY0" fmla="*/ 0 h 578272"/>
              <a:gd name="connsiteX1" fmla="*/ 1801549 w 1801549"/>
              <a:gd name="connsiteY1" fmla="*/ 0 h 578272"/>
              <a:gd name="connsiteX2" fmla="*/ 1801549 w 1801549"/>
              <a:gd name="connsiteY2" fmla="*/ 578272 h 578272"/>
              <a:gd name="connsiteX3" fmla="*/ 0 w 1801549"/>
              <a:gd name="connsiteY3" fmla="*/ 578272 h 578272"/>
              <a:gd name="connsiteX4" fmla="*/ 0 w 1801549"/>
              <a:gd name="connsiteY4" fmla="*/ 0 h 5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78272">
                <a:moveTo>
                  <a:pt x="0" y="0"/>
                </a:moveTo>
                <a:lnTo>
                  <a:pt x="1801549" y="0"/>
                </a:lnTo>
                <a:lnTo>
                  <a:pt x="1801549" y="578272"/>
                </a:lnTo>
                <a:lnTo>
                  <a:pt x="0" y="578272"/>
                </a:lnTo>
                <a:lnTo>
                  <a:pt x="0" y="0"/>
                </a:lnTo>
                <a:close/>
              </a:path>
            </a:pathLst>
          </a:custGeom>
        </p:spPr>
        <p:style>
          <a:lnRef idx="2">
            <a:schemeClr val="accent3">
              <a:hueOff val="8437698"/>
              <a:satOff val="-12660"/>
              <a:lumOff val="-2059"/>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spcFirstLastPara="0" vert="horz" wrap="square" lIns="68580" tIns="0" rIns="555712" bIns="0" numCol="1" spcCol="1270" anchor="ctr" anchorCtr="0">
            <a:noAutofit/>
          </a:bodyPr>
          <a:lstStyle/>
          <a:p>
            <a:pPr marL="0" marR="0" lvl="0" indent="0" algn="l" defTabSz="80008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a:rPr>
              <a:t>AB 3232</a:t>
            </a:r>
          </a:p>
        </p:txBody>
      </p:sp>
      <p:sp>
        <p:nvSpPr>
          <p:cNvPr id="20" name="Oval 19">
            <a:extLst>
              <a:ext uri="{FF2B5EF4-FFF2-40B4-BE49-F238E27FC236}">
                <a16:creationId xmlns:a16="http://schemas.microsoft.com/office/drawing/2014/main" id="{7B44AED1-07FA-427A-814A-F5CC59ABD9C8}"/>
              </a:ext>
            </a:extLst>
          </p:cNvPr>
          <p:cNvSpPr/>
          <p:nvPr/>
        </p:nvSpPr>
        <p:spPr>
          <a:xfrm>
            <a:off x="2189089" y="5702941"/>
            <a:ext cx="630543" cy="630543"/>
          </a:xfrm>
          <a:prstGeom prst="ellipse">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accent3">
              <a:tint val="40000"/>
              <a:alpha val="90000"/>
              <a:hueOff val="8037640"/>
              <a:satOff val="-10345"/>
              <a:lumOff val="-806"/>
              <a:alphaOff val="0"/>
            </a:schemeClr>
          </a:lnRef>
          <a:fillRef idx="1">
            <a:scrgbClr r="0" g="0" b="0"/>
          </a:fillRef>
          <a:effectRef idx="0">
            <a:schemeClr val="accent3">
              <a:tint val="40000"/>
              <a:alpha val="90000"/>
              <a:hueOff val="8037640"/>
              <a:satOff val="-10345"/>
              <a:lumOff val="-806"/>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3A5C758-A55F-4E7E-A0ED-EC47AACA7F7A}"/>
              </a:ext>
            </a:extLst>
          </p:cNvPr>
          <p:cNvSpPr/>
          <p:nvPr/>
        </p:nvSpPr>
        <p:spPr>
          <a:xfrm>
            <a:off x="2975846" y="426626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$200M/4yrs incentives for building decarb</a:t>
            </a:r>
          </a:p>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TECH/BUILD</a:t>
            </a:r>
          </a:p>
        </p:txBody>
      </p:sp>
      <p:sp>
        <p:nvSpPr>
          <p:cNvPr id="22" name="Freeform: Shape 21">
            <a:extLst>
              <a:ext uri="{FF2B5EF4-FFF2-40B4-BE49-F238E27FC236}">
                <a16:creationId xmlns:a16="http://schemas.microsoft.com/office/drawing/2014/main" id="{8049F2B5-AE0C-420A-AF3B-4B87C91A0DA5}"/>
              </a:ext>
            </a:extLst>
          </p:cNvPr>
          <p:cNvSpPr/>
          <p:nvPr/>
        </p:nvSpPr>
        <p:spPr>
          <a:xfrm>
            <a:off x="2975846" y="5611087"/>
            <a:ext cx="1801549" cy="578272"/>
          </a:xfrm>
          <a:custGeom>
            <a:avLst/>
            <a:gdLst>
              <a:gd name="connsiteX0" fmla="*/ 0 w 1801549"/>
              <a:gd name="connsiteY0" fmla="*/ 0 h 578272"/>
              <a:gd name="connsiteX1" fmla="*/ 1801549 w 1801549"/>
              <a:gd name="connsiteY1" fmla="*/ 0 h 578272"/>
              <a:gd name="connsiteX2" fmla="*/ 1801549 w 1801549"/>
              <a:gd name="connsiteY2" fmla="*/ 578272 h 578272"/>
              <a:gd name="connsiteX3" fmla="*/ 0 w 1801549"/>
              <a:gd name="connsiteY3" fmla="*/ 578272 h 578272"/>
              <a:gd name="connsiteX4" fmla="*/ 0 w 1801549"/>
              <a:gd name="connsiteY4" fmla="*/ 0 h 5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78272">
                <a:moveTo>
                  <a:pt x="0" y="0"/>
                </a:moveTo>
                <a:lnTo>
                  <a:pt x="1801549" y="0"/>
                </a:lnTo>
                <a:lnTo>
                  <a:pt x="1801549" y="578272"/>
                </a:lnTo>
                <a:lnTo>
                  <a:pt x="0" y="578272"/>
                </a:lnTo>
                <a:lnTo>
                  <a:pt x="0" y="0"/>
                </a:lnTo>
                <a:close/>
              </a:path>
            </a:pathLst>
          </a:custGeom>
        </p:spPr>
        <p:style>
          <a:lnRef idx="2">
            <a:schemeClr val="accent3">
              <a:hueOff val="11250264"/>
              <a:satOff val="-16880"/>
              <a:lumOff val="-2745"/>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68580" tIns="0" rIns="555712" bIns="0" numCol="1" spcCol="1270" anchor="ctr" anchorCtr="0">
            <a:noAutofit/>
          </a:bodyPr>
          <a:lstStyle/>
          <a:p>
            <a:pPr marL="0" marR="0" lvl="0" indent="0" algn="l" defTabSz="80008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a:rPr>
              <a:t>SB 1477</a:t>
            </a:r>
          </a:p>
        </p:txBody>
      </p:sp>
      <p:sp>
        <p:nvSpPr>
          <p:cNvPr id="23" name="Oval 22">
            <a:extLst>
              <a:ext uri="{FF2B5EF4-FFF2-40B4-BE49-F238E27FC236}">
                <a16:creationId xmlns:a16="http://schemas.microsoft.com/office/drawing/2014/main" id="{AF71130A-A1BE-4A1B-AFD3-822096BD096B}"/>
              </a:ext>
            </a:extLst>
          </p:cNvPr>
          <p:cNvSpPr/>
          <p:nvPr/>
        </p:nvSpPr>
        <p:spPr>
          <a:xfrm>
            <a:off x="4295505" y="5702941"/>
            <a:ext cx="630543" cy="630543"/>
          </a:xfrm>
          <a:prstGeom prst="ellipse">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accent3">
              <a:tint val="40000"/>
              <a:alpha val="90000"/>
              <a:hueOff val="10716854"/>
              <a:satOff val="-13793"/>
              <a:lumOff val="-1075"/>
              <a:alphaOff val="0"/>
            </a:schemeClr>
          </a:lnRef>
          <a:fillRef idx="1">
            <a:scrgbClr r="0" g="0" b="0"/>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D6D2A962-E205-4471-9B18-0F24D77DBCB3}"/>
              </a:ext>
            </a:extLst>
          </p:cNvPr>
          <p:cNvSpPr>
            <a:spLocks noGrp="1"/>
          </p:cNvSpPr>
          <p:nvPr>
            <p:ph type="title"/>
          </p:nvPr>
        </p:nvSpPr>
        <p:spPr>
          <a:xfrm>
            <a:off x="838199" y="341091"/>
            <a:ext cx="9195943" cy="1325563"/>
          </a:xfrm>
        </p:spPr>
        <p:txBody>
          <a:bodyPr>
            <a:normAutofit/>
          </a:bodyPr>
          <a:lstStyle/>
          <a:p>
            <a:r>
              <a:rPr lang="en-US" sz="3600" b="1" dirty="0">
                <a:solidFill>
                  <a:schemeClr val="bg1"/>
                </a:solidFill>
                <a:latin typeface="Avenir"/>
              </a:rPr>
              <a:t>California Has Strong Climate Commitment</a:t>
            </a:r>
          </a:p>
        </p:txBody>
      </p:sp>
      <p:sp>
        <p:nvSpPr>
          <p:cNvPr id="27" name="Freeform: Shape 26">
            <a:extLst>
              <a:ext uri="{FF2B5EF4-FFF2-40B4-BE49-F238E27FC236}">
                <a16:creationId xmlns:a16="http://schemas.microsoft.com/office/drawing/2014/main" id="{2C1489FE-EC63-4059-B46A-AF745BC8D7D8}"/>
              </a:ext>
            </a:extLst>
          </p:cNvPr>
          <p:cNvSpPr/>
          <p:nvPr/>
        </p:nvSpPr>
        <p:spPr>
          <a:xfrm>
            <a:off x="8787063" y="1878737"/>
            <a:ext cx="1801549"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26% GHG reduction by 2025</a:t>
            </a:r>
          </a:p>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1.5 deg C goal</a:t>
            </a:r>
          </a:p>
        </p:txBody>
      </p:sp>
      <p:sp>
        <p:nvSpPr>
          <p:cNvPr id="28" name="Freeform: Shape 27">
            <a:extLst>
              <a:ext uri="{FF2B5EF4-FFF2-40B4-BE49-F238E27FC236}">
                <a16:creationId xmlns:a16="http://schemas.microsoft.com/office/drawing/2014/main" id="{27370005-3F48-4BA9-BF86-807D815F23C1}"/>
              </a:ext>
            </a:extLst>
          </p:cNvPr>
          <p:cNvSpPr/>
          <p:nvPr/>
        </p:nvSpPr>
        <p:spPr>
          <a:xfrm>
            <a:off x="8787063" y="3223557"/>
            <a:ext cx="1801549" cy="578272"/>
          </a:xfrm>
          <a:custGeom>
            <a:avLst/>
            <a:gdLst>
              <a:gd name="connsiteX0" fmla="*/ 0 w 1801549"/>
              <a:gd name="connsiteY0" fmla="*/ 0 h 578272"/>
              <a:gd name="connsiteX1" fmla="*/ 1801549 w 1801549"/>
              <a:gd name="connsiteY1" fmla="*/ 0 h 578272"/>
              <a:gd name="connsiteX2" fmla="*/ 1801549 w 1801549"/>
              <a:gd name="connsiteY2" fmla="*/ 578272 h 578272"/>
              <a:gd name="connsiteX3" fmla="*/ 0 w 1801549"/>
              <a:gd name="connsiteY3" fmla="*/ 578272 h 578272"/>
              <a:gd name="connsiteX4" fmla="*/ 0 w 1801549"/>
              <a:gd name="connsiteY4" fmla="*/ 0 h 5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78272">
                <a:moveTo>
                  <a:pt x="0" y="0"/>
                </a:moveTo>
                <a:lnTo>
                  <a:pt x="1801549" y="0"/>
                </a:lnTo>
                <a:lnTo>
                  <a:pt x="1801549" y="578272"/>
                </a:lnTo>
                <a:lnTo>
                  <a:pt x="0" y="578272"/>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PARIS (2016)</a:t>
            </a:r>
          </a:p>
        </p:txBody>
      </p:sp>
      <p:pic>
        <p:nvPicPr>
          <p:cNvPr id="25" name="Picture 24">
            <a:extLst>
              <a:ext uri="{FF2B5EF4-FFF2-40B4-BE49-F238E27FC236}">
                <a16:creationId xmlns:a16="http://schemas.microsoft.com/office/drawing/2014/main" id="{3D430EDE-AAB3-4FDB-B160-563A022E04AE}"/>
              </a:ext>
            </a:extLst>
          </p:cNvPr>
          <p:cNvPicPr>
            <a:picLocks noChangeAspect="1"/>
          </p:cNvPicPr>
          <p:nvPr/>
        </p:nvPicPr>
        <p:blipFill>
          <a:blip r:embed="rId4"/>
          <a:stretch>
            <a:fillRect/>
          </a:stretch>
        </p:blipFill>
        <p:spPr>
          <a:xfrm>
            <a:off x="10034142" y="3103719"/>
            <a:ext cx="657631" cy="817948"/>
          </a:xfrm>
          <a:prstGeom prst="rect">
            <a:avLst/>
          </a:prstGeom>
          <a:ln>
            <a:solidFill>
              <a:schemeClr val="tx1"/>
            </a:solidFill>
          </a:ln>
        </p:spPr>
      </p:pic>
      <p:sp>
        <p:nvSpPr>
          <p:cNvPr id="2" name="Freeform: Shape 1">
            <a:extLst>
              <a:ext uri="{FF2B5EF4-FFF2-40B4-BE49-F238E27FC236}">
                <a16:creationId xmlns:a16="http://schemas.microsoft.com/office/drawing/2014/main" id="{EACF6FE9-8213-44FE-B288-E42B9097F9C2}"/>
              </a:ext>
            </a:extLst>
          </p:cNvPr>
          <p:cNvSpPr/>
          <p:nvPr/>
        </p:nvSpPr>
        <p:spPr>
          <a:xfrm>
            <a:off x="5156811" y="4275909"/>
            <a:ext cx="1685051"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No ICE Car Sales by 2035</a:t>
            </a:r>
          </a:p>
        </p:txBody>
      </p:sp>
      <p:sp>
        <p:nvSpPr>
          <p:cNvPr id="3" name="Freeform: Shape 2">
            <a:extLst>
              <a:ext uri="{FF2B5EF4-FFF2-40B4-BE49-F238E27FC236}">
                <a16:creationId xmlns:a16="http://schemas.microsoft.com/office/drawing/2014/main" id="{1EACD39B-35A2-4403-8AFA-6F90485DE21A}"/>
              </a:ext>
            </a:extLst>
          </p:cNvPr>
          <p:cNvSpPr/>
          <p:nvPr/>
        </p:nvSpPr>
        <p:spPr>
          <a:xfrm>
            <a:off x="5156811" y="5634432"/>
            <a:ext cx="1685051" cy="550867"/>
          </a:xfrm>
          <a:custGeom>
            <a:avLst/>
            <a:gdLst>
              <a:gd name="connsiteX0" fmla="*/ 0 w 1801549"/>
              <a:gd name="connsiteY0" fmla="*/ 0 h 550867"/>
              <a:gd name="connsiteX1" fmla="*/ 1801549 w 1801549"/>
              <a:gd name="connsiteY1" fmla="*/ 0 h 550867"/>
              <a:gd name="connsiteX2" fmla="*/ 1801549 w 1801549"/>
              <a:gd name="connsiteY2" fmla="*/ 550867 h 550867"/>
              <a:gd name="connsiteX3" fmla="*/ 0 w 1801549"/>
              <a:gd name="connsiteY3" fmla="*/ 550867 h 550867"/>
              <a:gd name="connsiteX4" fmla="*/ 0 w 1801549"/>
              <a:gd name="connsiteY4" fmla="*/ 0 h 55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50867">
                <a:moveTo>
                  <a:pt x="0" y="0"/>
                </a:moveTo>
                <a:lnTo>
                  <a:pt x="1801549" y="0"/>
                </a:lnTo>
                <a:lnTo>
                  <a:pt x="1801549" y="550867"/>
                </a:lnTo>
                <a:lnTo>
                  <a:pt x="0" y="550867"/>
                </a:lnTo>
                <a:lnTo>
                  <a:pt x="0" y="0"/>
                </a:lnTo>
                <a:close/>
              </a:path>
            </a:pathLst>
          </a:custGeom>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white"/>
                </a:solidFill>
                <a:effectLst/>
                <a:uLnTx/>
                <a:uFillTx/>
                <a:latin typeface="Avenir"/>
              </a:rPr>
              <a:t>Gov. Exec Order (2020)</a:t>
            </a:r>
          </a:p>
        </p:txBody>
      </p:sp>
      <p:pic>
        <p:nvPicPr>
          <p:cNvPr id="10" name="Picture 9" descr="A picture containing person, necktie, indoor, person&#10;&#10;Description automatically generated">
            <a:extLst>
              <a:ext uri="{FF2B5EF4-FFF2-40B4-BE49-F238E27FC236}">
                <a16:creationId xmlns:a16="http://schemas.microsoft.com/office/drawing/2014/main" id="{9BEB1FCC-C2F8-48D8-B5ED-6DECE390D699}"/>
              </a:ext>
            </a:extLst>
          </p:cNvPr>
          <p:cNvPicPr>
            <a:picLocks noChangeAspect="1"/>
          </p:cNvPicPr>
          <p:nvPr/>
        </p:nvPicPr>
        <p:blipFill rotWithShape="1">
          <a:blip r:embed="rId5"/>
          <a:srcRect l="8422" t="5471" r="14228"/>
          <a:stretch/>
        </p:blipFill>
        <p:spPr>
          <a:xfrm>
            <a:off x="6401922" y="5663053"/>
            <a:ext cx="670705" cy="643065"/>
          </a:xfrm>
          <a:prstGeom prst="ellipse">
            <a:avLst/>
          </a:prstGeom>
        </p:spPr>
      </p:pic>
      <p:pic>
        <p:nvPicPr>
          <p:cNvPr id="13" name="Picture 12">
            <a:extLst>
              <a:ext uri="{FF2B5EF4-FFF2-40B4-BE49-F238E27FC236}">
                <a16:creationId xmlns:a16="http://schemas.microsoft.com/office/drawing/2014/main" id="{15CCD305-2268-4ECF-BD12-C2B754647F1C}"/>
              </a:ext>
            </a:extLst>
          </p:cNvPr>
          <p:cNvPicPr>
            <a:picLocks noChangeAspect="1"/>
          </p:cNvPicPr>
          <p:nvPr/>
        </p:nvPicPr>
        <p:blipFill rotWithShape="1">
          <a:blip r:embed="rId6"/>
          <a:srcRect l="2510" r="4048" b="6521"/>
          <a:stretch/>
        </p:blipFill>
        <p:spPr>
          <a:xfrm>
            <a:off x="6384096" y="3292439"/>
            <a:ext cx="670705" cy="670968"/>
          </a:xfrm>
          <a:prstGeom prst="flowChartConnector">
            <a:avLst/>
          </a:prstGeom>
        </p:spPr>
      </p:pic>
      <p:sp>
        <p:nvSpPr>
          <p:cNvPr id="37" name="Freeform: Shape 36">
            <a:extLst>
              <a:ext uri="{FF2B5EF4-FFF2-40B4-BE49-F238E27FC236}">
                <a16:creationId xmlns:a16="http://schemas.microsoft.com/office/drawing/2014/main" id="{C5CAB400-16F5-297C-C5CA-E3619DF63CB4}"/>
              </a:ext>
            </a:extLst>
          </p:cNvPr>
          <p:cNvSpPr/>
          <p:nvPr/>
        </p:nvSpPr>
        <p:spPr>
          <a:xfrm>
            <a:off x="9633790" y="4256186"/>
            <a:ext cx="1685051"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0" marR="0" lvl="1" indent="0" algn="l" defTabSz="80008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$369b Inflation Reduction Act</a:t>
            </a:r>
          </a:p>
          <a:p>
            <a:pPr marL="171446" marR="0" lvl="1" indent="-171446" algn="l" defTabSz="80008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40% GHG reductions by 2030</a:t>
            </a:r>
          </a:p>
        </p:txBody>
      </p:sp>
      <p:sp>
        <p:nvSpPr>
          <p:cNvPr id="38" name="Freeform: Shape 37">
            <a:extLst>
              <a:ext uri="{FF2B5EF4-FFF2-40B4-BE49-F238E27FC236}">
                <a16:creationId xmlns:a16="http://schemas.microsoft.com/office/drawing/2014/main" id="{20157168-323F-7D4C-AF8B-2EFA8237EE44}"/>
              </a:ext>
            </a:extLst>
          </p:cNvPr>
          <p:cNvSpPr/>
          <p:nvPr/>
        </p:nvSpPr>
        <p:spPr>
          <a:xfrm>
            <a:off x="9633790" y="5614709"/>
            <a:ext cx="1854051" cy="550867"/>
          </a:xfrm>
          <a:custGeom>
            <a:avLst/>
            <a:gdLst>
              <a:gd name="connsiteX0" fmla="*/ 0 w 1801549"/>
              <a:gd name="connsiteY0" fmla="*/ 0 h 550867"/>
              <a:gd name="connsiteX1" fmla="*/ 1801549 w 1801549"/>
              <a:gd name="connsiteY1" fmla="*/ 0 h 550867"/>
              <a:gd name="connsiteX2" fmla="*/ 1801549 w 1801549"/>
              <a:gd name="connsiteY2" fmla="*/ 550867 h 550867"/>
              <a:gd name="connsiteX3" fmla="*/ 0 w 1801549"/>
              <a:gd name="connsiteY3" fmla="*/ 550867 h 550867"/>
              <a:gd name="connsiteX4" fmla="*/ 0 w 1801549"/>
              <a:gd name="connsiteY4" fmla="*/ 0 h 55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50867">
                <a:moveTo>
                  <a:pt x="0" y="0"/>
                </a:moveTo>
                <a:lnTo>
                  <a:pt x="1801549" y="0"/>
                </a:lnTo>
                <a:lnTo>
                  <a:pt x="1801549" y="550867"/>
                </a:lnTo>
                <a:lnTo>
                  <a:pt x="0" y="550867"/>
                </a:lnTo>
                <a:lnTo>
                  <a:pt x="0" y="0"/>
                </a:lnTo>
                <a:close/>
              </a:path>
            </a:pathLst>
          </a:custGeom>
          <a:solidFill>
            <a:srgbClr val="C00000"/>
          </a:solidFill>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white"/>
                </a:solidFill>
                <a:effectLst/>
                <a:uLnTx/>
                <a:uFillTx/>
                <a:latin typeface="Avenir"/>
              </a:rPr>
              <a:t>U.S. Congress (2022)</a:t>
            </a:r>
          </a:p>
        </p:txBody>
      </p:sp>
      <p:pic>
        <p:nvPicPr>
          <p:cNvPr id="39" name="Picture 38">
            <a:extLst>
              <a:ext uri="{FF2B5EF4-FFF2-40B4-BE49-F238E27FC236}">
                <a16:creationId xmlns:a16="http://schemas.microsoft.com/office/drawing/2014/main" id="{F2A684C0-7547-3C6F-78A5-68ACF68E1B76}"/>
              </a:ext>
            </a:extLst>
          </p:cNvPr>
          <p:cNvPicPr>
            <a:picLocks noChangeAspect="1"/>
          </p:cNvPicPr>
          <p:nvPr/>
        </p:nvPicPr>
        <p:blipFill>
          <a:blip r:embed="rId7" cstate="print">
            <a:extLst>
              <a:ext uri="{28A0092B-C50C-407E-A947-70E740481C1C}">
                <a14:useLocalDpi xmlns:a14="http://schemas.microsoft.com/office/drawing/2010/main" val="0"/>
              </a:ext>
            </a:extLst>
          </a:blip>
          <a:srcRect l="5412" r="5412"/>
          <a:stretch/>
        </p:blipFill>
        <p:spPr>
          <a:xfrm>
            <a:off x="10878902" y="5643329"/>
            <a:ext cx="670706" cy="643066"/>
          </a:xfrm>
          <a:prstGeom prst="ellipse">
            <a:avLst/>
          </a:prstGeom>
        </p:spPr>
      </p:pic>
      <p:sp>
        <p:nvSpPr>
          <p:cNvPr id="40" name="Freeform: Shape 39">
            <a:extLst>
              <a:ext uri="{FF2B5EF4-FFF2-40B4-BE49-F238E27FC236}">
                <a16:creationId xmlns:a16="http://schemas.microsoft.com/office/drawing/2014/main" id="{2C0905C2-4229-E429-02E7-3D5D8DB6F72C}"/>
              </a:ext>
            </a:extLst>
          </p:cNvPr>
          <p:cNvSpPr/>
          <p:nvPr/>
        </p:nvSpPr>
        <p:spPr>
          <a:xfrm>
            <a:off x="7494813" y="4279490"/>
            <a:ext cx="1685051" cy="1344819"/>
          </a:xfrm>
          <a:custGeom>
            <a:avLst/>
            <a:gdLst>
              <a:gd name="connsiteX0" fmla="*/ 107585 w 1801549"/>
              <a:gd name="connsiteY0" fmla="*/ 0 h 1344818"/>
              <a:gd name="connsiteX1" fmla="*/ 1693964 w 1801549"/>
              <a:gd name="connsiteY1" fmla="*/ 0 h 1344818"/>
              <a:gd name="connsiteX2" fmla="*/ 1801549 w 1801549"/>
              <a:gd name="connsiteY2" fmla="*/ 107585 h 1344818"/>
              <a:gd name="connsiteX3" fmla="*/ 1801549 w 1801549"/>
              <a:gd name="connsiteY3" fmla="*/ 1344818 h 1344818"/>
              <a:gd name="connsiteX4" fmla="*/ 1801549 w 1801549"/>
              <a:gd name="connsiteY4" fmla="*/ 1344818 h 1344818"/>
              <a:gd name="connsiteX5" fmla="*/ 0 w 1801549"/>
              <a:gd name="connsiteY5" fmla="*/ 1344818 h 1344818"/>
              <a:gd name="connsiteX6" fmla="*/ 0 w 1801549"/>
              <a:gd name="connsiteY6" fmla="*/ 1344818 h 1344818"/>
              <a:gd name="connsiteX7" fmla="*/ 0 w 1801549"/>
              <a:gd name="connsiteY7" fmla="*/ 107585 h 1344818"/>
              <a:gd name="connsiteX8" fmla="*/ 107585 w 1801549"/>
              <a:gd name="connsiteY8" fmla="*/ 0 h 1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549" h="1344818">
                <a:moveTo>
                  <a:pt x="107585" y="0"/>
                </a:moveTo>
                <a:lnTo>
                  <a:pt x="1693964" y="0"/>
                </a:lnTo>
                <a:cubicBezTo>
                  <a:pt x="1753382" y="0"/>
                  <a:pt x="1801549" y="48167"/>
                  <a:pt x="1801549" y="107585"/>
                </a:cubicBezTo>
                <a:lnTo>
                  <a:pt x="1801549" y="1344818"/>
                </a:lnTo>
                <a:lnTo>
                  <a:pt x="1801549" y="1344818"/>
                </a:lnTo>
                <a:lnTo>
                  <a:pt x="0" y="1344818"/>
                </a:lnTo>
                <a:lnTo>
                  <a:pt x="0" y="1344818"/>
                </a:lnTo>
                <a:lnTo>
                  <a:pt x="0" y="107585"/>
                </a:lnTo>
                <a:cubicBezTo>
                  <a:pt x="0" y="48167"/>
                  <a:pt x="48167" y="0"/>
                  <a:pt x="107585" y="0"/>
                </a:cubicBezTo>
                <a:close/>
              </a:path>
            </a:pathLst>
          </a:cu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71" tIns="100091" rIns="54371" bIns="22860" numCol="1" spcCol="1270" anchor="t" anchorCtr="0">
            <a:noAutofit/>
          </a:bodyPr>
          <a:lstStyle/>
          <a:p>
            <a:pPr marL="0" marR="0" lvl="1" indent="0" algn="l" defTabSz="80008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Defense Production Act</a:t>
            </a:r>
          </a:p>
          <a:p>
            <a:pPr marL="285750" marR="0" lvl="1" indent="-285750" algn="l" defTabSz="80008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a:rPr>
              <a:t>Accelerate Clean Energy technologies</a:t>
            </a:r>
          </a:p>
        </p:txBody>
      </p:sp>
      <p:sp>
        <p:nvSpPr>
          <p:cNvPr id="41" name="Freeform: Shape 40">
            <a:extLst>
              <a:ext uri="{FF2B5EF4-FFF2-40B4-BE49-F238E27FC236}">
                <a16:creationId xmlns:a16="http://schemas.microsoft.com/office/drawing/2014/main" id="{2170D257-CE76-BC85-0A06-E7E70BA13658}"/>
              </a:ext>
            </a:extLst>
          </p:cNvPr>
          <p:cNvSpPr/>
          <p:nvPr/>
        </p:nvSpPr>
        <p:spPr>
          <a:xfrm>
            <a:off x="7494813" y="5638013"/>
            <a:ext cx="1854051" cy="550867"/>
          </a:xfrm>
          <a:custGeom>
            <a:avLst/>
            <a:gdLst>
              <a:gd name="connsiteX0" fmla="*/ 0 w 1801549"/>
              <a:gd name="connsiteY0" fmla="*/ 0 h 550867"/>
              <a:gd name="connsiteX1" fmla="*/ 1801549 w 1801549"/>
              <a:gd name="connsiteY1" fmla="*/ 0 h 550867"/>
              <a:gd name="connsiteX2" fmla="*/ 1801549 w 1801549"/>
              <a:gd name="connsiteY2" fmla="*/ 550867 h 550867"/>
              <a:gd name="connsiteX3" fmla="*/ 0 w 1801549"/>
              <a:gd name="connsiteY3" fmla="*/ 550867 h 550867"/>
              <a:gd name="connsiteX4" fmla="*/ 0 w 1801549"/>
              <a:gd name="connsiteY4" fmla="*/ 0 h 55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49" h="550867">
                <a:moveTo>
                  <a:pt x="0" y="0"/>
                </a:moveTo>
                <a:lnTo>
                  <a:pt x="1801549" y="0"/>
                </a:lnTo>
                <a:lnTo>
                  <a:pt x="1801549" y="550867"/>
                </a:lnTo>
                <a:lnTo>
                  <a:pt x="0" y="550867"/>
                </a:lnTo>
                <a:lnTo>
                  <a:pt x="0" y="0"/>
                </a:lnTo>
                <a:close/>
              </a:path>
            </a:pathLst>
          </a:custGeom>
          <a:solidFill>
            <a:srgbClr val="C00000"/>
          </a:solidFill>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60960" tIns="0" rIns="553172" bIns="0"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white"/>
                </a:solidFill>
                <a:effectLst/>
                <a:uLnTx/>
                <a:uFillTx/>
                <a:latin typeface="Avenir"/>
              </a:rPr>
              <a:t>Executive Order (2022)</a:t>
            </a:r>
          </a:p>
        </p:txBody>
      </p:sp>
      <p:pic>
        <p:nvPicPr>
          <p:cNvPr id="42" name="Picture 41">
            <a:extLst>
              <a:ext uri="{FF2B5EF4-FFF2-40B4-BE49-F238E27FC236}">
                <a16:creationId xmlns:a16="http://schemas.microsoft.com/office/drawing/2014/main" id="{CDBC7621-3BD3-B3D9-E361-8261719CE702}"/>
              </a:ext>
            </a:extLst>
          </p:cNvPr>
          <p:cNvPicPr>
            <a:picLocks noChangeAspect="1"/>
          </p:cNvPicPr>
          <p:nvPr/>
        </p:nvPicPr>
        <p:blipFill>
          <a:blip r:embed="rId8" cstate="print">
            <a:extLst>
              <a:ext uri="{28A0092B-C50C-407E-A947-70E740481C1C}">
                <a14:useLocalDpi xmlns:a14="http://schemas.microsoft.com/office/drawing/2010/main" val="0"/>
              </a:ext>
            </a:extLst>
          </a:blip>
          <a:srcRect t="10477" b="10477"/>
          <a:stretch/>
        </p:blipFill>
        <p:spPr>
          <a:xfrm>
            <a:off x="8739925" y="5666633"/>
            <a:ext cx="670706" cy="643066"/>
          </a:xfrm>
          <a:prstGeom prst="ellipse">
            <a:avLst/>
          </a:prstGeom>
        </p:spPr>
      </p:pic>
    </p:spTree>
    <p:extLst>
      <p:ext uri="{BB962C8B-B14F-4D97-AF65-F5344CB8AC3E}">
        <p14:creationId xmlns:p14="http://schemas.microsoft.com/office/powerpoint/2010/main" val="288180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25ec473ca54_0_65"/>
          <p:cNvSpPr txBox="1">
            <a:spLocks noGrp="1"/>
          </p:cNvSpPr>
          <p:nvPr>
            <p:ph type="title"/>
          </p:nvPr>
        </p:nvSpPr>
        <p:spPr>
          <a:xfrm>
            <a:off x="1676400" y="219425"/>
            <a:ext cx="8839200" cy="1325700"/>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7000"/>
              </a:lnSpc>
              <a:spcBef>
                <a:spcPts val="0"/>
              </a:spcBef>
              <a:spcAft>
                <a:spcPts val="0"/>
              </a:spcAft>
              <a:buClr>
                <a:schemeClr val="dk1"/>
              </a:buClr>
              <a:buSzPct val="88000"/>
              <a:buFont typeface="Calibri"/>
              <a:buNone/>
            </a:pPr>
            <a:r>
              <a:rPr lang="en-US" sz="5000" dirty="0">
                <a:latin typeface="Calibri"/>
                <a:ea typeface="Calibri"/>
                <a:cs typeface="Calibri"/>
                <a:sym typeface="Calibri"/>
              </a:rPr>
              <a:t>It Works and is Less Expensive</a:t>
            </a:r>
            <a:br>
              <a:rPr lang="en-US" sz="4400" dirty="0">
                <a:latin typeface="Calibri"/>
                <a:ea typeface="Calibri"/>
                <a:cs typeface="Calibri"/>
                <a:sym typeface="Calibri"/>
              </a:rPr>
            </a:br>
            <a:endParaRPr dirty="0"/>
          </a:p>
        </p:txBody>
      </p:sp>
      <p:sp>
        <p:nvSpPr>
          <p:cNvPr id="865" name="Google Shape;865;g25ec473ca54_0_65"/>
          <p:cNvSpPr txBox="1">
            <a:spLocks noGrp="1"/>
          </p:cNvSpPr>
          <p:nvPr>
            <p:ph type="sldNum" idx="12"/>
          </p:nvPr>
        </p:nvSpPr>
        <p:spPr>
          <a:xfrm>
            <a:off x="8849751" y="618753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866" name="Google Shape;866;g25ec473ca54_0_65"/>
          <p:cNvPicPr preferRelativeResize="0"/>
          <p:nvPr/>
        </p:nvPicPr>
        <p:blipFill>
          <a:blip r:embed="rId3">
            <a:alphaModFix/>
          </a:blip>
          <a:stretch>
            <a:fillRect/>
          </a:stretch>
        </p:blipFill>
        <p:spPr>
          <a:xfrm>
            <a:off x="0" y="1378825"/>
            <a:ext cx="12191999" cy="48695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25d8362335a_0_23"/>
          <p:cNvSpPr txBox="1">
            <a:spLocks noGrp="1"/>
          </p:cNvSpPr>
          <p:nvPr>
            <p:ph type="title"/>
          </p:nvPr>
        </p:nvSpPr>
        <p:spPr>
          <a:xfrm>
            <a:off x="1343250" y="1406979"/>
            <a:ext cx="3490800" cy="742321"/>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200" dirty="0"/>
              <a:t>Incentives Add Up</a:t>
            </a:r>
            <a:endParaRPr sz="3200" dirty="0"/>
          </a:p>
        </p:txBody>
      </p:sp>
      <p:sp>
        <p:nvSpPr>
          <p:cNvPr id="807" name="Google Shape;807;g25d8362335a_0_23"/>
          <p:cNvSpPr txBox="1">
            <a:spLocks noGrp="1"/>
          </p:cNvSpPr>
          <p:nvPr>
            <p:ph type="body" idx="1"/>
          </p:nvPr>
        </p:nvSpPr>
        <p:spPr>
          <a:xfrm>
            <a:off x="1431250" y="3302639"/>
            <a:ext cx="3138600" cy="2439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All-Electric Retrofit</a:t>
            </a:r>
            <a:endParaRPr dirty="0"/>
          </a:p>
          <a:p>
            <a:pPr marL="0" lvl="0" indent="0" algn="l" rtl="0">
              <a:spcBef>
                <a:spcPts val="1000"/>
              </a:spcBef>
              <a:spcAft>
                <a:spcPts val="0"/>
              </a:spcAft>
              <a:buNone/>
            </a:pPr>
            <a:r>
              <a:rPr lang="en-US" dirty="0"/>
              <a:t>Available to All Income Levels</a:t>
            </a:r>
            <a:endParaRPr dirty="0"/>
          </a:p>
          <a:p>
            <a:pPr marL="0" lvl="0" indent="0" algn="l" rtl="0">
              <a:spcBef>
                <a:spcPts val="1000"/>
              </a:spcBef>
              <a:spcAft>
                <a:spcPts val="0"/>
              </a:spcAft>
              <a:buNone/>
            </a:pPr>
            <a:endParaRPr dirty="0"/>
          </a:p>
        </p:txBody>
      </p:sp>
      <p:sp>
        <p:nvSpPr>
          <p:cNvPr id="808" name="Google Shape;808;g25d8362335a_0_23"/>
          <p:cNvSpPr txBox="1">
            <a:spLocks noGrp="1"/>
          </p:cNvSpPr>
          <p:nvPr>
            <p:ph type="sldNum" idx="12"/>
          </p:nvPr>
        </p:nvSpPr>
        <p:spPr>
          <a:xfrm>
            <a:off x="8849751" y="618753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809" name="Google Shape;809;g25d8362335a_0_23"/>
          <p:cNvSpPr>
            <a:spLocks noGrp="1"/>
          </p:cNvSpPr>
          <p:nvPr>
            <p:ph type="pic" idx="2"/>
          </p:nvPr>
        </p:nvSpPr>
        <p:spPr>
          <a:xfrm>
            <a:off x="4657850" y="0"/>
            <a:ext cx="6656100" cy="6858000"/>
          </a:xfrm>
          <a:prstGeom prst="rect">
            <a:avLst/>
          </a:prstGeom>
        </p:spPr>
        <p:txBody>
          <a:bodyPr/>
          <a:lstStyle/>
          <a:p>
            <a:r>
              <a:rPr lang="en-US" dirty="0"/>
              <a:t> </a:t>
            </a:r>
          </a:p>
        </p:txBody>
      </p:sp>
      <p:pic>
        <p:nvPicPr>
          <p:cNvPr id="810" name="Google Shape;810;g25d8362335a_0_23"/>
          <p:cNvPicPr preferRelativeResize="0"/>
          <p:nvPr/>
        </p:nvPicPr>
        <p:blipFill>
          <a:blip r:embed="rId3">
            <a:alphaModFix/>
          </a:blip>
          <a:stretch>
            <a:fillRect/>
          </a:stretch>
        </p:blipFill>
        <p:spPr>
          <a:xfrm>
            <a:off x="4691428" y="0"/>
            <a:ext cx="6670623" cy="6858000"/>
          </a:xfrm>
          <a:prstGeom prst="rect">
            <a:avLst/>
          </a:prstGeom>
          <a:noFill/>
          <a:ln>
            <a:noFill/>
          </a:ln>
        </p:spPr>
      </p:pic>
      <p:pic>
        <p:nvPicPr>
          <p:cNvPr id="811" name="Google Shape;811;g25d8362335a_0_23">
            <a:hlinkClick r:id="rId4"/>
          </p:cNvPr>
          <p:cNvPicPr preferRelativeResize="0"/>
          <p:nvPr/>
        </p:nvPicPr>
        <p:blipFill>
          <a:blip r:embed="rId5">
            <a:alphaModFix/>
          </a:blip>
          <a:stretch>
            <a:fillRect/>
          </a:stretch>
        </p:blipFill>
        <p:spPr>
          <a:xfrm>
            <a:off x="9074000" y="652075"/>
            <a:ext cx="401925" cy="610925"/>
          </a:xfrm>
          <a:prstGeom prst="rect">
            <a:avLst/>
          </a:prstGeom>
          <a:noFill/>
          <a:ln>
            <a:noFill/>
          </a:ln>
        </p:spPr>
      </p:pic>
      <p:pic>
        <p:nvPicPr>
          <p:cNvPr id="812" name="Google Shape;812;g25d8362335a_0_23">
            <a:hlinkClick r:id="rId6"/>
          </p:cNvPr>
          <p:cNvPicPr preferRelativeResize="0"/>
          <p:nvPr/>
        </p:nvPicPr>
        <p:blipFill>
          <a:blip r:embed="rId7">
            <a:alphaModFix/>
          </a:blip>
          <a:stretch>
            <a:fillRect/>
          </a:stretch>
        </p:blipFill>
        <p:spPr>
          <a:xfrm>
            <a:off x="9074000" y="4044150"/>
            <a:ext cx="1916775" cy="365100"/>
          </a:xfrm>
          <a:prstGeom prst="rect">
            <a:avLst/>
          </a:prstGeom>
          <a:noFill/>
          <a:ln>
            <a:noFill/>
          </a:ln>
        </p:spPr>
      </p:pic>
      <p:pic>
        <p:nvPicPr>
          <p:cNvPr id="813" name="Google Shape;813;g25d8362335a_0_23">
            <a:hlinkClick r:id="rId8"/>
          </p:cNvPr>
          <p:cNvPicPr preferRelativeResize="0"/>
          <p:nvPr/>
        </p:nvPicPr>
        <p:blipFill>
          <a:blip r:embed="rId9">
            <a:alphaModFix/>
          </a:blip>
          <a:stretch>
            <a:fillRect/>
          </a:stretch>
        </p:blipFill>
        <p:spPr>
          <a:xfrm>
            <a:off x="8961875" y="5297526"/>
            <a:ext cx="2141025" cy="890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0904-644B-B948-9A7F-817927E372B3}"/>
              </a:ext>
            </a:extLst>
          </p:cNvPr>
          <p:cNvSpPr>
            <a:spLocks noGrp="1"/>
          </p:cNvSpPr>
          <p:nvPr>
            <p:ph type="ctrTitle"/>
          </p:nvPr>
        </p:nvSpPr>
        <p:spPr/>
        <p:txBody>
          <a:bodyPr/>
          <a:lstStyle/>
          <a:p>
            <a:r>
              <a:rPr lang="en-US" sz="4400" dirty="0">
                <a:latin typeface="Arial"/>
                <a:cs typeface="Arial"/>
              </a:rPr>
              <a:t>Modeling All-Electric Homes in the 2022 Energy Code</a:t>
            </a:r>
            <a:endParaRPr lang="en-US" dirty="0"/>
          </a:p>
        </p:txBody>
      </p:sp>
      <p:sp>
        <p:nvSpPr>
          <p:cNvPr id="3" name="Subtitle 2">
            <a:extLst>
              <a:ext uri="{FF2B5EF4-FFF2-40B4-BE49-F238E27FC236}">
                <a16:creationId xmlns:a16="http://schemas.microsoft.com/office/drawing/2014/main" id="{D63665EB-6394-B741-9DDE-9802D7138802}"/>
              </a:ext>
            </a:extLst>
          </p:cNvPr>
          <p:cNvSpPr>
            <a:spLocks noGrp="1"/>
          </p:cNvSpPr>
          <p:nvPr>
            <p:ph type="subTitle" idx="1"/>
          </p:nvPr>
        </p:nvSpPr>
        <p:spPr>
          <a:xfrm>
            <a:off x="1000760" y="2185262"/>
            <a:ext cx="9180287" cy="805330"/>
          </a:xfrm>
        </p:spPr>
        <p:txBody>
          <a:bodyPr vert="horz" lIns="91440" tIns="45720" rIns="91440" bIns="45720" rtlCol="0" anchor="t">
            <a:normAutofit/>
          </a:bodyPr>
          <a:lstStyle/>
          <a:p>
            <a:r>
              <a:rPr lang="en-US" sz="2600" dirty="0">
                <a:solidFill>
                  <a:srgbClr val="E46C3E"/>
                </a:solidFill>
                <a:latin typeface="Arial"/>
                <a:cs typeface="Arial"/>
              </a:rPr>
              <a:t>Nick Brown – Build Smart Group</a:t>
            </a:r>
          </a:p>
          <a:p>
            <a:endParaRPr lang="en-US" sz="2600" dirty="0">
              <a:solidFill>
                <a:srgbClr val="E46C3E"/>
              </a:solidFill>
              <a:latin typeface="Arial"/>
              <a:cs typeface="Arial"/>
            </a:endParaRPr>
          </a:p>
        </p:txBody>
      </p:sp>
      <p:sp>
        <p:nvSpPr>
          <p:cNvPr id="7" name="Text Placeholder 6">
            <a:extLst>
              <a:ext uri="{FF2B5EF4-FFF2-40B4-BE49-F238E27FC236}">
                <a16:creationId xmlns:a16="http://schemas.microsoft.com/office/drawing/2014/main" id="{72238E2D-FA9F-B74E-A7D7-702235BA97FA}"/>
              </a:ext>
            </a:extLst>
          </p:cNvPr>
          <p:cNvSpPr>
            <a:spLocks noGrp="1"/>
          </p:cNvSpPr>
          <p:nvPr>
            <p:ph type="body" sz="quarter" idx="10"/>
          </p:nvPr>
        </p:nvSpPr>
        <p:spPr>
          <a:xfrm>
            <a:off x="1000760" y="2990592"/>
            <a:ext cx="8537575" cy="482600"/>
          </a:xfrm>
        </p:spPr>
        <p:txBody>
          <a:bodyPr vert="horz" lIns="91440" tIns="45720" rIns="91440" bIns="45720" rtlCol="0" anchor="t">
            <a:noAutofit/>
          </a:bodyPr>
          <a:lstStyle/>
          <a:p>
            <a:r>
              <a:rPr lang="en-US" sz="2000" dirty="0">
                <a:latin typeface="Arial"/>
                <a:cs typeface="Arial"/>
              </a:rPr>
              <a:t>November 14, 2024</a:t>
            </a:r>
            <a:endParaRPr lang="en-US" sz="2000" dirty="0"/>
          </a:p>
        </p:txBody>
      </p:sp>
    </p:spTree>
    <p:extLst>
      <p:ext uri="{BB962C8B-B14F-4D97-AF65-F5344CB8AC3E}">
        <p14:creationId xmlns:p14="http://schemas.microsoft.com/office/powerpoint/2010/main" val="4274976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25d8362335a_0_34"/>
          <p:cNvSpPr txBox="1">
            <a:spLocks noGrp="1"/>
          </p:cNvSpPr>
          <p:nvPr>
            <p:ph type="title"/>
          </p:nvPr>
        </p:nvSpPr>
        <p:spPr>
          <a:xfrm>
            <a:off x="1396299" y="1366684"/>
            <a:ext cx="3490800" cy="712824"/>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200" dirty="0">
                <a:latin typeface="Avenir Book" panose="02000503020000020003" pitchFamily="2" charset="0"/>
              </a:rPr>
              <a:t>Incentives Add Up</a:t>
            </a:r>
            <a:endParaRPr sz="3200" dirty="0">
              <a:latin typeface="Avenir Book" panose="02000503020000020003" pitchFamily="2" charset="0"/>
            </a:endParaRPr>
          </a:p>
        </p:txBody>
      </p:sp>
      <p:sp>
        <p:nvSpPr>
          <p:cNvPr id="820" name="Google Shape;820;g25d8362335a_0_34"/>
          <p:cNvSpPr txBox="1">
            <a:spLocks noGrp="1"/>
          </p:cNvSpPr>
          <p:nvPr>
            <p:ph type="body" idx="1"/>
          </p:nvPr>
        </p:nvSpPr>
        <p:spPr>
          <a:xfrm>
            <a:off x="1176151" y="3283710"/>
            <a:ext cx="3490800" cy="2439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latin typeface="Avenir Book" panose="02000503020000020003" pitchFamily="2" charset="0"/>
              </a:rPr>
              <a:t>All-Electric Retrofit</a:t>
            </a:r>
            <a:endParaRPr dirty="0">
              <a:latin typeface="Avenir Book" panose="02000503020000020003" pitchFamily="2" charset="0"/>
            </a:endParaRPr>
          </a:p>
          <a:p>
            <a:pPr marL="0" lvl="0" indent="0" algn="l" rtl="0">
              <a:spcBef>
                <a:spcPts val="1000"/>
              </a:spcBef>
              <a:spcAft>
                <a:spcPts val="0"/>
              </a:spcAft>
              <a:buNone/>
            </a:pPr>
            <a:r>
              <a:rPr lang="en-US" dirty="0">
                <a:latin typeface="Avenir Book" panose="02000503020000020003" pitchFamily="2" charset="0"/>
              </a:rPr>
              <a:t>Low-income</a:t>
            </a:r>
            <a:endParaRPr dirty="0">
              <a:latin typeface="Avenir Book" panose="02000503020000020003" pitchFamily="2" charset="0"/>
            </a:endParaRPr>
          </a:p>
          <a:p>
            <a:pPr marL="0" lvl="0" indent="0" algn="l" rtl="0">
              <a:spcBef>
                <a:spcPts val="1000"/>
              </a:spcBef>
              <a:spcAft>
                <a:spcPts val="0"/>
              </a:spcAft>
              <a:buNone/>
            </a:pPr>
            <a:r>
              <a:rPr lang="en-US" dirty="0">
                <a:latin typeface="Avenir Book" panose="02000503020000020003" pitchFamily="2" charset="0"/>
              </a:rPr>
              <a:t>&lt;80% median income</a:t>
            </a:r>
            <a:endParaRPr dirty="0">
              <a:latin typeface="Avenir Book" panose="02000503020000020003" pitchFamily="2" charset="0"/>
            </a:endParaRPr>
          </a:p>
        </p:txBody>
      </p:sp>
      <p:sp>
        <p:nvSpPr>
          <p:cNvPr id="821" name="Google Shape;821;g25d8362335a_0_34"/>
          <p:cNvSpPr txBox="1">
            <a:spLocks noGrp="1"/>
          </p:cNvSpPr>
          <p:nvPr>
            <p:ph type="sldNum" idx="12"/>
          </p:nvPr>
        </p:nvSpPr>
        <p:spPr>
          <a:xfrm>
            <a:off x="8849751" y="618753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822" name="Google Shape;822;g25d8362335a_0_34"/>
          <p:cNvSpPr>
            <a:spLocks noGrp="1"/>
          </p:cNvSpPr>
          <p:nvPr>
            <p:ph type="pic" idx="2"/>
          </p:nvPr>
        </p:nvSpPr>
        <p:spPr>
          <a:xfrm>
            <a:off x="4657850" y="0"/>
            <a:ext cx="6656100" cy="6858000"/>
          </a:xfrm>
          <a:prstGeom prst="rect">
            <a:avLst/>
          </a:prstGeom>
        </p:spPr>
        <p:txBody>
          <a:bodyPr/>
          <a:lstStyle/>
          <a:p>
            <a:r>
              <a:rPr lang="en-US" dirty="0"/>
              <a:t> </a:t>
            </a:r>
          </a:p>
        </p:txBody>
      </p:sp>
      <p:pic>
        <p:nvPicPr>
          <p:cNvPr id="823" name="Google Shape;823;g25d8362335a_0_34"/>
          <p:cNvPicPr preferRelativeResize="0"/>
          <p:nvPr/>
        </p:nvPicPr>
        <p:blipFill>
          <a:blip r:embed="rId3">
            <a:alphaModFix/>
          </a:blip>
          <a:stretch>
            <a:fillRect/>
          </a:stretch>
        </p:blipFill>
        <p:spPr>
          <a:xfrm>
            <a:off x="4666951" y="-1"/>
            <a:ext cx="6370741" cy="6858001"/>
          </a:xfrm>
          <a:prstGeom prst="rect">
            <a:avLst/>
          </a:prstGeom>
          <a:noFill/>
          <a:ln>
            <a:noFill/>
          </a:ln>
        </p:spPr>
      </p:pic>
      <p:pic>
        <p:nvPicPr>
          <p:cNvPr id="824" name="Google Shape;824;g25d8362335a_0_34">
            <a:hlinkClick r:id="rId4"/>
          </p:cNvPr>
          <p:cNvPicPr preferRelativeResize="0"/>
          <p:nvPr/>
        </p:nvPicPr>
        <p:blipFill>
          <a:blip r:embed="rId5">
            <a:alphaModFix/>
          </a:blip>
          <a:stretch>
            <a:fillRect/>
          </a:stretch>
        </p:blipFill>
        <p:spPr>
          <a:xfrm>
            <a:off x="8849750" y="3283700"/>
            <a:ext cx="401925" cy="610925"/>
          </a:xfrm>
          <a:prstGeom prst="rect">
            <a:avLst/>
          </a:prstGeom>
          <a:noFill/>
          <a:ln>
            <a:noFill/>
          </a:ln>
        </p:spPr>
      </p:pic>
      <p:pic>
        <p:nvPicPr>
          <p:cNvPr id="825" name="Google Shape;825;g25d8362335a_0_34">
            <a:hlinkClick r:id="rId6"/>
          </p:cNvPr>
          <p:cNvPicPr preferRelativeResize="0"/>
          <p:nvPr/>
        </p:nvPicPr>
        <p:blipFill>
          <a:blip r:embed="rId7">
            <a:alphaModFix/>
          </a:blip>
          <a:stretch>
            <a:fillRect/>
          </a:stretch>
        </p:blipFill>
        <p:spPr>
          <a:xfrm>
            <a:off x="8849750" y="5021650"/>
            <a:ext cx="1916775" cy="365100"/>
          </a:xfrm>
          <a:prstGeom prst="rect">
            <a:avLst/>
          </a:prstGeom>
          <a:noFill/>
          <a:ln>
            <a:noFill/>
          </a:ln>
        </p:spPr>
      </p:pic>
      <p:pic>
        <p:nvPicPr>
          <p:cNvPr id="826" name="Google Shape;826;g25d8362335a_0_34">
            <a:hlinkClick r:id="rId8"/>
          </p:cNvPr>
          <p:cNvPicPr preferRelativeResize="0"/>
          <p:nvPr/>
        </p:nvPicPr>
        <p:blipFill>
          <a:blip r:embed="rId9">
            <a:alphaModFix/>
          </a:blip>
          <a:stretch>
            <a:fillRect/>
          </a:stretch>
        </p:blipFill>
        <p:spPr>
          <a:xfrm>
            <a:off x="8733275" y="5602326"/>
            <a:ext cx="2141025" cy="890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1DBC-6FE3-09BD-ECB0-752ED6172707}"/>
              </a:ext>
            </a:extLst>
          </p:cNvPr>
          <p:cNvSpPr>
            <a:spLocks noGrp="1"/>
          </p:cNvSpPr>
          <p:nvPr>
            <p:ph type="title"/>
          </p:nvPr>
        </p:nvSpPr>
        <p:spPr>
          <a:xfrm>
            <a:off x="1553677" y="5729588"/>
            <a:ext cx="9384900" cy="915900"/>
          </a:xfrm>
        </p:spPr>
        <p:txBody>
          <a:bodyPr>
            <a:normAutofit fontScale="90000"/>
          </a:bodyPr>
          <a:lstStyle/>
          <a:p>
            <a:r>
              <a:rPr lang="en-US" dirty="0"/>
              <a:t>Energy Code Requirements that Encourage Electrification</a:t>
            </a:r>
          </a:p>
        </p:txBody>
      </p:sp>
      <p:sp>
        <p:nvSpPr>
          <p:cNvPr id="3" name="Slide Number Placeholder 2">
            <a:extLst>
              <a:ext uri="{FF2B5EF4-FFF2-40B4-BE49-F238E27FC236}">
                <a16:creationId xmlns:a16="http://schemas.microsoft.com/office/drawing/2014/main" id="{A698F235-0B64-2435-63A5-1D449DD63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1390614790"/>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ask color bar">
            <a:extLst>
              <a:ext uri="{FF2B5EF4-FFF2-40B4-BE49-F238E27FC236}">
                <a16:creationId xmlns:a16="http://schemas.microsoft.com/office/drawing/2014/main" id="{901DA77A-E8D8-9D14-8961-C4FDD7CFB8B5}"/>
              </a:ext>
            </a:extLst>
          </p:cNvPr>
          <p:cNvSpPr/>
          <p:nvPr/>
        </p:nvSpPr>
        <p:spPr>
          <a:xfrm>
            <a:off x="1524001" y="1"/>
            <a:ext cx="2836071" cy="11909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buClrTx/>
            </a:pPr>
            <a:endParaRPr lang="en-US" sz="2200" kern="1200" dirty="0">
              <a:solidFill>
                <a:srgbClr val="000000"/>
              </a:solidFill>
              <a:latin typeface="Open Sans"/>
            </a:endParaRPr>
          </a:p>
        </p:txBody>
      </p:sp>
      <p:sp>
        <p:nvSpPr>
          <p:cNvPr id="2" name="Title 1">
            <a:extLst>
              <a:ext uri="{FF2B5EF4-FFF2-40B4-BE49-F238E27FC236}">
                <a16:creationId xmlns:a16="http://schemas.microsoft.com/office/drawing/2014/main" id="{00CADE36-E65C-D261-BD89-C2E085196395}"/>
              </a:ext>
            </a:extLst>
          </p:cNvPr>
          <p:cNvSpPr>
            <a:spLocks noGrp="1"/>
          </p:cNvSpPr>
          <p:nvPr>
            <p:ph type="title"/>
          </p:nvPr>
        </p:nvSpPr>
        <p:spPr>
          <a:xfrm>
            <a:off x="4351113" y="458919"/>
            <a:ext cx="6941781" cy="1325700"/>
          </a:xfrm>
        </p:spPr>
        <p:txBody>
          <a:bodyPr>
            <a:normAutofit/>
          </a:bodyPr>
          <a:lstStyle/>
          <a:p>
            <a:r>
              <a:rPr lang="en-US" dirty="0">
                <a:solidFill>
                  <a:schemeClr val="tx1"/>
                </a:solidFill>
                <a:latin typeface="Avenir Book" panose="02000503020000020003" pitchFamily="2" charset="0"/>
              </a:rPr>
              <a:t>Single-family Prescriptive Requirements for Heat Pumps</a:t>
            </a:r>
            <a:endParaRPr lang="en-US" dirty="0">
              <a:latin typeface="Avenir Book" panose="02000503020000020003" pitchFamily="2" charset="0"/>
            </a:endParaRPr>
          </a:p>
        </p:txBody>
      </p:sp>
      <p:sp>
        <p:nvSpPr>
          <p:cNvPr id="50" name="Slide Number Placeholder 49">
            <a:extLst>
              <a:ext uri="{FF2B5EF4-FFF2-40B4-BE49-F238E27FC236}">
                <a16:creationId xmlns:a16="http://schemas.microsoft.com/office/drawing/2014/main" id="{C0123CE5-D38C-7087-6279-12BEFBEA06E0}"/>
              </a:ext>
            </a:extLst>
          </p:cNvPr>
          <p:cNvSpPr>
            <a:spLocks noGrp="1"/>
          </p:cNvSpPr>
          <p:nvPr>
            <p:ph type="sldNum" idx="12"/>
          </p:nvPr>
        </p:nvSpPr>
        <p:spPr>
          <a:xfrm>
            <a:off x="8833927" y="6187538"/>
            <a:ext cx="2743200" cy="365100"/>
          </a:xfrm>
        </p:spPr>
        <p:txBody>
          <a:bodyPr/>
          <a:lstStyle/>
          <a:p>
            <a:pPr>
              <a:buClrTx/>
            </a:pPr>
            <a:fld id="{E037D623-0E27-4E53-AEF9-245E870B97EC}" type="slidenum">
              <a:rPr lang="en-US" kern="1200">
                <a:solidFill>
                  <a:schemeClr val="tx1"/>
                </a:solidFill>
                <a:latin typeface="Open Sans"/>
                <a:ea typeface="+mn-ea"/>
                <a:cs typeface="+mn-cs"/>
              </a:rPr>
              <a:pPr>
                <a:buClrTx/>
              </a:pPr>
              <a:t>22</a:t>
            </a:fld>
            <a:endParaRPr lang="en-US" kern="1200" dirty="0">
              <a:solidFill>
                <a:schemeClr val="tx1"/>
              </a:solidFill>
              <a:latin typeface="Open Sans"/>
              <a:ea typeface="+mn-ea"/>
              <a:cs typeface="+mn-cs"/>
            </a:endParaRPr>
          </a:p>
        </p:txBody>
      </p:sp>
      <p:sp>
        <p:nvSpPr>
          <p:cNvPr id="43" name="Orange DWH">
            <a:extLst>
              <a:ext uri="{FF2B5EF4-FFF2-40B4-BE49-F238E27FC236}">
                <a16:creationId xmlns:a16="http://schemas.microsoft.com/office/drawing/2014/main" id="{2372435D-00E0-77BF-1740-CD88BE099DC2}"/>
              </a:ext>
            </a:extLst>
          </p:cNvPr>
          <p:cNvSpPr txBox="1"/>
          <p:nvPr/>
        </p:nvSpPr>
        <p:spPr>
          <a:xfrm>
            <a:off x="5141297" y="2753429"/>
            <a:ext cx="4276812" cy="307777"/>
          </a:xfrm>
          <a:prstGeom prst="rect">
            <a:avLst/>
          </a:prstGeom>
          <a:noFill/>
        </p:spPr>
        <p:txBody>
          <a:bodyPr vert="horz" wrap="none" lIns="0" tIns="0" rIns="0" bIns="0" rtlCol="0">
            <a:spAutoFit/>
          </a:bodyPr>
          <a:lstStyle/>
          <a:p>
            <a:pPr marL="457200" indent="-457200">
              <a:spcBef>
                <a:spcPts val="1200"/>
              </a:spcBef>
              <a:buClrTx/>
              <a:buFont typeface="Wingdings" panose="05000000000000000000" pitchFamily="2" charset="2"/>
              <a:buChar char="ª"/>
            </a:pPr>
            <a:r>
              <a:rPr lang="en-US" sz="2000" b="1" kern="1200" dirty="0">
                <a:solidFill>
                  <a:srgbClr val="C23F95"/>
                </a:solidFill>
                <a:latin typeface="Avenir Book" panose="02000503020000020003" pitchFamily="2" charset="0"/>
                <a:ea typeface="+mn-ea"/>
                <a:cs typeface="+mn-cs"/>
              </a:rPr>
              <a:t>Heat Pump Space Conditioning </a:t>
            </a:r>
          </a:p>
        </p:txBody>
      </p:sp>
      <p:sp>
        <p:nvSpPr>
          <p:cNvPr id="46" name="Orange AC">
            <a:extLst>
              <a:ext uri="{FF2B5EF4-FFF2-40B4-BE49-F238E27FC236}">
                <a16:creationId xmlns:a16="http://schemas.microsoft.com/office/drawing/2014/main" id="{D232774A-44AF-86BB-D0BA-1DA029FC3614}"/>
              </a:ext>
            </a:extLst>
          </p:cNvPr>
          <p:cNvSpPr txBox="1"/>
          <p:nvPr/>
        </p:nvSpPr>
        <p:spPr>
          <a:xfrm>
            <a:off x="5140298" y="2189228"/>
            <a:ext cx="3430555" cy="307777"/>
          </a:xfrm>
          <a:prstGeom prst="rect">
            <a:avLst/>
          </a:prstGeom>
        </p:spPr>
        <p:txBody>
          <a:bodyPr vert="horz" wrap="none" lIns="0" tIns="0" rIns="0" bIns="0" rtlCol="0">
            <a:spAutoFit/>
          </a:bodyPr>
          <a:lstStyle/>
          <a:p>
            <a:pPr marL="457200" indent="-457200">
              <a:spcBef>
                <a:spcPts val="1200"/>
              </a:spcBef>
              <a:buClrTx/>
              <a:buFont typeface="Wingdings" panose="05000000000000000000" pitchFamily="2" charset="2"/>
              <a:buChar char="ª"/>
            </a:pPr>
            <a:r>
              <a:rPr lang="en-US" sz="2000" b="1" kern="1200" dirty="0">
                <a:solidFill>
                  <a:srgbClr val="5D4CB9"/>
                </a:solidFill>
                <a:latin typeface="Avenir Book" panose="02000503020000020003" pitchFamily="2" charset="0"/>
                <a:ea typeface="+mn-ea"/>
                <a:cs typeface="+mn-cs"/>
              </a:rPr>
              <a:t>Heat Pump Water Heater</a:t>
            </a:r>
          </a:p>
        </p:txBody>
      </p:sp>
      <p:pic>
        <p:nvPicPr>
          <p:cNvPr id="3" name="Picture 2">
            <a:extLst>
              <a:ext uri="{FF2B5EF4-FFF2-40B4-BE49-F238E27FC236}">
                <a16:creationId xmlns:a16="http://schemas.microsoft.com/office/drawing/2014/main" id="{080E78C4-93C6-0AA6-ED8B-6C449821705B}"/>
              </a:ext>
            </a:extLst>
          </p:cNvPr>
          <p:cNvPicPr>
            <a:picLocks noChangeAspect="1"/>
          </p:cNvPicPr>
          <p:nvPr/>
        </p:nvPicPr>
        <p:blipFill>
          <a:blip r:embed="rId2"/>
          <a:stretch>
            <a:fillRect/>
          </a:stretch>
        </p:blipFill>
        <p:spPr>
          <a:xfrm>
            <a:off x="899106" y="458919"/>
            <a:ext cx="4241191" cy="4866208"/>
          </a:xfrm>
          <a:prstGeom prst="rect">
            <a:avLst/>
          </a:prstGeom>
        </p:spPr>
      </p:pic>
    </p:spTree>
    <p:extLst>
      <p:ext uri="{BB962C8B-B14F-4D97-AF65-F5344CB8AC3E}">
        <p14:creationId xmlns:p14="http://schemas.microsoft.com/office/powerpoint/2010/main" val="2477653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B8542-497F-28A7-EEAE-4FC4733AC7CB}"/>
              </a:ext>
            </a:extLst>
          </p:cNvPr>
          <p:cNvSpPr>
            <a:spLocks noGrp="1"/>
          </p:cNvSpPr>
          <p:nvPr>
            <p:ph type="title"/>
          </p:nvPr>
        </p:nvSpPr>
        <p:spPr>
          <a:xfrm>
            <a:off x="928800" y="472822"/>
            <a:ext cx="10515600" cy="1325700"/>
          </a:xfrm>
        </p:spPr>
        <p:txBody>
          <a:bodyPr wrap="square" anchor="ctr">
            <a:normAutofit/>
          </a:bodyPr>
          <a:lstStyle/>
          <a:p>
            <a:r>
              <a:rPr lang="en-US" dirty="0"/>
              <a:t>Electric Retrofit Ready</a:t>
            </a:r>
          </a:p>
        </p:txBody>
      </p:sp>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23</a:t>
            </a:fld>
            <a:endParaRPr lang="en-US"/>
          </a:p>
        </p:txBody>
      </p:sp>
      <p:pic>
        <p:nvPicPr>
          <p:cNvPr id="8" name="Content Placeholder 6">
            <a:extLst>
              <a:ext uri="{FF2B5EF4-FFF2-40B4-BE49-F238E27FC236}">
                <a16:creationId xmlns:a16="http://schemas.microsoft.com/office/drawing/2014/main" id="{B6683C45-1E39-94E2-432B-4524A53FB4CF}"/>
              </a:ext>
            </a:extLst>
          </p:cNvPr>
          <p:cNvPicPr>
            <a:picLocks noGrp="1" noChangeAspect="1"/>
          </p:cNvPicPr>
          <p:nvPr>
            <p:ph type="pic" idx="2"/>
          </p:nvPr>
        </p:nvPicPr>
        <p:blipFill rotWithShape="1">
          <a:blip r:embed="rId2"/>
          <a:srcRect t="10306" b="248"/>
          <a:stretch/>
        </p:blipFill>
        <p:spPr>
          <a:xfrm>
            <a:off x="2499360" y="1490613"/>
            <a:ext cx="7235190" cy="5080223"/>
          </a:xfrm>
          <a:noFill/>
        </p:spPr>
      </p:pic>
    </p:spTree>
    <p:extLst>
      <p:ext uri="{BB962C8B-B14F-4D97-AF65-F5344CB8AC3E}">
        <p14:creationId xmlns:p14="http://schemas.microsoft.com/office/powerpoint/2010/main" val="382151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24</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137542"/>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Range Hoods</a:t>
            </a:r>
          </a:p>
        </p:txBody>
      </p:sp>
      <p:sp>
        <p:nvSpPr>
          <p:cNvPr id="8" name="Text Placeholder 10">
            <a:extLst>
              <a:ext uri="{FF2B5EF4-FFF2-40B4-BE49-F238E27FC236}">
                <a16:creationId xmlns:a16="http://schemas.microsoft.com/office/drawing/2014/main" id="{0696903A-EE88-4E80-D1C3-C14ABEB226EC}"/>
              </a:ext>
            </a:extLst>
          </p:cNvPr>
          <p:cNvSpPr txBox="1">
            <a:spLocks/>
          </p:cNvSpPr>
          <p:nvPr/>
        </p:nvSpPr>
        <p:spPr>
          <a:xfrm>
            <a:off x="838200" y="1093910"/>
            <a:ext cx="8229601" cy="3693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chemeClr val="bg1"/>
                </a:solidFill>
                <a:latin typeface="Avenir Book" panose="02000503020000020003" pitchFamily="2" charset="0"/>
              </a:rPr>
              <a:t>New Standards Introduced for 2022</a:t>
            </a:r>
          </a:p>
        </p:txBody>
      </p:sp>
      <p:sp>
        <p:nvSpPr>
          <p:cNvPr id="9" name="Rectangle 8">
            <a:extLst>
              <a:ext uri="{FF2B5EF4-FFF2-40B4-BE49-F238E27FC236}">
                <a16:creationId xmlns:a16="http://schemas.microsoft.com/office/drawing/2014/main" id="{1558C7BF-F211-173D-9569-1DB90C518DE3}"/>
              </a:ext>
            </a:extLst>
          </p:cNvPr>
          <p:cNvSpPr/>
          <p:nvPr>
            <p:custDataLst>
              <p:tags r:id="rId1"/>
            </p:custDataLst>
          </p:nvPr>
        </p:nvSpPr>
        <p:spPr>
          <a:xfrm>
            <a:off x="7854371" y="651483"/>
            <a:ext cx="1963999" cy="400110"/>
          </a:xfrm>
          <a:prstGeom prst="rect">
            <a:avLst/>
          </a:prstGeom>
        </p:spPr>
        <p:txBody>
          <a:bodyPr wrap="none">
            <a:spAutoFit/>
          </a:bodyPr>
          <a:lstStyle/>
          <a:p>
            <a:pPr algn="r" eaLnBrk="0" fontAlgn="base" hangingPunct="0">
              <a:spcAft>
                <a:spcPct val="0"/>
              </a:spcAft>
              <a:buClr>
                <a:srgbClr val="A8CC56">
                  <a:lumMod val="75000"/>
                </a:srgbClr>
              </a:buClr>
              <a:buSzPct val="100000"/>
              <a:defRPr/>
            </a:pPr>
            <a:r>
              <a:rPr lang="en-US" sz="2000" kern="1200" dirty="0">
                <a:solidFill>
                  <a:schemeClr val="bg1"/>
                </a:solidFill>
                <a:latin typeface="Avenir Book" panose="02000503020000020003" pitchFamily="2" charset="0"/>
                <a:ea typeface="+mn-ea"/>
                <a:cs typeface="Segoe UI" panose="020B0502040204020203" pitchFamily="34" charset="0"/>
              </a:rPr>
              <a:t>§150.0(o)1.G.iii</a:t>
            </a:r>
          </a:p>
        </p:txBody>
      </p:sp>
      <p:pic>
        <p:nvPicPr>
          <p:cNvPr id="10" name="Picture 12">
            <a:extLst>
              <a:ext uri="{FF2B5EF4-FFF2-40B4-BE49-F238E27FC236}">
                <a16:creationId xmlns:a16="http://schemas.microsoft.com/office/drawing/2014/main" id="{693F1132-CAB4-DCBA-C403-D47CF9A8C02C}"/>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9818370" y="42450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D755614-DB3B-5FF8-8778-1C3066467D28}"/>
              </a:ext>
            </a:extLst>
          </p:cNvPr>
          <p:cNvSpPr txBox="1"/>
          <p:nvPr/>
        </p:nvSpPr>
        <p:spPr>
          <a:xfrm>
            <a:off x="5782336" y="1704812"/>
            <a:ext cx="4888522" cy="2308324"/>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bg1"/>
                </a:solidFill>
                <a:latin typeface="Avenir Book" panose="02000503020000020003" pitchFamily="2" charset="0"/>
              </a:rPr>
              <a:t>Must meet requirements of Table 150.0-G by EITHER:</a:t>
            </a:r>
          </a:p>
          <a:p>
            <a:pPr lvl="3"/>
            <a:r>
              <a:rPr lang="en-US" sz="1800" dirty="0">
                <a:solidFill>
                  <a:schemeClr val="bg1"/>
                </a:solidFill>
                <a:latin typeface="Avenir Book" panose="02000503020000020003" pitchFamily="2" charset="0"/>
              </a:rPr>
              <a:t>	Capture efficiency (CE) </a:t>
            </a:r>
            <a:r>
              <a:rPr lang="en-US" sz="1800" i="1" dirty="0">
                <a:solidFill>
                  <a:schemeClr val="bg1"/>
                </a:solidFill>
                <a:latin typeface="Avenir Book" panose="02000503020000020003" pitchFamily="2" charset="0"/>
              </a:rPr>
              <a:t>OR</a:t>
            </a:r>
          </a:p>
          <a:p>
            <a:pPr lvl="3"/>
            <a:r>
              <a:rPr lang="en-US" sz="1800" i="1" dirty="0">
                <a:solidFill>
                  <a:schemeClr val="bg1"/>
                </a:solidFill>
                <a:latin typeface="Avenir Book" panose="02000503020000020003" pitchFamily="2" charset="0"/>
              </a:rPr>
              <a:t>	</a:t>
            </a:r>
            <a:r>
              <a:rPr lang="en-US" sz="1800" dirty="0">
                <a:solidFill>
                  <a:schemeClr val="bg1"/>
                </a:solidFill>
                <a:latin typeface="Avenir Book" panose="02000503020000020003" pitchFamily="2" charset="0"/>
              </a:rPr>
              <a:t>Air flow (cfm)</a:t>
            </a:r>
          </a:p>
          <a:p>
            <a:pPr marL="285750" indent="-285750">
              <a:buFont typeface="Arial" panose="020B0604020202020204" pitchFamily="34" charset="0"/>
              <a:buChar char="•"/>
            </a:pPr>
            <a:r>
              <a:rPr lang="en-US" sz="1800" dirty="0">
                <a:solidFill>
                  <a:schemeClr val="bg1"/>
                </a:solidFill>
                <a:latin typeface="Avenir Book" panose="02000503020000020003" pitchFamily="2" charset="0"/>
              </a:rPr>
              <a:t>Higher air flow and CE required for gas ranges.</a:t>
            </a:r>
          </a:p>
          <a:p>
            <a:pPr marL="285750" indent="-285750">
              <a:buFont typeface="Arial" panose="020B0604020202020204" pitchFamily="34" charset="0"/>
              <a:buChar char="•"/>
            </a:pPr>
            <a:r>
              <a:rPr lang="en-US" sz="1800" dirty="0">
                <a:solidFill>
                  <a:schemeClr val="bg1"/>
                </a:solidFill>
                <a:latin typeface="Avenir Book" panose="02000503020000020003" pitchFamily="2" charset="0"/>
              </a:rPr>
              <a:t>In all cases, max 3.0 sones applies via ASHRAE 62.2, Section 7.2 </a:t>
            </a:r>
          </a:p>
        </p:txBody>
      </p:sp>
      <p:graphicFrame>
        <p:nvGraphicFramePr>
          <p:cNvPr id="14" name="Table 13">
            <a:extLst>
              <a:ext uri="{FF2B5EF4-FFF2-40B4-BE49-F238E27FC236}">
                <a16:creationId xmlns:a16="http://schemas.microsoft.com/office/drawing/2014/main" id="{66234595-5634-104E-0209-965DD56677D2}"/>
              </a:ext>
            </a:extLst>
          </p:cNvPr>
          <p:cNvGraphicFramePr>
            <a:graphicFrameLocks noGrp="1"/>
          </p:cNvGraphicFramePr>
          <p:nvPr>
            <p:extLst>
              <p:ext uri="{D42A27DB-BD31-4B8C-83A1-F6EECF244321}">
                <p14:modId xmlns:p14="http://schemas.microsoft.com/office/powerpoint/2010/main" val="1928990587"/>
              </p:ext>
            </p:extLst>
          </p:nvPr>
        </p:nvGraphicFramePr>
        <p:xfrm>
          <a:off x="5931878" y="4387432"/>
          <a:ext cx="4888522" cy="1615440"/>
        </p:xfrm>
        <a:graphic>
          <a:graphicData uri="http://schemas.openxmlformats.org/drawingml/2006/table">
            <a:tbl>
              <a:tblPr>
                <a:tableStyleId>{18603FDC-E32A-4AB5-989C-0864C3EAD2B8}</a:tableStyleId>
              </a:tblPr>
              <a:tblGrid>
                <a:gridCol w="1621243">
                  <a:extLst>
                    <a:ext uri="{9D8B030D-6E8A-4147-A177-3AD203B41FA5}">
                      <a16:colId xmlns:a16="http://schemas.microsoft.com/office/drawing/2014/main" val="3997052487"/>
                    </a:ext>
                  </a:extLst>
                </a:gridCol>
                <a:gridCol w="1460978">
                  <a:extLst>
                    <a:ext uri="{9D8B030D-6E8A-4147-A177-3AD203B41FA5}">
                      <a16:colId xmlns:a16="http://schemas.microsoft.com/office/drawing/2014/main" val="147411745"/>
                    </a:ext>
                  </a:extLst>
                </a:gridCol>
                <a:gridCol w="1806301">
                  <a:extLst>
                    <a:ext uri="{9D8B030D-6E8A-4147-A177-3AD203B41FA5}">
                      <a16:colId xmlns:a16="http://schemas.microsoft.com/office/drawing/2014/main" val="4238553799"/>
                    </a:ext>
                  </a:extLst>
                </a:gridCol>
              </a:tblGrid>
              <a:tr h="228600">
                <a:tc>
                  <a:txBody>
                    <a:bodyPr/>
                    <a:lstStyle/>
                    <a:p>
                      <a:pPr algn="ctr"/>
                      <a:r>
                        <a:rPr lang="en-US" b="1" dirty="0">
                          <a:solidFill>
                            <a:schemeClr val="tx1"/>
                          </a:solidFill>
                          <a:effectLst/>
                          <a:latin typeface="Avenir Book" panose="02000503020000020003" pitchFamily="2" charset="0"/>
                        </a:rPr>
                        <a:t>Dwelling Unit Floor Area (ft</a:t>
                      </a:r>
                      <a:r>
                        <a:rPr lang="en-US" b="1" baseline="30000" dirty="0">
                          <a:solidFill>
                            <a:schemeClr val="tx1"/>
                          </a:solidFill>
                          <a:effectLst/>
                          <a:latin typeface="Avenir Book" panose="02000503020000020003" pitchFamily="2" charset="0"/>
                        </a:rPr>
                        <a:t>2</a:t>
                      </a:r>
                      <a:r>
                        <a:rPr lang="en-US" b="1" dirty="0">
                          <a:solidFill>
                            <a:schemeClr val="tx1"/>
                          </a:solidFill>
                          <a:effectLst/>
                          <a:latin typeface="Avenir Book" panose="02000503020000020003" pitchFamily="2" charset="0"/>
                        </a:rPr>
                        <a:t>)</a:t>
                      </a:r>
                      <a:endParaRPr lang="en-US" dirty="0">
                        <a:solidFill>
                          <a:schemeClr val="tx1"/>
                        </a:solidFill>
                        <a:effectLst/>
                        <a:latin typeface="Avenir Book" panose="02000503020000020003" pitchFamily="2"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effectLst/>
                          <a:latin typeface="Avenir Book" panose="02000503020000020003" pitchFamily="2" charset="0"/>
                        </a:rPr>
                        <a:t>Hood Over Electric Range</a:t>
                      </a:r>
                      <a:endParaRPr lang="en-US" dirty="0">
                        <a:solidFill>
                          <a:schemeClr val="tx1"/>
                        </a:solidFill>
                        <a:effectLst/>
                        <a:latin typeface="Avenir Book" panose="02000503020000020003"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effectLst/>
                          <a:latin typeface="Avenir Book" panose="02000503020000020003" pitchFamily="2" charset="0"/>
                        </a:rPr>
                        <a:t>Hood Over Natural Gas Range</a:t>
                      </a:r>
                      <a:endParaRPr lang="en-US" dirty="0">
                        <a:solidFill>
                          <a:schemeClr val="tx1"/>
                        </a:solidFill>
                        <a:effectLst/>
                        <a:latin typeface="Avenir Book" panose="02000503020000020003" pitchFamily="2" charset="0"/>
                      </a:endParaRPr>
                    </a:p>
                  </a:txBody>
                  <a:tcPr marL="45720" marR="457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539492"/>
                  </a:ext>
                </a:extLst>
              </a:tr>
              <a:tr h="228600">
                <a:tc>
                  <a:txBody>
                    <a:bodyPr/>
                    <a:lstStyle/>
                    <a:p>
                      <a:pPr algn="ctr"/>
                      <a:r>
                        <a:rPr lang="en-US" sz="1200" dirty="0">
                          <a:solidFill>
                            <a:schemeClr val="tx1"/>
                          </a:solidFill>
                          <a:effectLst/>
                          <a:latin typeface="Avenir Book" panose="02000503020000020003" pitchFamily="2" charset="0"/>
                        </a:rPr>
                        <a:t> &gt;1500</a:t>
                      </a:r>
                      <a:endParaRPr lang="en-US" sz="2000" dirty="0">
                        <a:solidFill>
                          <a:schemeClr val="tx1"/>
                        </a:solidFill>
                        <a:effectLst/>
                        <a:latin typeface="Avenir Book" panose="02000503020000020003" pitchFamily="2"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dirty="0">
                          <a:solidFill>
                            <a:schemeClr val="tx1"/>
                          </a:solidFill>
                          <a:effectLst/>
                          <a:latin typeface="Avenir Book" panose="02000503020000020003" pitchFamily="2" charset="0"/>
                        </a:rPr>
                        <a:t>50% CE or 110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a:solidFill>
                            <a:schemeClr val="tx1"/>
                          </a:solidFill>
                          <a:effectLst/>
                          <a:latin typeface="Avenir Book" panose="02000503020000020003" pitchFamily="2" charset="0"/>
                        </a:rPr>
                        <a:t>70% CE or 180 cfm</a:t>
                      </a:r>
                      <a:endParaRPr lang="fr-FR" sz="200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4571704"/>
                  </a:ext>
                </a:extLst>
              </a:tr>
              <a:tr h="228600">
                <a:tc>
                  <a:txBody>
                    <a:bodyPr/>
                    <a:lstStyle/>
                    <a:p>
                      <a:pPr algn="ctr"/>
                      <a:r>
                        <a:rPr lang="en-US" sz="1200" dirty="0">
                          <a:solidFill>
                            <a:schemeClr val="tx1"/>
                          </a:solidFill>
                          <a:effectLst/>
                          <a:latin typeface="Avenir Book" panose="02000503020000020003" pitchFamily="2" charset="0"/>
                        </a:rPr>
                        <a:t>&gt;1000 - 1500</a:t>
                      </a:r>
                      <a:endParaRPr lang="en-US" sz="2000" dirty="0">
                        <a:solidFill>
                          <a:schemeClr val="tx1"/>
                        </a:solidFill>
                        <a:effectLst/>
                        <a:latin typeface="Avenir Book" panose="02000503020000020003" pitchFamily="2"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dirty="0">
                          <a:solidFill>
                            <a:schemeClr val="tx1"/>
                          </a:solidFill>
                          <a:effectLst/>
                          <a:latin typeface="Avenir Book" panose="02000503020000020003" pitchFamily="2" charset="0"/>
                        </a:rPr>
                        <a:t>50% CE or 110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dirty="0">
                          <a:solidFill>
                            <a:schemeClr val="tx1"/>
                          </a:solidFill>
                          <a:effectLst/>
                          <a:latin typeface="Avenir Book" panose="02000503020000020003" pitchFamily="2" charset="0"/>
                        </a:rPr>
                        <a:t>80% CE or 250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6286007"/>
                  </a:ext>
                </a:extLst>
              </a:tr>
              <a:tr h="0">
                <a:tc>
                  <a:txBody>
                    <a:bodyPr/>
                    <a:lstStyle/>
                    <a:p>
                      <a:pPr algn="ctr"/>
                      <a:r>
                        <a:rPr lang="en-US" sz="1200">
                          <a:solidFill>
                            <a:schemeClr val="tx1"/>
                          </a:solidFill>
                          <a:effectLst/>
                          <a:latin typeface="Avenir Book" panose="02000503020000020003" pitchFamily="2" charset="0"/>
                        </a:rPr>
                        <a:t>750 - 1000</a:t>
                      </a:r>
                      <a:endParaRPr lang="en-US" sz="2000">
                        <a:solidFill>
                          <a:schemeClr val="tx1"/>
                        </a:solidFill>
                        <a:effectLst/>
                        <a:latin typeface="Avenir Book" panose="02000503020000020003" pitchFamily="2"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dirty="0">
                          <a:solidFill>
                            <a:schemeClr val="tx1"/>
                          </a:solidFill>
                          <a:effectLst/>
                          <a:latin typeface="Avenir Book" panose="02000503020000020003" pitchFamily="2" charset="0"/>
                        </a:rPr>
                        <a:t>55% CE or 130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dirty="0">
                          <a:solidFill>
                            <a:schemeClr val="tx1"/>
                          </a:solidFill>
                          <a:effectLst/>
                          <a:latin typeface="Avenir Book" panose="02000503020000020003" pitchFamily="2" charset="0"/>
                        </a:rPr>
                        <a:t>85% CE or 280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9292647"/>
                  </a:ext>
                </a:extLst>
              </a:tr>
              <a:tr h="228600">
                <a:tc>
                  <a:txBody>
                    <a:bodyPr/>
                    <a:lstStyle/>
                    <a:p>
                      <a:pPr algn="ctr"/>
                      <a:r>
                        <a:rPr lang="en-US" sz="1200">
                          <a:solidFill>
                            <a:schemeClr val="tx1"/>
                          </a:solidFill>
                          <a:effectLst/>
                          <a:latin typeface="Avenir Book" panose="02000503020000020003" pitchFamily="2" charset="0"/>
                        </a:rPr>
                        <a:t>&lt;750</a:t>
                      </a:r>
                      <a:endParaRPr lang="en-US" sz="2000">
                        <a:solidFill>
                          <a:schemeClr val="tx1"/>
                        </a:solidFill>
                        <a:effectLst/>
                        <a:latin typeface="Avenir Book" panose="02000503020000020003" pitchFamily="2"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fr-FR" sz="1200" dirty="0">
                          <a:solidFill>
                            <a:schemeClr val="tx1"/>
                          </a:solidFill>
                          <a:effectLst/>
                          <a:latin typeface="Avenir Book" panose="02000503020000020003" pitchFamily="2" charset="0"/>
                        </a:rPr>
                        <a:t>65% CE or 160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fr-FR" sz="1200" dirty="0">
                          <a:solidFill>
                            <a:schemeClr val="tx1"/>
                          </a:solidFill>
                          <a:effectLst/>
                          <a:latin typeface="Avenir Book" panose="02000503020000020003" pitchFamily="2" charset="0"/>
                        </a:rPr>
                        <a:t>85% CE or 280 </a:t>
                      </a:r>
                      <a:r>
                        <a:rPr lang="fr-FR" sz="1200" dirty="0" err="1">
                          <a:solidFill>
                            <a:schemeClr val="tx1"/>
                          </a:solidFill>
                          <a:effectLst/>
                          <a:latin typeface="Avenir Book" panose="02000503020000020003" pitchFamily="2" charset="0"/>
                        </a:rPr>
                        <a:t>cfm</a:t>
                      </a:r>
                      <a:endParaRPr lang="fr-FR" sz="2000" dirty="0">
                        <a:solidFill>
                          <a:schemeClr val="tx1"/>
                        </a:solidFill>
                        <a:effectLst/>
                        <a:latin typeface="Avenir Book" panose="02000503020000020003" pitchFamily="2" charset="0"/>
                      </a:endParaRPr>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98694871"/>
                  </a:ext>
                </a:extLst>
              </a:tr>
            </a:tbl>
          </a:graphicData>
        </a:graphic>
      </p:graphicFrame>
      <p:grpSp>
        <p:nvGrpSpPr>
          <p:cNvPr id="15" name="Group 14">
            <a:extLst>
              <a:ext uri="{FF2B5EF4-FFF2-40B4-BE49-F238E27FC236}">
                <a16:creationId xmlns:a16="http://schemas.microsoft.com/office/drawing/2014/main" id="{B6CE2A02-22D6-EB87-CD67-DBAA4120E54B}"/>
              </a:ext>
            </a:extLst>
          </p:cNvPr>
          <p:cNvGrpSpPr/>
          <p:nvPr/>
        </p:nvGrpSpPr>
        <p:grpSpPr>
          <a:xfrm>
            <a:off x="1719941" y="1639542"/>
            <a:ext cx="3244617" cy="4586983"/>
            <a:chOff x="49694" y="1044950"/>
            <a:chExt cx="3084598" cy="3729519"/>
          </a:xfrm>
          <a:solidFill>
            <a:srgbClr val="FF7FBC"/>
          </a:solidFill>
        </p:grpSpPr>
        <p:sp>
          <p:nvSpPr>
            <p:cNvPr id="16" name="Tools frame 2">
              <a:extLst>
                <a:ext uri="{FF2B5EF4-FFF2-40B4-BE49-F238E27FC236}">
                  <a16:creationId xmlns:a16="http://schemas.microsoft.com/office/drawing/2014/main" id="{E6F6FB58-5AB2-5228-C627-D33D118B24C2}"/>
                </a:ext>
              </a:extLst>
            </p:cNvPr>
            <p:cNvSpPr/>
            <p:nvPr/>
          </p:nvSpPr>
          <p:spPr>
            <a:xfrm>
              <a:off x="102256" y="1044950"/>
              <a:ext cx="3018555" cy="3674765"/>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475506"/>
                <a:gd name="connsiteY0" fmla="*/ 89876 h 2975462"/>
                <a:gd name="connsiteX1" fmla="*/ 2329742 w 2475506"/>
                <a:gd name="connsiteY1" fmla="*/ 0 h 2975462"/>
                <a:gd name="connsiteX2" fmla="*/ 2475506 w 2475506"/>
                <a:gd name="connsiteY2" fmla="*/ 2975462 h 2975462"/>
                <a:gd name="connsiteX3" fmla="*/ 176982 w 2475506"/>
                <a:gd name="connsiteY3" fmla="*/ 2973256 h 2975462"/>
                <a:gd name="connsiteX4" fmla="*/ 0 w 2475506"/>
                <a:gd name="connsiteY4" fmla="*/ 89876 h 2975462"/>
                <a:gd name="connsiteX0" fmla="*/ 0 w 2505004"/>
                <a:gd name="connsiteY0" fmla="*/ 89876 h 2975462"/>
                <a:gd name="connsiteX1" fmla="*/ 2359240 w 2505004"/>
                <a:gd name="connsiteY1" fmla="*/ 0 h 2975462"/>
                <a:gd name="connsiteX2" fmla="*/ 2505004 w 2505004"/>
                <a:gd name="connsiteY2" fmla="*/ 2975462 h 2975462"/>
                <a:gd name="connsiteX3" fmla="*/ 206480 w 2505004"/>
                <a:gd name="connsiteY3" fmla="*/ 2973256 h 2975462"/>
                <a:gd name="connsiteX4" fmla="*/ 0 w 2505004"/>
                <a:gd name="connsiteY4" fmla="*/ 89876 h 2975462"/>
                <a:gd name="connsiteX0" fmla="*/ 0 w 2469768"/>
                <a:gd name="connsiteY0" fmla="*/ 89876 h 2973256"/>
                <a:gd name="connsiteX1" fmla="*/ 2359240 w 2469768"/>
                <a:gd name="connsiteY1" fmla="*/ 0 h 2973256"/>
                <a:gd name="connsiteX2" fmla="*/ 2469768 w 2469768"/>
                <a:gd name="connsiteY2" fmla="*/ 2923370 h 2973256"/>
                <a:gd name="connsiteX3" fmla="*/ 206480 w 2469768"/>
                <a:gd name="connsiteY3" fmla="*/ 2973256 h 2973256"/>
                <a:gd name="connsiteX4" fmla="*/ 0 w 2469768"/>
                <a:gd name="connsiteY4" fmla="*/ 89876 h 2973256"/>
                <a:gd name="connsiteX0" fmla="*/ 0 w 2480954"/>
                <a:gd name="connsiteY0" fmla="*/ 89876 h 2973256"/>
                <a:gd name="connsiteX1" fmla="*/ 2359240 w 2480954"/>
                <a:gd name="connsiteY1" fmla="*/ 0 h 2973256"/>
                <a:gd name="connsiteX2" fmla="*/ 2480954 w 2480954"/>
                <a:gd name="connsiteY2" fmla="*/ 2555309 h 2973256"/>
                <a:gd name="connsiteX3" fmla="*/ 206480 w 2480954"/>
                <a:gd name="connsiteY3" fmla="*/ 2973256 h 2973256"/>
                <a:gd name="connsiteX4" fmla="*/ 0 w 2480954"/>
                <a:gd name="connsiteY4" fmla="*/ 89876 h 2973256"/>
                <a:gd name="connsiteX0" fmla="*/ 0 w 2480954"/>
                <a:gd name="connsiteY0" fmla="*/ 89876 h 2555309"/>
                <a:gd name="connsiteX1" fmla="*/ 2359240 w 2480954"/>
                <a:gd name="connsiteY1" fmla="*/ 0 h 2555309"/>
                <a:gd name="connsiteX2" fmla="*/ 2480954 w 2480954"/>
                <a:gd name="connsiteY2" fmla="*/ 2555309 h 2555309"/>
                <a:gd name="connsiteX3" fmla="*/ 184108 w 2480954"/>
                <a:gd name="connsiteY3" fmla="*/ 2508337 h 2555309"/>
                <a:gd name="connsiteX4" fmla="*/ 0 w 2480954"/>
                <a:gd name="connsiteY4" fmla="*/ 89876 h 2555309"/>
                <a:gd name="connsiteX0" fmla="*/ 0 w 2480954"/>
                <a:gd name="connsiteY0" fmla="*/ 210708 h 2555309"/>
                <a:gd name="connsiteX1" fmla="*/ 2359240 w 2480954"/>
                <a:gd name="connsiteY1" fmla="*/ 0 h 2555309"/>
                <a:gd name="connsiteX2" fmla="*/ 2480954 w 2480954"/>
                <a:gd name="connsiteY2" fmla="*/ 2555309 h 2555309"/>
                <a:gd name="connsiteX3" fmla="*/ 184108 w 2480954"/>
                <a:gd name="connsiteY3" fmla="*/ 2508337 h 2555309"/>
                <a:gd name="connsiteX4" fmla="*/ 0 w 2480954"/>
                <a:gd name="connsiteY4" fmla="*/ 210708 h 2555309"/>
                <a:gd name="connsiteX0" fmla="*/ 0 w 2480954"/>
                <a:gd name="connsiteY0" fmla="*/ 126125 h 2470726"/>
                <a:gd name="connsiteX1" fmla="*/ 2359240 w 2480954"/>
                <a:gd name="connsiteY1" fmla="*/ 0 h 2470726"/>
                <a:gd name="connsiteX2" fmla="*/ 2480954 w 2480954"/>
                <a:gd name="connsiteY2" fmla="*/ 2470726 h 2470726"/>
                <a:gd name="connsiteX3" fmla="*/ 184108 w 2480954"/>
                <a:gd name="connsiteY3" fmla="*/ 2423754 h 2470726"/>
                <a:gd name="connsiteX4" fmla="*/ 0 w 2480954"/>
                <a:gd name="connsiteY4" fmla="*/ 126125 h 2470726"/>
                <a:gd name="connsiteX0" fmla="*/ 0 w 2453044"/>
                <a:gd name="connsiteY0" fmla="*/ 101958 h 2470726"/>
                <a:gd name="connsiteX1" fmla="*/ 2331330 w 2453044"/>
                <a:gd name="connsiteY1" fmla="*/ 0 h 2470726"/>
                <a:gd name="connsiteX2" fmla="*/ 2453044 w 2453044"/>
                <a:gd name="connsiteY2" fmla="*/ 2470726 h 2470726"/>
                <a:gd name="connsiteX3" fmla="*/ 156198 w 2453044"/>
                <a:gd name="connsiteY3" fmla="*/ 2423754 h 2470726"/>
                <a:gd name="connsiteX4" fmla="*/ 0 w 2453044"/>
                <a:gd name="connsiteY4" fmla="*/ 101958 h 2470726"/>
                <a:gd name="connsiteX0" fmla="*/ 0 w 2425134"/>
                <a:gd name="connsiteY0" fmla="*/ 101958 h 2423754"/>
                <a:gd name="connsiteX1" fmla="*/ 2331330 w 2425134"/>
                <a:gd name="connsiteY1" fmla="*/ 0 h 2423754"/>
                <a:gd name="connsiteX2" fmla="*/ 2425134 w 2425134"/>
                <a:gd name="connsiteY2" fmla="*/ 2361975 h 2423754"/>
                <a:gd name="connsiteX3" fmla="*/ 156198 w 2425134"/>
                <a:gd name="connsiteY3" fmla="*/ 2423754 h 2423754"/>
                <a:gd name="connsiteX4" fmla="*/ 0 w 2425134"/>
                <a:gd name="connsiteY4" fmla="*/ 101958 h 2423754"/>
                <a:gd name="connsiteX0" fmla="*/ 0 w 2425134"/>
                <a:gd name="connsiteY0" fmla="*/ 162374 h 2484170"/>
                <a:gd name="connsiteX1" fmla="*/ 2331330 w 2425134"/>
                <a:gd name="connsiteY1" fmla="*/ 0 h 2484170"/>
                <a:gd name="connsiteX2" fmla="*/ 2425134 w 2425134"/>
                <a:gd name="connsiteY2" fmla="*/ 2422391 h 2484170"/>
                <a:gd name="connsiteX3" fmla="*/ 156198 w 2425134"/>
                <a:gd name="connsiteY3" fmla="*/ 2484170 h 2484170"/>
                <a:gd name="connsiteX4" fmla="*/ 0 w 2425134"/>
                <a:gd name="connsiteY4" fmla="*/ 162374 h 2484170"/>
                <a:gd name="connsiteX0" fmla="*/ 0 w 2425134"/>
                <a:gd name="connsiteY0" fmla="*/ 198625 h 2484170"/>
                <a:gd name="connsiteX1" fmla="*/ 2331330 w 2425134"/>
                <a:gd name="connsiteY1" fmla="*/ 0 h 2484170"/>
                <a:gd name="connsiteX2" fmla="*/ 2425134 w 2425134"/>
                <a:gd name="connsiteY2" fmla="*/ 2422391 h 2484170"/>
                <a:gd name="connsiteX3" fmla="*/ 156198 w 2425134"/>
                <a:gd name="connsiteY3" fmla="*/ 2484170 h 2484170"/>
                <a:gd name="connsiteX4" fmla="*/ 0 w 2425134"/>
                <a:gd name="connsiteY4" fmla="*/ 198625 h 2484170"/>
                <a:gd name="connsiteX0" fmla="*/ 0 w 2425134"/>
                <a:gd name="connsiteY0" fmla="*/ 156536 h 2442081"/>
                <a:gd name="connsiteX1" fmla="*/ 2291061 w 2425134"/>
                <a:gd name="connsiteY1" fmla="*/ 0 h 2442081"/>
                <a:gd name="connsiteX2" fmla="*/ 2425134 w 2425134"/>
                <a:gd name="connsiteY2" fmla="*/ 2380302 h 2442081"/>
                <a:gd name="connsiteX3" fmla="*/ 156198 w 2425134"/>
                <a:gd name="connsiteY3" fmla="*/ 2442081 h 2442081"/>
                <a:gd name="connsiteX4" fmla="*/ 0 w 2425134"/>
                <a:gd name="connsiteY4" fmla="*/ 156536 h 2442081"/>
                <a:gd name="connsiteX0" fmla="*/ 0 w 2425134"/>
                <a:gd name="connsiteY0" fmla="*/ 156536 h 2380302"/>
                <a:gd name="connsiteX1" fmla="*/ 2291061 w 2425134"/>
                <a:gd name="connsiteY1" fmla="*/ 0 h 2380302"/>
                <a:gd name="connsiteX2" fmla="*/ 2425134 w 2425134"/>
                <a:gd name="connsiteY2" fmla="*/ 2380302 h 2380302"/>
                <a:gd name="connsiteX3" fmla="*/ 236736 w 2425134"/>
                <a:gd name="connsiteY3" fmla="*/ 2374739 h 2380302"/>
                <a:gd name="connsiteX4" fmla="*/ 0 w 2425134"/>
                <a:gd name="connsiteY4" fmla="*/ 156536 h 2380302"/>
                <a:gd name="connsiteX0" fmla="*/ 0 w 2304326"/>
                <a:gd name="connsiteY0" fmla="*/ 156536 h 2380302"/>
                <a:gd name="connsiteX1" fmla="*/ 2291061 w 2304326"/>
                <a:gd name="connsiteY1" fmla="*/ 0 h 2380302"/>
                <a:gd name="connsiteX2" fmla="*/ 2304326 w 2304326"/>
                <a:gd name="connsiteY2" fmla="*/ 2380302 h 2380302"/>
                <a:gd name="connsiteX3" fmla="*/ 236736 w 2304326"/>
                <a:gd name="connsiteY3" fmla="*/ 2374739 h 2380302"/>
                <a:gd name="connsiteX4" fmla="*/ 0 w 2304326"/>
                <a:gd name="connsiteY4" fmla="*/ 156536 h 2380302"/>
                <a:gd name="connsiteX0" fmla="*/ 0 w 2304326"/>
                <a:gd name="connsiteY0" fmla="*/ 125846 h 2349612"/>
                <a:gd name="connsiteX1" fmla="*/ 2283720 w 2304326"/>
                <a:gd name="connsiteY1" fmla="*/ 0 h 2349612"/>
                <a:gd name="connsiteX2" fmla="*/ 2304326 w 2304326"/>
                <a:gd name="connsiteY2" fmla="*/ 2349612 h 2349612"/>
                <a:gd name="connsiteX3" fmla="*/ 236736 w 2304326"/>
                <a:gd name="connsiteY3" fmla="*/ 2344049 h 2349612"/>
                <a:gd name="connsiteX4" fmla="*/ 0 w 2304326"/>
                <a:gd name="connsiteY4" fmla="*/ 125846 h 2349612"/>
                <a:gd name="connsiteX0" fmla="*/ 0 w 2304326"/>
                <a:gd name="connsiteY0" fmla="*/ 144260 h 2368026"/>
                <a:gd name="connsiteX1" fmla="*/ 2283720 w 2304326"/>
                <a:gd name="connsiteY1" fmla="*/ 0 h 2368026"/>
                <a:gd name="connsiteX2" fmla="*/ 2304326 w 2304326"/>
                <a:gd name="connsiteY2" fmla="*/ 2368026 h 2368026"/>
                <a:gd name="connsiteX3" fmla="*/ 236736 w 2304326"/>
                <a:gd name="connsiteY3" fmla="*/ 2362463 h 2368026"/>
                <a:gd name="connsiteX4" fmla="*/ 0 w 2304326"/>
                <a:gd name="connsiteY4" fmla="*/ 144260 h 2368026"/>
                <a:gd name="connsiteX0" fmla="*/ 0 w 2326348"/>
                <a:gd name="connsiteY0" fmla="*/ 144260 h 2368026"/>
                <a:gd name="connsiteX1" fmla="*/ 2283720 w 2326348"/>
                <a:gd name="connsiteY1" fmla="*/ 0 h 2368026"/>
                <a:gd name="connsiteX2" fmla="*/ 2326348 w 2326348"/>
                <a:gd name="connsiteY2" fmla="*/ 2368026 h 2368026"/>
                <a:gd name="connsiteX3" fmla="*/ 236736 w 2326348"/>
                <a:gd name="connsiteY3" fmla="*/ 2362463 h 2368026"/>
                <a:gd name="connsiteX4" fmla="*/ 0 w 2326348"/>
                <a:gd name="connsiteY4" fmla="*/ 144260 h 2368026"/>
                <a:gd name="connsiteX0" fmla="*/ 0 w 2326348"/>
                <a:gd name="connsiteY0" fmla="*/ 144260 h 2368026"/>
                <a:gd name="connsiteX1" fmla="*/ 2283720 w 2326348"/>
                <a:gd name="connsiteY1" fmla="*/ 0 h 2368026"/>
                <a:gd name="connsiteX2" fmla="*/ 2326348 w 2326348"/>
                <a:gd name="connsiteY2" fmla="*/ 2368026 h 2368026"/>
                <a:gd name="connsiteX3" fmla="*/ 236736 w 2326348"/>
                <a:gd name="connsiteY3" fmla="*/ 2356325 h 2368026"/>
                <a:gd name="connsiteX4" fmla="*/ 0 w 2326348"/>
                <a:gd name="connsiteY4" fmla="*/ 144260 h 236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348" h="2368026">
                  <a:moveTo>
                    <a:pt x="0" y="144260"/>
                  </a:moveTo>
                  <a:lnTo>
                    <a:pt x="2283720" y="0"/>
                  </a:lnTo>
                  <a:cubicBezTo>
                    <a:pt x="2288142" y="793434"/>
                    <a:pt x="2321926" y="1574592"/>
                    <a:pt x="2326348" y="2368026"/>
                  </a:cubicBezTo>
                  <a:lnTo>
                    <a:pt x="236736" y="2356325"/>
                  </a:lnTo>
                  <a:lnTo>
                    <a:pt x="0" y="144260"/>
                  </a:lnTo>
                  <a:close/>
                </a:path>
              </a:pathLst>
            </a:cu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tools frame 1">
              <a:extLst>
                <a:ext uri="{FF2B5EF4-FFF2-40B4-BE49-F238E27FC236}">
                  <a16:creationId xmlns:a16="http://schemas.microsoft.com/office/drawing/2014/main" id="{B6321B3C-1D15-9E5A-0FC7-2E2253876E75}"/>
                </a:ext>
              </a:extLst>
            </p:cNvPr>
            <p:cNvSpPr/>
            <p:nvPr/>
          </p:nvSpPr>
          <p:spPr>
            <a:xfrm>
              <a:off x="49694" y="1114245"/>
              <a:ext cx="3084598" cy="3660224"/>
            </a:xfrm>
            <a:custGeom>
              <a:avLst/>
              <a:gdLst>
                <a:gd name="connsiteX0" fmla="*/ 184935 w 2301411"/>
                <a:gd name="connsiteY0" fmla="*/ 0 h 2825393"/>
                <a:gd name="connsiteX1" fmla="*/ 1982913 w 2301411"/>
                <a:gd name="connsiteY1" fmla="*/ 41096 h 2825393"/>
                <a:gd name="connsiteX2" fmla="*/ 2301411 w 2301411"/>
                <a:gd name="connsiteY2" fmla="*/ 2589087 h 2825393"/>
                <a:gd name="connsiteX3" fmla="*/ 0 w 2301411"/>
                <a:gd name="connsiteY3" fmla="*/ 2825393 h 2825393"/>
                <a:gd name="connsiteX4" fmla="*/ 184935 w 2301411"/>
                <a:gd name="connsiteY4" fmla="*/ 0 h 2825393"/>
                <a:gd name="connsiteX0" fmla="*/ 184935 w 2461458"/>
                <a:gd name="connsiteY0" fmla="*/ 0 h 2825393"/>
                <a:gd name="connsiteX1" fmla="*/ 2461458 w 2461458"/>
                <a:gd name="connsiteY1" fmla="*/ 49011 h 2825393"/>
                <a:gd name="connsiteX2" fmla="*/ 2301411 w 2461458"/>
                <a:gd name="connsiteY2" fmla="*/ 2589087 h 2825393"/>
                <a:gd name="connsiteX3" fmla="*/ 0 w 2461458"/>
                <a:gd name="connsiteY3" fmla="*/ 2825393 h 2825393"/>
                <a:gd name="connsiteX4" fmla="*/ 184935 w 2461458"/>
                <a:gd name="connsiteY4" fmla="*/ 0 h 2825393"/>
                <a:gd name="connsiteX0" fmla="*/ 184935 w 2463936"/>
                <a:gd name="connsiteY0" fmla="*/ 0 h 2825393"/>
                <a:gd name="connsiteX1" fmla="*/ 2461458 w 2463936"/>
                <a:gd name="connsiteY1" fmla="*/ 49011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63936"/>
                <a:gd name="connsiteY0" fmla="*/ 0 h 2825393"/>
                <a:gd name="connsiteX1" fmla="*/ 2326021 w 2463936"/>
                <a:gd name="connsiteY1" fmla="*/ 41095 h 2825393"/>
                <a:gd name="connsiteX2" fmla="*/ 2463936 w 2463936"/>
                <a:gd name="connsiteY2" fmla="*/ 2509937 h 2825393"/>
                <a:gd name="connsiteX3" fmla="*/ 0 w 2463936"/>
                <a:gd name="connsiteY3" fmla="*/ 2825393 h 2825393"/>
                <a:gd name="connsiteX4" fmla="*/ 184935 w 2463936"/>
                <a:gd name="connsiteY4" fmla="*/ 0 h 2825393"/>
                <a:gd name="connsiteX0" fmla="*/ 184935 w 2472966"/>
                <a:gd name="connsiteY0" fmla="*/ 0 h 2825393"/>
                <a:gd name="connsiteX1" fmla="*/ 2326021 w 2472966"/>
                <a:gd name="connsiteY1" fmla="*/ 41095 h 2825393"/>
                <a:gd name="connsiteX2" fmla="*/ 2472966 w 2472966"/>
                <a:gd name="connsiteY2" fmla="*/ 2565343 h 2825393"/>
                <a:gd name="connsiteX3" fmla="*/ 0 w 2472966"/>
                <a:gd name="connsiteY3" fmla="*/ 2825393 h 2825393"/>
                <a:gd name="connsiteX4" fmla="*/ 184935 w 2472966"/>
                <a:gd name="connsiteY4" fmla="*/ 0 h 2825393"/>
                <a:gd name="connsiteX0" fmla="*/ 166877 w 2472966"/>
                <a:gd name="connsiteY0" fmla="*/ 0 h 2904543"/>
                <a:gd name="connsiteX1" fmla="*/ 2326021 w 2472966"/>
                <a:gd name="connsiteY1" fmla="*/ 120245 h 2904543"/>
                <a:gd name="connsiteX2" fmla="*/ 2472966 w 2472966"/>
                <a:gd name="connsiteY2" fmla="*/ 2644493 h 2904543"/>
                <a:gd name="connsiteX3" fmla="*/ 0 w 2472966"/>
                <a:gd name="connsiteY3" fmla="*/ 2904543 h 2904543"/>
                <a:gd name="connsiteX4" fmla="*/ 166877 w 2472966"/>
                <a:gd name="connsiteY4" fmla="*/ 0 h 2904543"/>
                <a:gd name="connsiteX0" fmla="*/ 166877 w 2472966"/>
                <a:gd name="connsiteY0" fmla="*/ 0 h 2904543"/>
                <a:gd name="connsiteX1" fmla="*/ 2298933 w 2472966"/>
                <a:gd name="connsiteY1" fmla="*/ 33180 h 2904543"/>
                <a:gd name="connsiteX2" fmla="*/ 2472966 w 2472966"/>
                <a:gd name="connsiteY2" fmla="*/ 2644493 h 2904543"/>
                <a:gd name="connsiteX3" fmla="*/ 0 w 2472966"/>
                <a:gd name="connsiteY3" fmla="*/ 2904543 h 2904543"/>
                <a:gd name="connsiteX4" fmla="*/ 166877 w 2472966"/>
                <a:gd name="connsiteY4" fmla="*/ 0 h 2904543"/>
                <a:gd name="connsiteX0" fmla="*/ 202993 w 2472966"/>
                <a:gd name="connsiteY0" fmla="*/ 0 h 2944117"/>
                <a:gd name="connsiteX1" fmla="*/ 2298933 w 2472966"/>
                <a:gd name="connsiteY1" fmla="*/ 72754 h 2944117"/>
                <a:gd name="connsiteX2" fmla="*/ 2472966 w 2472966"/>
                <a:gd name="connsiteY2" fmla="*/ 2684067 h 2944117"/>
                <a:gd name="connsiteX3" fmla="*/ 0 w 2472966"/>
                <a:gd name="connsiteY3" fmla="*/ 2944117 h 2944117"/>
                <a:gd name="connsiteX4" fmla="*/ 202993 w 2472966"/>
                <a:gd name="connsiteY4" fmla="*/ 0 h 2944117"/>
                <a:gd name="connsiteX0" fmla="*/ 202993 w 2472966"/>
                <a:gd name="connsiteY0" fmla="*/ 0 h 2944117"/>
                <a:gd name="connsiteX1" fmla="*/ 2262817 w 2472966"/>
                <a:gd name="connsiteY1" fmla="*/ 25264 h 2944117"/>
                <a:gd name="connsiteX2" fmla="*/ 2472966 w 2472966"/>
                <a:gd name="connsiteY2" fmla="*/ 2684067 h 2944117"/>
                <a:gd name="connsiteX3" fmla="*/ 0 w 2472966"/>
                <a:gd name="connsiteY3" fmla="*/ 2944117 h 2944117"/>
                <a:gd name="connsiteX4" fmla="*/ 202993 w 2472966"/>
                <a:gd name="connsiteY4" fmla="*/ 0 h 2944117"/>
                <a:gd name="connsiteX0" fmla="*/ 0 w 2513761"/>
                <a:gd name="connsiteY0" fmla="*/ 85546 h 2918853"/>
                <a:gd name="connsiteX1" fmla="*/ 2303612 w 2513761"/>
                <a:gd name="connsiteY1" fmla="*/ 0 h 2918853"/>
                <a:gd name="connsiteX2" fmla="*/ 2513761 w 2513761"/>
                <a:gd name="connsiteY2" fmla="*/ 2658803 h 2918853"/>
                <a:gd name="connsiteX3" fmla="*/ 40795 w 2513761"/>
                <a:gd name="connsiteY3" fmla="*/ 2918853 h 2918853"/>
                <a:gd name="connsiteX4" fmla="*/ 0 w 2513761"/>
                <a:gd name="connsiteY4" fmla="*/ 85546 h 2918853"/>
                <a:gd name="connsiteX0" fmla="*/ 0 w 2513761"/>
                <a:gd name="connsiteY0" fmla="*/ 109291 h 2942598"/>
                <a:gd name="connsiteX1" fmla="*/ 2411961 w 2513761"/>
                <a:gd name="connsiteY1" fmla="*/ 0 h 2942598"/>
                <a:gd name="connsiteX2" fmla="*/ 2513761 w 2513761"/>
                <a:gd name="connsiteY2" fmla="*/ 2682548 h 2942598"/>
                <a:gd name="connsiteX3" fmla="*/ 40795 w 2513761"/>
                <a:gd name="connsiteY3" fmla="*/ 2942598 h 2942598"/>
                <a:gd name="connsiteX4" fmla="*/ 0 w 2513761"/>
                <a:gd name="connsiteY4" fmla="*/ 109291 h 2942598"/>
                <a:gd name="connsiteX0" fmla="*/ 0 w 2411961"/>
                <a:gd name="connsiteY0" fmla="*/ 109291 h 2942598"/>
                <a:gd name="connsiteX1" fmla="*/ 2411961 w 2411961"/>
                <a:gd name="connsiteY1" fmla="*/ 0 h 2942598"/>
                <a:gd name="connsiteX2" fmla="*/ 2333178 w 2411961"/>
                <a:gd name="connsiteY2" fmla="*/ 2658803 h 2942598"/>
                <a:gd name="connsiteX3" fmla="*/ 40795 w 2411961"/>
                <a:gd name="connsiteY3" fmla="*/ 2942598 h 2942598"/>
                <a:gd name="connsiteX4" fmla="*/ 0 w 2411961"/>
                <a:gd name="connsiteY4" fmla="*/ 109291 h 2942598"/>
                <a:gd name="connsiteX0" fmla="*/ 0 w 2411961"/>
                <a:gd name="connsiteY0" fmla="*/ 109291 h 2974257"/>
                <a:gd name="connsiteX1" fmla="*/ 2411961 w 2411961"/>
                <a:gd name="connsiteY1" fmla="*/ 0 h 2974257"/>
                <a:gd name="connsiteX2" fmla="*/ 2333178 w 2411961"/>
                <a:gd name="connsiteY2" fmla="*/ 2658803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342207 w 2411961"/>
                <a:gd name="connsiteY2" fmla="*/ 2730037 h 2974257"/>
                <a:gd name="connsiteX3" fmla="*/ 131086 w 2411961"/>
                <a:gd name="connsiteY3" fmla="*/ 2974257 h 2974257"/>
                <a:gd name="connsiteX4" fmla="*/ 0 w 2411961"/>
                <a:gd name="connsiteY4" fmla="*/ 109291 h 2974257"/>
                <a:gd name="connsiteX0" fmla="*/ 0 w 2411961"/>
                <a:gd name="connsiteY0" fmla="*/ 109291 h 2974257"/>
                <a:gd name="connsiteX1" fmla="*/ 2411961 w 2411961"/>
                <a:gd name="connsiteY1" fmla="*/ 0 h 2974257"/>
                <a:gd name="connsiteX2" fmla="*/ 2288032 w 2411961"/>
                <a:gd name="connsiteY2" fmla="*/ 2761698 h 2974257"/>
                <a:gd name="connsiteX3" fmla="*/ 131086 w 2411961"/>
                <a:gd name="connsiteY3" fmla="*/ 2974257 h 2974257"/>
                <a:gd name="connsiteX4" fmla="*/ 0 w 2411961"/>
                <a:gd name="connsiteY4" fmla="*/ 109291 h 2974257"/>
                <a:gd name="connsiteX0" fmla="*/ 0 w 2384874"/>
                <a:gd name="connsiteY0" fmla="*/ 77631 h 2974257"/>
                <a:gd name="connsiteX1" fmla="*/ 2384874 w 2384874"/>
                <a:gd name="connsiteY1" fmla="*/ 0 h 2974257"/>
                <a:gd name="connsiteX2" fmla="*/ 2260945 w 2384874"/>
                <a:gd name="connsiteY2" fmla="*/ 2761698 h 2974257"/>
                <a:gd name="connsiteX3" fmla="*/ 103999 w 2384874"/>
                <a:gd name="connsiteY3" fmla="*/ 2974257 h 2974257"/>
                <a:gd name="connsiteX4" fmla="*/ 0 w 2384874"/>
                <a:gd name="connsiteY4" fmla="*/ 77631 h 2974257"/>
                <a:gd name="connsiteX0" fmla="*/ 0 w 2384874"/>
                <a:gd name="connsiteY0" fmla="*/ 77631 h 2958427"/>
                <a:gd name="connsiteX1" fmla="*/ 2384874 w 2384874"/>
                <a:gd name="connsiteY1" fmla="*/ 0 h 2958427"/>
                <a:gd name="connsiteX2" fmla="*/ 2260945 w 2384874"/>
                <a:gd name="connsiteY2" fmla="*/ 2761698 h 2958427"/>
                <a:gd name="connsiteX3" fmla="*/ 212349 w 2384874"/>
                <a:gd name="connsiteY3" fmla="*/ 2958427 h 2958427"/>
                <a:gd name="connsiteX4" fmla="*/ 0 w 2384874"/>
                <a:gd name="connsiteY4" fmla="*/ 77631 h 2958427"/>
                <a:gd name="connsiteX0" fmla="*/ 0 w 2384874"/>
                <a:gd name="connsiteY0" fmla="*/ 77631 h 2989430"/>
                <a:gd name="connsiteX1" fmla="*/ 2384874 w 2384874"/>
                <a:gd name="connsiteY1" fmla="*/ 0 h 2989430"/>
                <a:gd name="connsiteX2" fmla="*/ 2260945 w 2384874"/>
                <a:gd name="connsiteY2" fmla="*/ 2761698 h 2989430"/>
                <a:gd name="connsiteX3" fmla="*/ 212349 w 2384874"/>
                <a:gd name="connsiteY3" fmla="*/ 2989430 h 2989430"/>
                <a:gd name="connsiteX4" fmla="*/ 0 w 2384874"/>
                <a:gd name="connsiteY4" fmla="*/ 77631 h 2989430"/>
                <a:gd name="connsiteX0" fmla="*/ 0 w 2384874"/>
                <a:gd name="connsiteY0" fmla="*/ 77631 h 2989430"/>
                <a:gd name="connsiteX1" fmla="*/ 2384874 w 2384874"/>
                <a:gd name="connsiteY1" fmla="*/ 0 h 2989430"/>
                <a:gd name="connsiteX2" fmla="*/ 2252104 w 2384874"/>
                <a:gd name="connsiteY2" fmla="*/ 2694525 h 2989430"/>
                <a:gd name="connsiteX3" fmla="*/ 212349 w 2384874"/>
                <a:gd name="connsiteY3" fmla="*/ 2989430 h 2989430"/>
                <a:gd name="connsiteX4" fmla="*/ 0 w 2384874"/>
                <a:gd name="connsiteY4" fmla="*/ 77631 h 2989430"/>
                <a:gd name="connsiteX0" fmla="*/ 0 w 2384874"/>
                <a:gd name="connsiteY0" fmla="*/ 131886 h 3043685"/>
                <a:gd name="connsiteX1" fmla="*/ 2384874 w 2384874"/>
                <a:gd name="connsiteY1" fmla="*/ 0 h 3043685"/>
                <a:gd name="connsiteX2" fmla="*/ 2252104 w 2384874"/>
                <a:gd name="connsiteY2" fmla="*/ 2748780 h 3043685"/>
                <a:gd name="connsiteX3" fmla="*/ 212349 w 2384874"/>
                <a:gd name="connsiteY3" fmla="*/ 3043685 h 3043685"/>
                <a:gd name="connsiteX4" fmla="*/ 0 w 2384874"/>
                <a:gd name="connsiteY4" fmla="*/ 131886 h 3043685"/>
                <a:gd name="connsiteX0" fmla="*/ 0 w 2252248"/>
                <a:gd name="connsiteY0" fmla="*/ 206810 h 3118609"/>
                <a:gd name="connsiteX1" fmla="*/ 2252248 w 2252248"/>
                <a:gd name="connsiteY1" fmla="*/ 0 h 3118609"/>
                <a:gd name="connsiteX2" fmla="*/ 2252104 w 2252248"/>
                <a:gd name="connsiteY2" fmla="*/ 2823704 h 3118609"/>
                <a:gd name="connsiteX3" fmla="*/ 212349 w 2252248"/>
                <a:gd name="connsiteY3" fmla="*/ 3118609 h 3118609"/>
                <a:gd name="connsiteX4" fmla="*/ 0 w 2252248"/>
                <a:gd name="connsiteY4" fmla="*/ 206810 h 3118609"/>
                <a:gd name="connsiteX0" fmla="*/ 0 w 2373085"/>
                <a:gd name="connsiteY0" fmla="*/ 126719 h 3118609"/>
                <a:gd name="connsiteX1" fmla="*/ 2373085 w 2373085"/>
                <a:gd name="connsiteY1" fmla="*/ 0 h 3118609"/>
                <a:gd name="connsiteX2" fmla="*/ 2372941 w 2373085"/>
                <a:gd name="connsiteY2" fmla="*/ 2823704 h 3118609"/>
                <a:gd name="connsiteX3" fmla="*/ 333186 w 2373085"/>
                <a:gd name="connsiteY3" fmla="*/ 3118609 h 3118609"/>
                <a:gd name="connsiteX4" fmla="*/ 0 w 2373085"/>
                <a:gd name="connsiteY4" fmla="*/ 126719 h 3118609"/>
                <a:gd name="connsiteX0" fmla="*/ 0 w 2373085"/>
                <a:gd name="connsiteY0" fmla="*/ 126719 h 3010099"/>
                <a:gd name="connsiteX1" fmla="*/ 2373085 w 2373085"/>
                <a:gd name="connsiteY1" fmla="*/ 0 h 3010099"/>
                <a:gd name="connsiteX2" fmla="*/ 2372941 w 2373085"/>
                <a:gd name="connsiteY2" fmla="*/ 2823704 h 3010099"/>
                <a:gd name="connsiteX3" fmla="*/ 176982 w 2373085"/>
                <a:gd name="connsiteY3" fmla="*/ 3010099 h 3010099"/>
                <a:gd name="connsiteX4" fmla="*/ 0 w 2373085"/>
                <a:gd name="connsiteY4" fmla="*/ 126719 h 3010099"/>
                <a:gd name="connsiteX0" fmla="*/ 0 w 2496726"/>
                <a:gd name="connsiteY0" fmla="*/ 126719 h 3012305"/>
                <a:gd name="connsiteX1" fmla="*/ 2373085 w 2496726"/>
                <a:gd name="connsiteY1" fmla="*/ 0 h 3012305"/>
                <a:gd name="connsiteX2" fmla="*/ 2496726 w 2496726"/>
                <a:gd name="connsiteY2" fmla="*/ 3012305 h 3012305"/>
                <a:gd name="connsiteX3" fmla="*/ 176982 w 2496726"/>
                <a:gd name="connsiteY3" fmla="*/ 3010099 h 3012305"/>
                <a:gd name="connsiteX4" fmla="*/ 0 w 2496726"/>
                <a:gd name="connsiteY4" fmla="*/ 126719 h 3012305"/>
                <a:gd name="connsiteX0" fmla="*/ 0 w 2496726"/>
                <a:gd name="connsiteY0" fmla="*/ 120518 h 3006104"/>
                <a:gd name="connsiteX1" fmla="*/ 2351865 w 2496726"/>
                <a:gd name="connsiteY1" fmla="*/ 0 h 3006104"/>
                <a:gd name="connsiteX2" fmla="*/ 2496726 w 2496726"/>
                <a:gd name="connsiteY2" fmla="*/ 3006104 h 3006104"/>
                <a:gd name="connsiteX3" fmla="*/ 176982 w 2496726"/>
                <a:gd name="connsiteY3" fmla="*/ 3003898 h 3006104"/>
                <a:gd name="connsiteX4" fmla="*/ 0 w 2496726"/>
                <a:gd name="connsiteY4" fmla="*/ 120518 h 3006104"/>
                <a:gd name="connsiteX0" fmla="*/ 0 w 2475506"/>
                <a:gd name="connsiteY0" fmla="*/ 120518 h 3006104"/>
                <a:gd name="connsiteX1" fmla="*/ 2351865 w 2475506"/>
                <a:gd name="connsiteY1" fmla="*/ 0 h 3006104"/>
                <a:gd name="connsiteX2" fmla="*/ 2475506 w 2475506"/>
                <a:gd name="connsiteY2" fmla="*/ 3006104 h 3006104"/>
                <a:gd name="connsiteX3" fmla="*/ 176982 w 2475506"/>
                <a:gd name="connsiteY3" fmla="*/ 3003898 h 3006104"/>
                <a:gd name="connsiteX4" fmla="*/ 0 w 2475506"/>
                <a:gd name="connsiteY4" fmla="*/ 120518 h 3006104"/>
                <a:gd name="connsiteX0" fmla="*/ 0 w 2521627"/>
                <a:gd name="connsiteY0" fmla="*/ 219727 h 3105313"/>
                <a:gd name="connsiteX1" fmla="*/ 2521627 w 2521627"/>
                <a:gd name="connsiteY1" fmla="*/ 0 h 3105313"/>
                <a:gd name="connsiteX2" fmla="*/ 2475506 w 2521627"/>
                <a:gd name="connsiteY2" fmla="*/ 3105313 h 3105313"/>
                <a:gd name="connsiteX3" fmla="*/ 176982 w 2521627"/>
                <a:gd name="connsiteY3" fmla="*/ 3103107 h 3105313"/>
                <a:gd name="connsiteX4" fmla="*/ 0 w 2521627"/>
                <a:gd name="connsiteY4" fmla="*/ 219727 h 3105313"/>
                <a:gd name="connsiteX0" fmla="*/ 0 w 2521627"/>
                <a:gd name="connsiteY0" fmla="*/ 219727 h 3105313"/>
                <a:gd name="connsiteX1" fmla="*/ 2521627 w 2521627"/>
                <a:gd name="connsiteY1" fmla="*/ 0 h 3105313"/>
                <a:gd name="connsiteX2" fmla="*/ 2475506 w 2521627"/>
                <a:gd name="connsiteY2" fmla="*/ 3105313 h 3105313"/>
                <a:gd name="connsiteX3" fmla="*/ 367964 w 2521627"/>
                <a:gd name="connsiteY3" fmla="*/ 3065904 h 3105313"/>
                <a:gd name="connsiteX4" fmla="*/ 0 w 2521627"/>
                <a:gd name="connsiteY4" fmla="*/ 219727 h 3105313"/>
                <a:gd name="connsiteX0" fmla="*/ 0 w 2521627"/>
                <a:gd name="connsiteY0" fmla="*/ 219727 h 3065904"/>
                <a:gd name="connsiteX1" fmla="*/ 2521627 w 2521627"/>
                <a:gd name="connsiteY1" fmla="*/ 0 h 3065904"/>
                <a:gd name="connsiteX2" fmla="*/ 2461359 w 2521627"/>
                <a:gd name="connsiteY2" fmla="*/ 2758081 h 3065904"/>
                <a:gd name="connsiteX3" fmla="*/ 367964 w 2521627"/>
                <a:gd name="connsiteY3" fmla="*/ 3065904 h 3065904"/>
                <a:gd name="connsiteX4" fmla="*/ 0 w 2521627"/>
                <a:gd name="connsiteY4" fmla="*/ 219727 h 3065904"/>
                <a:gd name="connsiteX0" fmla="*/ 0 w 2499504"/>
                <a:gd name="connsiteY0" fmla="*/ 173763 h 3019940"/>
                <a:gd name="connsiteX1" fmla="*/ 2499504 w 2499504"/>
                <a:gd name="connsiteY1" fmla="*/ 0 h 3019940"/>
                <a:gd name="connsiteX2" fmla="*/ 2461359 w 2499504"/>
                <a:gd name="connsiteY2" fmla="*/ 2712117 h 3019940"/>
                <a:gd name="connsiteX3" fmla="*/ 367964 w 2499504"/>
                <a:gd name="connsiteY3" fmla="*/ 3019940 h 3019940"/>
                <a:gd name="connsiteX4" fmla="*/ 0 w 2499504"/>
                <a:gd name="connsiteY4" fmla="*/ 173763 h 3019940"/>
                <a:gd name="connsiteX0" fmla="*/ 0 w 2499504"/>
                <a:gd name="connsiteY0" fmla="*/ 173763 h 3019940"/>
                <a:gd name="connsiteX1" fmla="*/ 2499504 w 2499504"/>
                <a:gd name="connsiteY1" fmla="*/ 0 h 3019940"/>
                <a:gd name="connsiteX2" fmla="*/ 2409738 w 2499504"/>
                <a:gd name="connsiteY2" fmla="*/ 2778509 h 3019940"/>
                <a:gd name="connsiteX3" fmla="*/ 367964 w 2499504"/>
                <a:gd name="connsiteY3" fmla="*/ 3019940 h 3019940"/>
                <a:gd name="connsiteX4" fmla="*/ 0 w 2499504"/>
                <a:gd name="connsiteY4" fmla="*/ 173763 h 3019940"/>
                <a:gd name="connsiteX0" fmla="*/ 0 w 2521627"/>
                <a:gd name="connsiteY0" fmla="*/ 189084 h 3019940"/>
                <a:gd name="connsiteX1" fmla="*/ 2521627 w 2521627"/>
                <a:gd name="connsiteY1" fmla="*/ 0 h 3019940"/>
                <a:gd name="connsiteX2" fmla="*/ 2431861 w 2521627"/>
                <a:gd name="connsiteY2" fmla="*/ 2778509 h 3019940"/>
                <a:gd name="connsiteX3" fmla="*/ 390087 w 2521627"/>
                <a:gd name="connsiteY3" fmla="*/ 3019940 h 3019940"/>
                <a:gd name="connsiteX4" fmla="*/ 0 w 2521627"/>
                <a:gd name="connsiteY4" fmla="*/ 189084 h 3019940"/>
                <a:gd name="connsiteX0" fmla="*/ 0 w 2514650"/>
                <a:gd name="connsiteY0" fmla="*/ 398434 h 3229290"/>
                <a:gd name="connsiteX1" fmla="*/ 2514650 w 2514650"/>
                <a:gd name="connsiteY1" fmla="*/ 0 h 3229290"/>
                <a:gd name="connsiteX2" fmla="*/ 2431861 w 2514650"/>
                <a:gd name="connsiteY2" fmla="*/ 2987859 h 3229290"/>
                <a:gd name="connsiteX3" fmla="*/ 390087 w 2514650"/>
                <a:gd name="connsiteY3" fmla="*/ 3229290 h 3229290"/>
                <a:gd name="connsiteX4" fmla="*/ 0 w 2514650"/>
                <a:gd name="connsiteY4" fmla="*/ 398434 h 3229290"/>
                <a:gd name="connsiteX0" fmla="*/ 0 w 2514650"/>
                <a:gd name="connsiteY0" fmla="*/ 398434 h 3229290"/>
                <a:gd name="connsiteX1" fmla="*/ 2514650 w 2514650"/>
                <a:gd name="connsiteY1" fmla="*/ 0 h 3229290"/>
                <a:gd name="connsiteX2" fmla="*/ 2445816 w 2514650"/>
                <a:gd name="connsiteY2" fmla="*/ 2624986 h 3229290"/>
                <a:gd name="connsiteX3" fmla="*/ 390087 w 2514650"/>
                <a:gd name="connsiteY3" fmla="*/ 3229290 h 3229290"/>
                <a:gd name="connsiteX4" fmla="*/ 0 w 2514650"/>
                <a:gd name="connsiteY4" fmla="*/ 398434 h 3229290"/>
                <a:gd name="connsiteX0" fmla="*/ 0 w 2472787"/>
                <a:gd name="connsiteY0" fmla="*/ 370521 h 3229290"/>
                <a:gd name="connsiteX1" fmla="*/ 2472787 w 2472787"/>
                <a:gd name="connsiteY1" fmla="*/ 0 h 3229290"/>
                <a:gd name="connsiteX2" fmla="*/ 2403953 w 2472787"/>
                <a:gd name="connsiteY2" fmla="*/ 2624986 h 3229290"/>
                <a:gd name="connsiteX3" fmla="*/ 348224 w 2472787"/>
                <a:gd name="connsiteY3" fmla="*/ 3229290 h 3229290"/>
                <a:gd name="connsiteX4" fmla="*/ 0 w 2472787"/>
                <a:gd name="connsiteY4" fmla="*/ 370521 h 3229290"/>
                <a:gd name="connsiteX0" fmla="*/ 0 w 2458832"/>
                <a:gd name="connsiteY0" fmla="*/ 342608 h 3201377"/>
                <a:gd name="connsiteX1" fmla="*/ 2458832 w 2458832"/>
                <a:gd name="connsiteY1" fmla="*/ 0 h 3201377"/>
                <a:gd name="connsiteX2" fmla="*/ 2403953 w 2458832"/>
                <a:gd name="connsiteY2" fmla="*/ 2597073 h 3201377"/>
                <a:gd name="connsiteX3" fmla="*/ 348224 w 2458832"/>
                <a:gd name="connsiteY3" fmla="*/ 3201377 h 3201377"/>
                <a:gd name="connsiteX4" fmla="*/ 0 w 2458832"/>
                <a:gd name="connsiteY4" fmla="*/ 342608 h 3201377"/>
                <a:gd name="connsiteX0" fmla="*/ 0 w 2458832"/>
                <a:gd name="connsiteY0" fmla="*/ 342608 h 3201377"/>
                <a:gd name="connsiteX1" fmla="*/ 2458832 w 2458832"/>
                <a:gd name="connsiteY1" fmla="*/ 0 h 3201377"/>
                <a:gd name="connsiteX2" fmla="*/ 2376044 w 2458832"/>
                <a:gd name="connsiteY2" fmla="*/ 2457507 h 3201377"/>
                <a:gd name="connsiteX3" fmla="*/ 348224 w 2458832"/>
                <a:gd name="connsiteY3" fmla="*/ 3201377 h 3201377"/>
                <a:gd name="connsiteX4" fmla="*/ 0 w 2458832"/>
                <a:gd name="connsiteY4" fmla="*/ 342608 h 3201377"/>
                <a:gd name="connsiteX0" fmla="*/ 0 w 2458832"/>
                <a:gd name="connsiteY0" fmla="*/ 342608 h 3019940"/>
                <a:gd name="connsiteX1" fmla="*/ 2458832 w 2458832"/>
                <a:gd name="connsiteY1" fmla="*/ 0 h 3019940"/>
                <a:gd name="connsiteX2" fmla="*/ 2376044 w 2458832"/>
                <a:gd name="connsiteY2" fmla="*/ 2457507 h 3019940"/>
                <a:gd name="connsiteX3" fmla="*/ 250541 w 2458832"/>
                <a:gd name="connsiteY3" fmla="*/ 3019940 h 3019940"/>
                <a:gd name="connsiteX4" fmla="*/ 0 w 2458832"/>
                <a:gd name="connsiteY4" fmla="*/ 342608 h 3019940"/>
                <a:gd name="connsiteX0" fmla="*/ 0 w 2458832"/>
                <a:gd name="connsiteY0" fmla="*/ 342608 h 2922244"/>
                <a:gd name="connsiteX1" fmla="*/ 2458832 w 2458832"/>
                <a:gd name="connsiteY1" fmla="*/ 0 h 2922244"/>
                <a:gd name="connsiteX2" fmla="*/ 2376044 w 2458832"/>
                <a:gd name="connsiteY2" fmla="*/ 2457507 h 2922244"/>
                <a:gd name="connsiteX3" fmla="*/ 243563 w 2458832"/>
                <a:gd name="connsiteY3" fmla="*/ 2922244 h 2922244"/>
                <a:gd name="connsiteX4" fmla="*/ 0 w 2458832"/>
                <a:gd name="connsiteY4" fmla="*/ 342608 h 2922244"/>
                <a:gd name="connsiteX0" fmla="*/ 0 w 2468899"/>
                <a:gd name="connsiteY0" fmla="*/ 138428 h 2922244"/>
                <a:gd name="connsiteX1" fmla="*/ 2468899 w 2468899"/>
                <a:gd name="connsiteY1" fmla="*/ 0 h 2922244"/>
                <a:gd name="connsiteX2" fmla="*/ 2386111 w 2468899"/>
                <a:gd name="connsiteY2" fmla="*/ 2457507 h 2922244"/>
                <a:gd name="connsiteX3" fmla="*/ 253630 w 2468899"/>
                <a:gd name="connsiteY3" fmla="*/ 2922244 h 2922244"/>
                <a:gd name="connsiteX4" fmla="*/ 0 w 2468899"/>
                <a:gd name="connsiteY4" fmla="*/ 138428 h 2922244"/>
                <a:gd name="connsiteX0" fmla="*/ 0 w 2468899"/>
                <a:gd name="connsiteY0" fmla="*/ 138428 h 2718065"/>
                <a:gd name="connsiteX1" fmla="*/ 2468899 w 2468899"/>
                <a:gd name="connsiteY1" fmla="*/ 0 h 2718065"/>
                <a:gd name="connsiteX2" fmla="*/ 2386111 w 2468899"/>
                <a:gd name="connsiteY2" fmla="*/ 2457507 h 2718065"/>
                <a:gd name="connsiteX3" fmla="*/ 173091 w 2468899"/>
                <a:gd name="connsiteY3" fmla="*/ 2718065 h 2718065"/>
                <a:gd name="connsiteX4" fmla="*/ 0 w 2468899"/>
                <a:gd name="connsiteY4" fmla="*/ 138428 h 2718065"/>
                <a:gd name="connsiteX0" fmla="*/ 0 w 2468899"/>
                <a:gd name="connsiteY0" fmla="*/ 138428 h 2718065"/>
                <a:gd name="connsiteX1" fmla="*/ 2468899 w 2468899"/>
                <a:gd name="connsiteY1" fmla="*/ 0 h 2718065"/>
                <a:gd name="connsiteX2" fmla="*/ 2255236 w 2468899"/>
                <a:gd name="connsiteY2" fmla="*/ 2457507 h 2718065"/>
                <a:gd name="connsiteX3" fmla="*/ 173091 w 2468899"/>
                <a:gd name="connsiteY3" fmla="*/ 2718065 h 2718065"/>
                <a:gd name="connsiteX4" fmla="*/ 0 w 2468899"/>
                <a:gd name="connsiteY4" fmla="*/ 138428 h 2718065"/>
                <a:gd name="connsiteX0" fmla="*/ 0 w 2428630"/>
                <a:gd name="connsiteY0" fmla="*/ 109259 h 2688896"/>
                <a:gd name="connsiteX1" fmla="*/ 2428630 w 2428630"/>
                <a:gd name="connsiteY1" fmla="*/ 0 h 2688896"/>
                <a:gd name="connsiteX2" fmla="*/ 2255236 w 2428630"/>
                <a:gd name="connsiteY2" fmla="*/ 2428338 h 2688896"/>
                <a:gd name="connsiteX3" fmla="*/ 173091 w 2428630"/>
                <a:gd name="connsiteY3" fmla="*/ 2688896 h 2688896"/>
                <a:gd name="connsiteX4" fmla="*/ 0 w 2428630"/>
                <a:gd name="connsiteY4" fmla="*/ 109259 h 2688896"/>
                <a:gd name="connsiteX0" fmla="*/ 0 w 2391926"/>
                <a:gd name="connsiteY0" fmla="*/ 116349 h 2695986"/>
                <a:gd name="connsiteX1" fmla="*/ 2391926 w 2391926"/>
                <a:gd name="connsiteY1" fmla="*/ 0 h 2695986"/>
                <a:gd name="connsiteX2" fmla="*/ 2255236 w 2391926"/>
                <a:gd name="connsiteY2" fmla="*/ 2435428 h 2695986"/>
                <a:gd name="connsiteX3" fmla="*/ 173091 w 2391926"/>
                <a:gd name="connsiteY3" fmla="*/ 2695986 h 2695986"/>
                <a:gd name="connsiteX4" fmla="*/ 0 w 2391926"/>
                <a:gd name="connsiteY4" fmla="*/ 116349 h 2695986"/>
                <a:gd name="connsiteX0" fmla="*/ 0 w 2391926"/>
                <a:gd name="connsiteY0" fmla="*/ 116349 h 2646359"/>
                <a:gd name="connsiteX1" fmla="*/ 2391926 w 2391926"/>
                <a:gd name="connsiteY1" fmla="*/ 0 h 2646359"/>
                <a:gd name="connsiteX2" fmla="*/ 2255236 w 2391926"/>
                <a:gd name="connsiteY2" fmla="*/ 2435428 h 2646359"/>
                <a:gd name="connsiteX3" fmla="*/ 217135 w 2391926"/>
                <a:gd name="connsiteY3" fmla="*/ 2646359 h 2646359"/>
                <a:gd name="connsiteX4" fmla="*/ 0 w 2391926"/>
                <a:gd name="connsiteY4" fmla="*/ 116349 h 2646359"/>
                <a:gd name="connsiteX0" fmla="*/ 0 w 2391926"/>
                <a:gd name="connsiteY0" fmla="*/ 116349 h 2646359"/>
                <a:gd name="connsiteX1" fmla="*/ 2391926 w 2391926"/>
                <a:gd name="connsiteY1" fmla="*/ 0 h 2646359"/>
                <a:gd name="connsiteX2" fmla="*/ 2299281 w 2391926"/>
                <a:gd name="connsiteY2" fmla="*/ 2456697 h 2646359"/>
                <a:gd name="connsiteX3" fmla="*/ 217135 w 2391926"/>
                <a:gd name="connsiteY3" fmla="*/ 2646359 h 2646359"/>
                <a:gd name="connsiteX4" fmla="*/ 0 w 2391926"/>
                <a:gd name="connsiteY4" fmla="*/ 116349 h 2646359"/>
                <a:gd name="connsiteX0" fmla="*/ 0 w 2391926"/>
                <a:gd name="connsiteY0" fmla="*/ 116349 h 2646359"/>
                <a:gd name="connsiteX1" fmla="*/ 2391926 w 2391926"/>
                <a:gd name="connsiteY1" fmla="*/ 0 h 2646359"/>
                <a:gd name="connsiteX2" fmla="*/ 2321303 w 2391926"/>
                <a:gd name="connsiteY2" fmla="*/ 2456697 h 2646359"/>
                <a:gd name="connsiteX3" fmla="*/ 217135 w 2391926"/>
                <a:gd name="connsiteY3" fmla="*/ 2646359 h 2646359"/>
                <a:gd name="connsiteX4" fmla="*/ 0 w 2391926"/>
                <a:gd name="connsiteY4" fmla="*/ 116349 h 2646359"/>
                <a:gd name="connsiteX0" fmla="*/ 0 w 2377245"/>
                <a:gd name="connsiteY0" fmla="*/ 194334 h 2724344"/>
                <a:gd name="connsiteX1" fmla="*/ 2377245 w 2377245"/>
                <a:gd name="connsiteY1" fmla="*/ 0 h 2724344"/>
                <a:gd name="connsiteX2" fmla="*/ 2321303 w 2377245"/>
                <a:gd name="connsiteY2" fmla="*/ 2534682 h 2724344"/>
                <a:gd name="connsiteX3" fmla="*/ 217135 w 2377245"/>
                <a:gd name="connsiteY3" fmla="*/ 2724344 h 2724344"/>
                <a:gd name="connsiteX4" fmla="*/ 0 w 2377245"/>
                <a:gd name="connsiteY4" fmla="*/ 194334 h 272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245" h="2724344">
                  <a:moveTo>
                    <a:pt x="0" y="194334"/>
                  </a:moveTo>
                  <a:lnTo>
                    <a:pt x="2377245" y="0"/>
                  </a:lnTo>
                  <a:lnTo>
                    <a:pt x="2321303" y="2534682"/>
                  </a:lnTo>
                  <a:lnTo>
                    <a:pt x="217135" y="2724344"/>
                  </a:lnTo>
                  <a:lnTo>
                    <a:pt x="0" y="194334"/>
                  </a:lnTo>
                  <a:close/>
                </a:path>
              </a:pathLst>
            </a:cu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pic>
        <p:nvPicPr>
          <p:cNvPr id="18" name="Content Placeholder 6">
            <a:extLst>
              <a:ext uri="{FF2B5EF4-FFF2-40B4-BE49-F238E27FC236}">
                <a16:creationId xmlns:a16="http://schemas.microsoft.com/office/drawing/2014/main" id="{7412A294-C736-58DD-AFD5-7E455656E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069911" y="1699398"/>
            <a:ext cx="2544678" cy="4344844"/>
          </a:xfrm>
          <a:prstGeom prst="rect">
            <a:avLst/>
          </a:prstGeom>
          <a:solidFill>
            <a:srgbClr val="EEF5DD"/>
          </a:solidFill>
          <a:ln w="19050" cap="flat" cmpd="sng" algn="ctr">
            <a:solidFill>
              <a:schemeClr val="accent2">
                <a:lumMod val="50000"/>
              </a:schemeClr>
            </a:solidFill>
            <a:prstDash val="solid"/>
            <a:miter lim="800000"/>
            <a:headEnd type="none" w="med" len="med"/>
            <a:tailEnd type="none" w="med" len="med"/>
          </a:ln>
        </p:spPr>
      </p:pic>
    </p:spTree>
    <p:extLst>
      <p:ext uri="{BB962C8B-B14F-4D97-AF65-F5344CB8AC3E}">
        <p14:creationId xmlns:p14="http://schemas.microsoft.com/office/powerpoint/2010/main" val="151266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25</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762000" y="-75818"/>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Evolving Building Energy Efficiency Ratings </a:t>
            </a:r>
          </a:p>
        </p:txBody>
      </p:sp>
      <p:sp>
        <p:nvSpPr>
          <p:cNvPr id="8" name="Text Placeholder 10">
            <a:extLst>
              <a:ext uri="{FF2B5EF4-FFF2-40B4-BE49-F238E27FC236}">
                <a16:creationId xmlns:a16="http://schemas.microsoft.com/office/drawing/2014/main" id="{0696903A-EE88-4E80-D1C3-C14ABEB226EC}"/>
              </a:ext>
            </a:extLst>
          </p:cNvPr>
          <p:cNvSpPr txBox="1">
            <a:spLocks/>
          </p:cNvSpPr>
          <p:nvPr/>
        </p:nvSpPr>
        <p:spPr>
          <a:xfrm>
            <a:off x="762000" y="880550"/>
            <a:ext cx="8229601" cy="3693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chemeClr val="bg1"/>
                </a:solidFill>
                <a:latin typeface="Avenir Book" panose="02000503020000020003" pitchFamily="2" charset="0"/>
              </a:rPr>
              <a:t>For Residential Construction</a:t>
            </a:r>
          </a:p>
        </p:txBody>
      </p:sp>
      <p:graphicFrame>
        <p:nvGraphicFramePr>
          <p:cNvPr id="21" name="Table 7">
            <a:extLst>
              <a:ext uri="{FF2B5EF4-FFF2-40B4-BE49-F238E27FC236}">
                <a16:creationId xmlns:a16="http://schemas.microsoft.com/office/drawing/2014/main" id="{0C9BD5F8-A44D-1BAD-CDB5-C09A68EEECA8}"/>
              </a:ext>
            </a:extLst>
          </p:cNvPr>
          <p:cNvGraphicFramePr>
            <a:graphicFrameLocks noGrp="1"/>
          </p:cNvGraphicFramePr>
          <p:nvPr>
            <p:extLst>
              <p:ext uri="{D42A27DB-BD31-4B8C-83A1-F6EECF244321}">
                <p14:modId xmlns:p14="http://schemas.microsoft.com/office/powerpoint/2010/main" val="102543515"/>
              </p:ext>
            </p:extLst>
          </p:nvPr>
        </p:nvGraphicFramePr>
        <p:xfrm>
          <a:off x="2156701" y="1606020"/>
          <a:ext cx="7866528" cy="1010920"/>
        </p:xfrm>
        <a:graphic>
          <a:graphicData uri="http://schemas.openxmlformats.org/drawingml/2006/table">
            <a:tbl>
              <a:tblPr firstRow="1" bandRow="1"/>
              <a:tblGrid>
                <a:gridCol w="1966632">
                  <a:extLst>
                    <a:ext uri="{9D8B030D-6E8A-4147-A177-3AD203B41FA5}">
                      <a16:colId xmlns:a16="http://schemas.microsoft.com/office/drawing/2014/main" val="3839132903"/>
                    </a:ext>
                  </a:extLst>
                </a:gridCol>
                <a:gridCol w="1966632">
                  <a:extLst>
                    <a:ext uri="{9D8B030D-6E8A-4147-A177-3AD203B41FA5}">
                      <a16:colId xmlns:a16="http://schemas.microsoft.com/office/drawing/2014/main" val="2696023516"/>
                    </a:ext>
                  </a:extLst>
                </a:gridCol>
                <a:gridCol w="1966632">
                  <a:extLst>
                    <a:ext uri="{9D8B030D-6E8A-4147-A177-3AD203B41FA5}">
                      <a16:colId xmlns:a16="http://schemas.microsoft.com/office/drawing/2014/main" val="4135123626"/>
                    </a:ext>
                  </a:extLst>
                </a:gridCol>
                <a:gridCol w="1966632">
                  <a:extLst>
                    <a:ext uri="{9D8B030D-6E8A-4147-A177-3AD203B41FA5}">
                      <a16:colId xmlns:a16="http://schemas.microsoft.com/office/drawing/2014/main" val="2822947562"/>
                    </a:ext>
                  </a:extLst>
                </a:gridCol>
              </a:tblGrid>
              <a:tr h="0">
                <a:tc>
                  <a:txBody>
                    <a:bodyPr/>
                    <a:lstStyle/>
                    <a:p>
                      <a:pPr algn="ctr"/>
                      <a:r>
                        <a:rPr lang="en-US" sz="1800" dirty="0">
                          <a:latin typeface="Avenir Book" panose="02000503020000020003" pitchFamily="2" charset="0"/>
                        </a:rPr>
                        <a:t>Energy Code</a:t>
                      </a:r>
                    </a:p>
                  </a:txBody>
                  <a:tcPr anchor="ctr">
                    <a:solidFill>
                      <a:schemeClr val="bg1"/>
                    </a:solidFill>
                  </a:tcPr>
                </a:tc>
                <a:tc>
                  <a:txBody>
                    <a:bodyPr/>
                    <a:lstStyle/>
                    <a:p>
                      <a:pPr algn="ctr"/>
                      <a:r>
                        <a:rPr lang="en-US" sz="1800" dirty="0">
                          <a:latin typeface="Avenir Book" panose="02000503020000020003" pitchFamily="2" charset="0"/>
                        </a:rPr>
                        <a:t>New</a:t>
                      </a:r>
                      <a:br>
                        <a:rPr lang="en-US" sz="1800" dirty="0">
                          <a:latin typeface="Avenir Book" panose="02000503020000020003" pitchFamily="2" charset="0"/>
                        </a:rPr>
                      </a:br>
                      <a:r>
                        <a:rPr lang="en-US" sz="1800" dirty="0">
                          <a:latin typeface="Avenir Book" panose="02000503020000020003" pitchFamily="2" charset="0"/>
                        </a:rPr>
                        <a:t>Construction</a:t>
                      </a:r>
                    </a:p>
                  </a:txBody>
                  <a:tcPr anchor="ctr">
                    <a:solidFill>
                      <a:schemeClr val="bg1"/>
                    </a:solidFill>
                  </a:tcPr>
                </a:tc>
                <a:tc>
                  <a:txBody>
                    <a:bodyPr/>
                    <a:lstStyle/>
                    <a:p>
                      <a:pPr algn="ctr"/>
                      <a:r>
                        <a:rPr lang="en-US" sz="1800" dirty="0">
                          <a:latin typeface="Avenir Book" panose="02000503020000020003" pitchFamily="2" charset="0"/>
                        </a:rPr>
                        <a:t>Additions</a:t>
                      </a:r>
                    </a:p>
                  </a:txBody>
                  <a:tcPr anchor="ctr">
                    <a:solidFill>
                      <a:schemeClr val="bg1"/>
                    </a:solidFill>
                  </a:tcPr>
                </a:tc>
                <a:tc>
                  <a:txBody>
                    <a:bodyPr/>
                    <a:lstStyle/>
                    <a:p>
                      <a:pPr algn="ctr"/>
                      <a:r>
                        <a:rPr lang="en-US" sz="1800" dirty="0">
                          <a:latin typeface="Avenir Book" panose="02000503020000020003" pitchFamily="2" charset="0"/>
                        </a:rPr>
                        <a:t>Alterations</a:t>
                      </a:r>
                    </a:p>
                  </a:txBody>
                  <a:tcPr anchor="ctr">
                    <a:solidFill>
                      <a:schemeClr val="bg1"/>
                    </a:solidFill>
                  </a:tcPr>
                </a:tc>
                <a:extLst>
                  <a:ext uri="{0D108BD9-81ED-4DB2-BD59-A6C34878D82A}">
                    <a16:rowId xmlns:a16="http://schemas.microsoft.com/office/drawing/2014/main" val="1250742004"/>
                  </a:ext>
                </a:extLst>
              </a:tr>
              <a:tr h="370840">
                <a:tc>
                  <a:txBody>
                    <a:bodyPr/>
                    <a:lstStyle/>
                    <a:p>
                      <a:pPr algn="ctr"/>
                      <a:r>
                        <a:rPr lang="en-US" sz="1600" b="1" dirty="0">
                          <a:solidFill>
                            <a:schemeClr val="accent3"/>
                          </a:solidFill>
                          <a:latin typeface="Avenir Book" panose="02000503020000020003" pitchFamily="2" charset="0"/>
                        </a:rPr>
                        <a:t>2016</a:t>
                      </a:r>
                    </a:p>
                  </a:txBody>
                  <a:tcPr anchor="ctr">
                    <a:solidFill>
                      <a:schemeClr val="bg1"/>
                    </a:solidFill>
                  </a:tcPr>
                </a:tc>
                <a:tc>
                  <a:txBody>
                    <a:bodyPr/>
                    <a:lstStyle/>
                    <a:p>
                      <a:pPr algn="ctr"/>
                      <a:r>
                        <a:rPr lang="en-US" sz="1600" baseline="0" dirty="0">
                          <a:latin typeface="Avenir Book" panose="02000503020000020003" pitchFamily="2" charset="0"/>
                        </a:rPr>
                        <a:t>            </a:t>
                      </a: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1493110241"/>
                  </a:ext>
                </a:extLst>
              </a:tr>
            </a:tbl>
          </a:graphicData>
        </a:graphic>
      </p:graphicFrame>
      <p:pic>
        <p:nvPicPr>
          <p:cNvPr id="22" name="Picture 21">
            <a:extLst>
              <a:ext uri="{FF2B5EF4-FFF2-40B4-BE49-F238E27FC236}">
                <a16:creationId xmlns:a16="http://schemas.microsoft.com/office/drawing/2014/main" id="{AFC8BC27-6E42-0211-FBD4-62DB8E3FD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335" y="881649"/>
            <a:ext cx="1561905" cy="696337"/>
          </a:xfrm>
          <a:prstGeom prst="rect">
            <a:avLst/>
          </a:prstGeom>
        </p:spPr>
      </p:pic>
      <p:pic>
        <p:nvPicPr>
          <p:cNvPr id="23" name="Picture 22">
            <a:extLst>
              <a:ext uri="{FF2B5EF4-FFF2-40B4-BE49-F238E27FC236}">
                <a16:creationId xmlns:a16="http://schemas.microsoft.com/office/drawing/2014/main" id="{009701C9-F243-69EA-DFC9-BF548F926A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4985" y="885877"/>
            <a:ext cx="1561905" cy="696337"/>
          </a:xfrm>
          <a:prstGeom prst="rect">
            <a:avLst/>
          </a:prstGeom>
        </p:spPr>
      </p:pic>
      <p:pic>
        <p:nvPicPr>
          <p:cNvPr id="24" name="Picture 23">
            <a:extLst>
              <a:ext uri="{FF2B5EF4-FFF2-40B4-BE49-F238E27FC236}">
                <a16:creationId xmlns:a16="http://schemas.microsoft.com/office/drawing/2014/main" id="{6956C335-22FA-0C39-E76F-EA2AAEF02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4032" y="881649"/>
            <a:ext cx="1561905" cy="696337"/>
          </a:xfrm>
          <a:prstGeom prst="rect">
            <a:avLst/>
          </a:prstGeom>
        </p:spPr>
      </p:pic>
      <p:sp>
        <p:nvSpPr>
          <p:cNvPr id="25" name="TextBox 24">
            <a:extLst>
              <a:ext uri="{FF2B5EF4-FFF2-40B4-BE49-F238E27FC236}">
                <a16:creationId xmlns:a16="http://schemas.microsoft.com/office/drawing/2014/main" id="{BAF064E8-0F32-787E-91B8-F728ABE1318D}"/>
              </a:ext>
            </a:extLst>
          </p:cNvPr>
          <p:cNvSpPr txBox="1"/>
          <p:nvPr/>
        </p:nvSpPr>
        <p:spPr>
          <a:xfrm>
            <a:off x="2080481" y="4048868"/>
            <a:ext cx="8217129" cy="984885"/>
          </a:xfrm>
          <a:prstGeom prst="rect">
            <a:avLst/>
          </a:prstGeom>
          <a:noFill/>
        </p:spPr>
        <p:txBody>
          <a:bodyPr wrap="square">
            <a:spAutoFit/>
          </a:bodyPr>
          <a:lstStyle/>
          <a:p>
            <a:r>
              <a:rPr lang="en-US" sz="1200" b="1" u="sng" dirty="0">
                <a:solidFill>
                  <a:schemeClr val="bg1"/>
                </a:solidFill>
                <a:latin typeface="Avenir Book" panose="02000503020000020003" pitchFamily="2" charset="0"/>
              </a:rPr>
              <a:t>Time Dependent Valuation (TDV):</a:t>
            </a:r>
            <a:br>
              <a:rPr lang="en-US" sz="1200" b="1" dirty="0">
                <a:solidFill>
                  <a:schemeClr val="bg1"/>
                </a:solidFill>
                <a:latin typeface="Avenir Book" panose="02000503020000020003" pitchFamily="2" charset="0"/>
              </a:rPr>
            </a:br>
            <a:r>
              <a:rPr lang="en-US" sz="1200" b="1" dirty="0">
                <a:solidFill>
                  <a:schemeClr val="bg1"/>
                </a:solidFill>
                <a:latin typeface="Avenir Book" panose="02000503020000020003" pitchFamily="2" charset="0"/>
              </a:rPr>
              <a:t>“</a:t>
            </a:r>
            <a:r>
              <a:rPr lang="en-US" sz="1200" dirty="0">
                <a:solidFill>
                  <a:schemeClr val="bg1"/>
                </a:solidFill>
                <a:latin typeface="Avenir Book" panose="02000503020000020003" pitchFamily="2" charset="0"/>
              </a:rPr>
              <a:t>TDV Energy” is the time varying energy used by the building to provide space conditioning, water heating and specified building lighting. It accounts for the energy used at the building site and consumed in producing and delivering energy to a site, including, but not limited to, power generation, transmission and distribution losses.</a:t>
            </a:r>
          </a:p>
          <a:p>
            <a:endParaRPr lang="en-US" sz="1000" dirty="0"/>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7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26</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762000" y="-75818"/>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Evolving Building Energy Efficiency Ratings </a:t>
            </a:r>
          </a:p>
        </p:txBody>
      </p:sp>
      <p:sp>
        <p:nvSpPr>
          <p:cNvPr id="8" name="Text Placeholder 10">
            <a:extLst>
              <a:ext uri="{FF2B5EF4-FFF2-40B4-BE49-F238E27FC236}">
                <a16:creationId xmlns:a16="http://schemas.microsoft.com/office/drawing/2014/main" id="{0696903A-EE88-4E80-D1C3-C14ABEB226EC}"/>
              </a:ext>
            </a:extLst>
          </p:cNvPr>
          <p:cNvSpPr txBox="1">
            <a:spLocks/>
          </p:cNvSpPr>
          <p:nvPr/>
        </p:nvSpPr>
        <p:spPr>
          <a:xfrm>
            <a:off x="762000" y="880550"/>
            <a:ext cx="8229601" cy="3693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chemeClr val="bg1"/>
                </a:solidFill>
                <a:latin typeface="Avenir Book" panose="02000503020000020003" pitchFamily="2" charset="0"/>
              </a:rPr>
              <a:t>For Residential Construction</a:t>
            </a:r>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7">
            <a:extLst>
              <a:ext uri="{FF2B5EF4-FFF2-40B4-BE49-F238E27FC236}">
                <a16:creationId xmlns:a16="http://schemas.microsoft.com/office/drawing/2014/main" id="{FE376C35-64C8-226E-3577-D25C2F11ECDF}"/>
              </a:ext>
            </a:extLst>
          </p:cNvPr>
          <p:cNvGraphicFramePr>
            <a:graphicFrameLocks noGrp="1"/>
          </p:cNvGraphicFramePr>
          <p:nvPr>
            <p:extLst>
              <p:ext uri="{D42A27DB-BD31-4B8C-83A1-F6EECF244321}">
                <p14:modId xmlns:p14="http://schemas.microsoft.com/office/powerpoint/2010/main" val="438519494"/>
              </p:ext>
            </p:extLst>
          </p:nvPr>
        </p:nvGraphicFramePr>
        <p:xfrm>
          <a:off x="2156701" y="1606020"/>
          <a:ext cx="7866528" cy="1381760"/>
        </p:xfrm>
        <a:graphic>
          <a:graphicData uri="http://schemas.openxmlformats.org/drawingml/2006/table">
            <a:tbl>
              <a:tblPr firstRow="1" bandRow="1"/>
              <a:tblGrid>
                <a:gridCol w="1966632">
                  <a:extLst>
                    <a:ext uri="{9D8B030D-6E8A-4147-A177-3AD203B41FA5}">
                      <a16:colId xmlns:a16="http://schemas.microsoft.com/office/drawing/2014/main" val="3839132903"/>
                    </a:ext>
                  </a:extLst>
                </a:gridCol>
                <a:gridCol w="1966632">
                  <a:extLst>
                    <a:ext uri="{9D8B030D-6E8A-4147-A177-3AD203B41FA5}">
                      <a16:colId xmlns:a16="http://schemas.microsoft.com/office/drawing/2014/main" val="2696023516"/>
                    </a:ext>
                  </a:extLst>
                </a:gridCol>
                <a:gridCol w="1966632">
                  <a:extLst>
                    <a:ext uri="{9D8B030D-6E8A-4147-A177-3AD203B41FA5}">
                      <a16:colId xmlns:a16="http://schemas.microsoft.com/office/drawing/2014/main" val="4135123626"/>
                    </a:ext>
                  </a:extLst>
                </a:gridCol>
                <a:gridCol w="1966632">
                  <a:extLst>
                    <a:ext uri="{9D8B030D-6E8A-4147-A177-3AD203B41FA5}">
                      <a16:colId xmlns:a16="http://schemas.microsoft.com/office/drawing/2014/main" val="2822947562"/>
                    </a:ext>
                  </a:extLst>
                </a:gridCol>
              </a:tblGrid>
              <a:tr h="0">
                <a:tc>
                  <a:txBody>
                    <a:bodyPr/>
                    <a:lstStyle/>
                    <a:p>
                      <a:pPr algn="ctr"/>
                      <a:r>
                        <a:rPr lang="en-US" sz="1800" dirty="0">
                          <a:latin typeface="Avenir Book" panose="02000503020000020003" pitchFamily="2" charset="0"/>
                        </a:rPr>
                        <a:t>Energy Code</a:t>
                      </a:r>
                    </a:p>
                  </a:txBody>
                  <a:tcPr anchor="ctr">
                    <a:solidFill>
                      <a:schemeClr val="bg1"/>
                    </a:solidFill>
                  </a:tcPr>
                </a:tc>
                <a:tc>
                  <a:txBody>
                    <a:bodyPr/>
                    <a:lstStyle/>
                    <a:p>
                      <a:pPr algn="ctr"/>
                      <a:r>
                        <a:rPr lang="en-US" sz="1800" dirty="0">
                          <a:latin typeface="Avenir Book" panose="02000503020000020003" pitchFamily="2" charset="0"/>
                        </a:rPr>
                        <a:t>New</a:t>
                      </a:r>
                      <a:br>
                        <a:rPr lang="en-US" sz="1800" dirty="0">
                          <a:latin typeface="Avenir Book" panose="02000503020000020003" pitchFamily="2" charset="0"/>
                        </a:rPr>
                      </a:br>
                      <a:r>
                        <a:rPr lang="en-US" sz="1800" dirty="0">
                          <a:latin typeface="Avenir Book" panose="02000503020000020003" pitchFamily="2" charset="0"/>
                        </a:rPr>
                        <a:t>Construction</a:t>
                      </a:r>
                    </a:p>
                  </a:txBody>
                  <a:tcPr anchor="ctr">
                    <a:solidFill>
                      <a:schemeClr val="bg1"/>
                    </a:solidFill>
                  </a:tcPr>
                </a:tc>
                <a:tc>
                  <a:txBody>
                    <a:bodyPr/>
                    <a:lstStyle/>
                    <a:p>
                      <a:pPr algn="ctr"/>
                      <a:r>
                        <a:rPr lang="en-US" sz="1800" dirty="0">
                          <a:latin typeface="Avenir Book" panose="02000503020000020003" pitchFamily="2" charset="0"/>
                        </a:rPr>
                        <a:t>Additions</a:t>
                      </a:r>
                    </a:p>
                  </a:txBody>
                  <a:tcPr anchor="ctr">
                    <a:solidFill>
                      <a:schemeClr val="bg1"/>
                    </a:solidFill>
                  </a:tcPr>
                </a:tc>
                <a:tc>
                  <a:txBody>
                    <a:bodyPr/>
                    <a:lstStyle/>
                    <a:p>
                      <a:pPr algn="ctr"/>
                      <a:r>
                        <a:rPr lang="en-US" sz="1800" dirty="0">
                          <a:latin typeface="Avenir Book" panose="02000503020000020003" pitchFamily="2" charset="0"/>
                        </a:rPr>
                        <a:t>Alterations</a:t>
                      </a:r>
                    </a:p>
                  </a:txBody>
                  <a:tcPr anchor="ctr">
                    <a:solidFill>
                      <a:schemeClr val="bg1"/>
                    </a:solidFill>
                  </a:tcPr>
                </a:tc>
                <a:extLst>
                  <a:ext uri="{0D108BD9-81ED-4DB2-BD59-A6C34878D82A}">
                    <a16:rowId xmlns:a16="http://schemas.microsoft.com/office/drawing/2014/main" val="1250742004"/>
                  </a:ext>
                </a:extLst>
              </a:tr>
              <a:tr h="370840">
                <a:tc>
                  <a:txBody>
                    <a:bodyPr/>
                    <a:lstStyle/>
                    <a:p>
                      <a:pPr algn="ctr"/>
                      <a:r>
                        <a:rPr lang="en-US" sz="1600" dirty="0">
                          <a:latin typeface="Avenir Book" panose="02000503020000020003" pitchFamily="2" charset="0"/>
                        </a:rPr>
                        <a:t>2016</a:t>
                      </a:r>
                    </a:p>
                  </a:txBody>
                  <a:tcPr anchor="ctr">
                    <a:solidFill>
                      <a:schemeClr val="bg1"/>
                    </a:solidFill>
                  </a:tcPr>
                </a:tc>
                <a:tc>
                  <a:txBody>
                    <a:bodyPr/>
                    <a:lstStyle/>
                    <a:p>
                      <a:pPr algn="ctr"/>
                      <a:r>
                        <a:rPr lang="en-US" sz="1600" baseline="0" dirty="0">
                          <a:latin typeface="Avenir Book" panose="02000503020000020003" pitchFamily="2" charset="0"/>
                        </a:rPr>
                        <a:t>            </a:t>
                      </a: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1493110241"/>
                  </a:ext>
                </a:extLst>
              </a:tr>
              <a:tr h="370840">
                <a:tc>
                  <a:txBody>
                    <a:bodyPr/>
                    <a:lstStyle/>
                    <a:p>
                      <a:pPr algn="ctr"/>
                      <a:r>
                        <a:rPr lang="en-US" sz="1600" b="1" dirty="0">
                          <a:solidFill>
                            <a:schemeClr val="accent3"/>
                          </a:solidFill>
                          <a:latin typeface="Avenir Book" panose="02000503020000020003" pitchFamily="2" charset="0"/>
                        </a:rPr>
                        <a:t>2019</a:t>
                      </a:r>
                    </a:p>
                  </a:txBody>
                  <a:tcPr anchor="ctr">
                    <a:solidFill>
                      <a:schemeClr val="bg1"/>
                    </a:solidFill>
                  </a:tcPr>
                </a:tc>
                <a:tc>
                  <a:txBody>
                    <a:bodyPr/>
                    <a:lstStyle/>
                    <a:p>
                      <a:pPr algn="ctr"/>
                      <a:r>
                        <a:rPr lang="en-US" sz="1600" baseline="0" dirty="0">
                          <a:latin typeface="Avenir Book" panose="02000503020000020003" pitchFamily="2" charset="0"/>
                        </a:rPr>
                        <a:t>            EDRe, EDRt</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1338661399"/>
                  </a:ext>
                </a:extLst>
              </a:tr>
            </a:tbl>
          </a:graphicData>
        </a:graphic>
      </p:graphicFrame>
      <p:grpSp>
        <p:nvGrpSpPr>
          <p:cNvPr id="3" name="Group 2">
            <a:extLst>
              <a:ext uri="{FF2B5EF4-FFF2-40B4-BE49-F238E27FC236}">
                <a16:creationId xmlns:a16="http://schemas.microsoft.com/office/drawing/2014/main" id="{41546D03-F126-0900-0B84-A5DE4FDBA700}"/>
              </a:ext>
            </a:extLst>
          </p:cNvPr>
          <p:cNvGrpSpPr/>
          <p:nvPr/>
        </p:nvGrpSpPr>
        <p:grpSpPr>
          <a:xfrm rot="20220244" flipV="1">
            <a:off x="4013749" y="3098108"/>
            <a:ext cx="1487296" cy="694995"/>
            <a:chOff x="8241591" y="1471568"/>
            <a:chExt cx="3374479" cy="1890761"/>
          </a:xfrm>
        </p:grpSpPr>
        <p:sp>
          <p:nvSpPr>
            <p:cNvPr id="5" name="Oval 4">
              <a:extLst>
                <a:ext uri="{FF2B5EF4-FFF2-40B4-BE49-F238E27FC236}">
                  <a16:creationId xmlns:a16="http://schemas.microsoft.com/office/drawing/2014/main" id="{51AC9C12-5ECA-4029-263F-D3C78002E5A5}"/>
                </a:ext>
              </a:extLst>
            </p:cNvPr>
            <p:cNvSpPr/>
            <p:nvPr/>
          </p:nvSpPr>
          <p:spPr>
            <a:xfrm>
              <a:off x="8545934" y="1493438"/>
              <a:ext cx="2891896" cy="1193318"/>
            </a:xfrm>
            <a:prstGeom prst="ellipse">
              <a:avLst/>
            </a:prstGeom>
            <a:solidFill>
              <a:schemeClr val="accent2"/>
            </a:solidFill>
            <a:ln>
              <a:solidFill>
                <a:srgbClr val="AEC769"/>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latin typeface="Avenir Book" panose="02000503020000020003" pitchFamily="2" charset="0"/>
              </a:endParaRPr>
            </a:p>
          </p:txBody>
        </p:sp>
        <p:sp>
          <p:nvSpPr>
            <p:cNvPr id="6" name="Freeform 58">
              <a:extLst>
                <a:ext uri="{FF2B5EF4-FFF2-40B4-BE49-F238E27FC236}">
                  <a16:creationId xmlns:a16="http://schemas.microsoft.com/office/drawing/2014/main" id="{FB178E9C-8787-E1A3-E384-89C4B25A4CCA}"/>
                </a:ext>
              </a:extLst>
            </p:cNvPr>
            <p:cNvSpPr>
              <a:spLocks/>
            </p:cNvSpPr>
            <p:nvPr/>
          </p:nvSpPr>
          <p:spPr bwMode="auto">
            <a:xfrm>
              <a:off x="8241591" y="1471568"/>
              <a:ext cx="3374479" cy="1890761"/>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endParaRPr lang="en-US">
                <a:latin typeface="Avenir Book" panose="02000503020000020003" pitchFamily="2" charset="0"/>
              </a:endParaRPr>
            </a:p>
          </p:txBody>
        </p:sp>
        <p:sp>
          <p:nvSpPr>
            <p:cNvPr id="9" name="Rectangle 8">
              <a:extLst>
                <a:ext uri="{FF2B5EF4-FFF2-40B4-BE49-F238E27FC236}">
                  <a16:creationId xmlns:a16="http://schemas.microsoft.com/office/drawing/2014/main" id="{6C8D9752-305B-3AC1-AE1A-6292345644CD}"/>
                </a:ext>
              </a:extLst>
            </p:cNvPr>
            <p:cNvSpPr/>
            <p:nvPr/>
          </p:nvSpPr>
          <p:spPr>
            <a:xfrm rot="10762562">
              <a:off x="8764431" y="1756655"/>
              <a:ext cx="2562045" cy="874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050" b="1" spc="-50" dirty="0">
                  <a:solidFill>
                    <a:schemeClr val="bg1"/>
                  </a:solidFill>
                  <a:latin typeface="Avenir Book" panose="02000503020000020003" pitchFamily="2" charset="0"/>
                </a:rPr>
                <a:t>e = “efficiency” </a:t>
              </a:r>
              <a:br>
                <a:rPr lang="en-US" sz="1050" b="1" spc="-50" dirty="0">
                  <a:solidFill>
                    <a:schemeClr val="bg1"/>
                  </a:solidFill>
                  <a:latin typeface="Avenir Book" panose="02000503020000020003" pitchFamily="2" charset="0"/>
                </a:rPr>
              </a:br>
              <a:r>
                <a:rPr lang="en-US" sz="1050" b="1" spc="-50" dirty="0">
                  <a:solidFill>
                    <a:schemeClr val="bg1"/>
                  </a:solidFill>
                  <a:latin typeface="Avenir Book" panose="02000503020000020003" pitchFamily="2" charset="0"/>
                </a:rPr>
                <a:t>EDR metric</a:t>
              </a:r>
            </a:p>
          </p:txBody>
        </p:sp>
      </p:grpSp>
      <p:grpSp>
        <p:nvGrpSpPr>
          <p:cNvPr id="10" name="Group 9">
            <a:extLst>
              <a:ext uri="{FF2B5EF4-FFF2-40B4-BE49-F238E27FC236}">
                <a16:creationId xmlns:a16="http://schemas.microsoft.com/office/drawing/2014/main" id="{DF148D62-BE4E-DF08-A979-8519667E8000}"/>
              </a:ext>
            </a:extLst>
          </p:cNvPr>
          <p:cNvGrpSpPr/>
          <p:nvPr/>
        </p:nvGrpSpPr>
        <p:grpSpPr>
          <a:xfrm rot="680041" flipH="1" flipV="1">
            <a:off x="5857144" y="2913860"/>
            <a:ext cx="2400733" cy="971363"/>
            <a:chOff x="8241591" y="1471570"/>
            <a:chExt cx="3374479" cy="1890760"/>
          </a:xfrm>
        </p:grpSpPr>
        <p:sp>
          <p:nvSpPr>
            <p:cNvPr id="11" name="Oval 10">
              <a:extLst>
                <a:ext uri="{FF2B5EF4-FFF2-40B4-BE49-F238E27FC236}">
                  <a16:creationId xmlns:a16="http://schemas.microsoft.com/office/drawing/2014/main" id="{E87B49B2-6F75-7CF5-5A9A-023A5A711C01}"/>
                </a:ext>
              </a:extLst>
            </p:cNvPr>
            <p:cNvSpPr/>
            <p:nvPr/>
          </p:nvSpPr>
          <p:spPr>
            <a:xfrm>
              <a:off x="8545934" y="1493438"/>
              <a:ext cx="2891896" cy="1193318"/>
            </a:xfrm>
            <a:prstGeom prst="ellipse">
              <a:avLst/>
            </a:prstGeom>
            <a:solidFill>
              <a:schemeClr val="accent2"/>
            </a:solidFill>
            <a:ln>
              <a:solidFill>
                <a:srgbClr val="AEC769"/>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latin typeface="Avenir Book" panose="02000503020000020003" pitchFamily="2" charset="0"/>
              </a:endParaRPr>
            </a:p>
          </p:txBody>
        </p:sp>
        <p:sp>
          <p:nvSpPr>
            <p:cNvPr id="12" name="Freeform 58">
              <a:extLst>
                <a:ext uri="{FF2B5EF4-FFF2-40B4-BE49-F238E27FC236}">
                  <a16:creationId xmlns:a16="http://schemas.microsoft.com/office/drawing/2014/main" id="{A315A81D-FAB5-5A70-EE01-362D60D6848D}"/>
                </a:ext>
              </a:extLst>
            </p:cNvPr>
            <p:cNvSpPr>
              <a:spLocks/>
            </p:cNvSpPr>
            <p:nvPr/>
          </p:nvSpPr>
          <p:spPr bwMode="auto">
            <a:xfrm>
              <a:off x="8241591" y="1471570"/>
              <a:ext cx="3374479" cy="1890760"/>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endParaRPr lang="en-US">
                <a:latin typeface="Avenir Book" panose="02000503020000020003" pitchFamily="2" charset="0"/>
              </a:endParaRPr>
            </a:p>
          </p:txBody>
        </p:sp>
        <p:sp>
          <p:nvSpPr>
            <p:cNvPr id="13" name="Rectangle 12">
              <a:extLst>
                <a:ext uri="{FF2B5EF4-FFF2-40B4-BE49-F238E27FC236}">
                  <a16:creationId xmlns:a16="http://schemas.microsoft.com/office/drawing/2014/main" id="{C9B46D78-6C31-4932-68E9-1247C3E388DC}"/>
                </a:ext>
              </a:extLst>
            </p:cNvPr>
            <p:cNvSpPr/>
            <p:nvPr/>
          </p:nvSpPr>
          <p:spPr>
            <a:xfrm rot="10762562">
              <a:off x="8708271" y="1767114"/>
              <a:ext cx="2562044" cy="874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050" b="1" spc="-50" dirty="0">
                  <a:solidFill>
                    <a:schemeClr val="bg1"/>
                  </a:solidFill>
                  <a:latin typeface="Avenir Book" panose="02000503020000020003" pitchFamily="2" charset="0"/>
                </a:rPr>
                <a:t>t = “total” EDR metric </a:t>
              </a:r>
              <a:br>
                <a:rPr lang="en-US" sz="1050" b="1" spc="-50" dirty="0">
                  <a:solidFill>
                    <a:schemeClr val="bg1"/>
                  </a:solidFill>
                  <a:latin typeface="Avenir Book" panose="02000503020000020003" pitchFamily="2" charset="0"/>
                </a:rPr>
              </a:br>
              <a:r>
                <a:rPr lang="en-US" sz="1050" b="1" spc="-50" dirty="0">
                  <a:solidFill>
                    <a:schemeClr val="bg1"/>
                  </a:solidFill>
                  <a:latin typeface="Avenir Book" panose="02000503020000020003" pitchFamily="2" charset="0"/>
                </a:rPr>
                <a:t>(also factors in PV </a:t>
              </a:r>
              <a:br>
                <a:rPr lang="en-US" sz="1050" b="1" spc="-50" dirty="0">
                  <a:solidFill>
                    <a:schemeClr val="bg1"/>
                  </a:solidFill>
                  <a:latin typeface="Avenir Book" panose="02000503020000020003" pitchFamily="2" charset="0"/>
                </a:rPr>
              </a:br>
              <a:r>
                <a:rPr lang="en-US" sz="1050" b="1" spc="-50" dirty="0">
                  <a:solidFill>
                    <a:schemeClr val="bg1"/>
                  </a:solidFill>
                  <a:latin typeface="Avenir Book" panose="02000503020000020003" pitchFamily="2" charset="0"/>
                </a:rPr>
                <a:t>and flexibility)</a:t>
              </a:r>
            </a:p>
          </p:txBody>
        </p:sp>
      </p:grpSp>
      <p:sp>
        <p:nvSpPr>
          <p:cNvPr id="14" name="TextBox 13">
            <a:extLst>
              <a:ext uri="{FF2B5EF4-FFF2-40B4-BE49-F238E27FC236}">
                <a16:creationId xmlns:a16="http://schemas.microsoft.com/office/drawing/2014/main" id="{22BDD9FC-1055-04F8-B876-A6D55ED04C30}"/>
              </a:ext>
            </a:extLst>
          </p:cNvPr>
          <p:cNvSpPr txBox="1"/>
          <p:nvPr/>
        </p:nvSpPr>
        <p:spPr>
          <a:xfrm>
            <a:off x="2080481" y="4048868"/>
            <a:ext cx="8217129" cy="2277547"/>
          </a:xfrm>
          <a:prstGeom prst="rect">
            <a:avLst/>
          </a:prstGeom>
          <a:noFill/>
        </p:spPr>
        <p:txBody>
          <a:bodyPr wrap="square">
            <a:spAutoFit/>
          </a:bodyPr>
          <a:lstStyle/>
          <a:p>
            <a:r>
              <a:rPr lang="en-US" sz="1200" b="1" u="sng" dirty="0">
                <a:solidFill>
                  <a:schemeClr val="bg1">
                    <a:lumMod val="85000"/>
                  </a:schemeClr>
                </a:solidFill>
                <a:latin typeface="Avenir Book" panose="02000503020000020003" pitchFamily="2" charset="0"/>
              </a:rPr>
              <a:t>Time Dependent Valuation (TDV):</a:t>
            </a:r>
            <a:br>
              <a:rPr lang="en-US" sz="1200" b="1" dirty="0">
                <a:solidFill>
                  <a:schemeClr val="bg1">
                    <a:lumMod val="85000"/>
                  </a:schemeClr>
                </a:solidFill>
                <a:latin typeface="Avenir Book" panose="02000503020000020003" pitchFamily="2" charset="0"/>
              </a:rPr>
            </a:br>
            <a:r>
              <a:rPr lang="en-US" sz="1200" b="1" dirty="0">
                <a:solidFill>
                  <a:schemeClr val="bg1">
                    <a:lumMod val="85000"/>
                  </a:schemeClr>
                </a:solidFill>
                <a:latin typeface="Avenir Book" panose="02000503020000020003" pitchFamily="2" charset="0"/>
              </a:rPr>
              <a:t>“</a:t>
            </a:r>
            <a:r>
              <a:rPr lang="en-US" sz="1200" dirty="0">
                <a:solidFill>
                  <a:schemeClr val="bg1">
                    <a:lumMod val="85000"/>
                  </a:schemeClr>
                </a:solidFill>
                <a:latin typeface="Avenir Book" panose="02000503020000020003" pitchFamily="2" charset="0"/>
              </a:rPr>
              <a:t>TDV Energy” is the time varying energy used by the building to provide space conditioning, water heating and specified building lighting. It accounts for the energy used at the building site and consumed in producing and delivering energy to a site, including, but not limited to, power generation, transmission and distribution losses.</a:t>
            </a:r>
          </a:p>
          <a:p>
            <a:endParaRPr lang="en-US" sz="1000" dirty="0">
              <a:solidFill>
                <a:schemeClr val="bg1"/>
              </a:solidFill>
              <a:latin typeface="Avenir Book" panose="02000503020000020003" pitchFamily="2" charset="0"/>
            </a:endParaRPr>
          </a:p>
          <a:p>
            <a:r>
              <a:rPr lang="en-US" sz="1200" b="1" u="sng" dirty="0">
                <a:solidFill>
                  <a:schemeClr val="bg1"/>
                </a:solidFill>
                <a:latin typeface="Avenir Book" panose="02000503020000020003" pitchFamily="2" charset="0"/>
              </a:rPr>
              <a:t>Energy Design Rating (EDR): </a:t>
            </a:r>
            <a:br>
              <a:rPr lang="en-US" sz="1200" b="1"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An alternate way to express the energy performance of a home using a scoring system where 100 represents the energy performance of a reference design building meeting the envelope requirements of the 2006 International Energy Conservation Code (IECC). A score of 0 represents the energy consumption of a building that has zero net energy consumption. The lower the score, the better.</a:t>
            </a:r>
            <a:br>
              <a:rPr lang="en-US" sz="1200" dirty="0"/>
            </a:br>
            <a:br>
              <a:rPr lang="en-US" sz="1200" dirty="0"/>
            </a:br>
            <a:endParaRPr lang="en-US" sz="1200" dirty="0"/>
          </a:p>
        </p:txBody>
      </p:sp>
      <p:pic>
        <p:nvPicPr>
          <p:cNvPr id="15" name="Picture 14">
            <a:extLst>
              <a:ext uri="{FF2B5EF4-FFF2-40B4-BE49-F238E27FC236}">
                <a16:creationId xmlns:a16="http://schemas.microsoft.com/office/drawing/2014/main" id="{6AD4ED2B-7C6C-5F61-919E-C9E458A85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335" y="881649"/>
            <a:ext cx="1561905" cy="696337"/>
          </a:xfrm>
          <a:prstGeom prst="rect">
            <a:avLst/>
          </a:prstGeom>
        </p:spPr>
      </p:pic>
      <p:pic>
        <p:nvPicPr>
          <p:cNvPr id="16" name="Picture 15">
            <a:extLst>
              <a:ext uri="{FF2B5EF4-FFF2-40B4-BE49-F238E27FC236}">
                <a16:creationId xmlns:a16="http://schemas.microsoft.com/office/drawing/2014/main" id="{1C40AD2F-884C-6ECC-DE4C-16D166505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985" y="885877"/>
            <a:ext cx="1561905" cy="696337"/>
          </a:xfrm>
          <a:prstGeom prst="rect">
            <a:avLst/>
          </a:prstGeom>
        </p:spPr>
      </p:pic>
      <p:pic>
        <p:nvPicPr>
          <p:cNvPr id="17" name="Picture 16">
            <a:extLst>
              <a:ext uri="{FF2B5EF4-FFF2-40B4-BE49-F238E27FC236}">
                <a16:creationId xmlns:a16="http://schemas.microsoft.com/office/drawing/2014/main" id="{F617136D-69BD-7DA2-F84C-DCB21AC53B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4032" y="881649"/>
            <a:ext cx="1561905" cy="696337"/>
          </a:xfrm>
          <a:prstGeom prst="rect">
            <a:avLst/>
          </a:prstGeom>
        </p:spPr>
      </p:pic>
    </p:spTree>
    <p:extLst>
      <p:ext uri="{BB962C8B-B14F-4D97-AF65-F5344CB8AC3E}">
        <p14:creationId xmlns:p14="http://schemas.microsoft.com/office/powerpoint/2010/main" val="3218071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27</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762000" y="-75818"/>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Evolving Building Energy Efficiency Ratings </a:t>
            </a:r>
          </a:p>
        </p:txBody>
      </p:sp>
      <p:sp>
        <p:nvSpPr>
          <p:cNvPr id="8" name="Text Placeholder 10">
            <a:extLst>
              <a:ext uri="{FF2B5EF4-FFF2-40B4-BE49-F238E27FC236}">
                <a16:creationId xmlns:a16="http://schemas.microsoft.com/office/drawing/2014/main" id="{0696903A-EE88-4E80-D1C3-C14ABEB226EC}"/>
              </a:ext>
            </a:extLst>
          </p:cNvPr>
          <p:cNvSpPr txBox="1">
            <a:spLocks/>
          </p:cNvSpPr>
          <p:nvPr/>
        </p:nvSpPr>
        <p:spPr>
          <a:xfrm>
            <a:off x="762000" y="880550"/>
            <a:ext cx="8229601" cy="3693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i="1" dirty="0">
                <a:solidFill>
                  <a:schemeClr val="bg1"/>
                </a:solidFill>
                <a:latin typeface="Avenir Book" panose="02000503020000020003" pitchFamily="2" charset="0"/>
              </a:rPr>
              <a:t>For Residential Construction</a:t>
            </a:r>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ED52FAD9-8262-B35B-9DB7-28213DBB9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335" y="881649"/>
            <a:ext cx="1561905" cy="696337"/>
          </a:xfrm>
          <a:prstGeom prst="rect">
            <a:avLst/>
          </a:prstGeom>
        </p:spPr>
      </p:pic>
      <p:pic>
        <p:nvPicPr>
          <p:cNvPr id="16" name="Picture 15">
            <a:extLst>
              <a:ext uri="{FF2B5EF4-FFF2-40B4-BE49-F238E27FC236}">
                <a16:creationId xmlns:a16="http://schemas.microsoft.com/office/drawing/2014/main" id="{93C768ED-BF99-8D43-489F-8FC65EFEB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985" y="885877"/>
            <a:ext cx="1561905" cy="696337"/>
          </a:xfrm>
          <a:prstGeom prst="rect">
            <a:avLst/>
          </a:prstGeom>
        </p:spPr>
      </p:pic>
      <p:pic>
        <p:nvPicPr>
          <p:cNvPr id="17" name="Picture 16">
            <a:extLst>
              <a:ext uri="{FF2B5EF4-FFF2-40B4-BE49-F238E27FC236}">
                <a16:creationId xmlns:a16="http://schemas.microsoft.com/office/drawing/2014/main" id="{8CE8359C-65A1-E7C7-E10D-6AD556AF50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4032" y="881649"/>
            <a:ext cx="1561905" cy="696337"/>
          </a:xfrm>
          <a:prstGeom prst="rect">
            <a:avLst/>
          </a:prstGeom>
        </p:spPr>
      </p:pic>
      <p:graphicFrame>
        <p:nvGraphicFramePr>
          <p:cNvPr id="18" name="Table 7">
            <a:extLst>
              <a:ext uri="{FF2B5EF4-FFF2-40B4-BE49-F238E27FC236}">
                <a16:creationId xmlns:a16="http://schemas.microsoft.com/office/drawing/2014/main" id="{0F916FED-08CC-146D-C09F-FD991B06C9E1}"/>
              </a:ext>
            </a:extLst>
          </p:cNvPr>
          <p:cNvGraphicFramePr>
            <a:graphicFrameLocks noGrp="1"/>
          </p:cNvGraphicFramePr>
          <p:nvPr>
            <p:extLst>
              <p:ext uri="{D42A27DB-BD31-4B8C-83A1-F6EECF244321}">
                <p14:modId xmlns:p14="http://schemas.microsoft.com/office/powerpoint/2010/main" val="4213989824"/>
              </p:ext>
            </p:extLst>
          </p:nvPr>
        </p:nvGraphicFramePr>
        <p:xfrm>
          <a:off x="2156701" y="1606020"/>
          <a:ext cx="7866528" cy="1752600"/>
        </p:xfrm>
        <a:graphic>
          <a:graphicData uri="http://schemas.openxmlformats.org/drawingml/2006/table">
            <a:tbl>
              <a:tblPr firstRow="1" bandRow="1"/>
              <a:tblGrid>
                <a:gridCol w="1966632">
                  <a:extLst>
                    <a:ext uri="{9D8B030D-6E8A-4147-A177-3AD203B41FA5}">
                      <a16:colId xmlns:a16="http://schemas.microsoft.com/office/drawing/2014/main" val="3839132903"/>
                    </a:ext>
                  </a:extLst>
                </a:gridCol>
                <a:gridCol w="1966632">
                  <a:extLst>
                    <a:ext uri="{9D8B030D-6E8A-4147-A177-3AD203B41FA5}">
                      <a16:colId xmlns:a16="http://schemas.microsoft.com/office/drawing/2014/main" val="2696023516"/>
                    </a:ext>
                  </a:extLst>
                </a:gridCol>
                <a:gridCol w="1966632">
                  <a:extLst>
                    <a:ext uri="{9D8B030D-6E8A-4147-A177-3AD203B41FA5}">
                      <a16:colId xmlns:a16="http://schemas.microsoft.com/office/drawing/2014/main" val="4135123626"/>
                    </a:ext>
                  </a:extLst>
                </a:gridCol>
                <a:gridCol w="1966632">
                  <a:extLst>
                    <a:ext uri="{9D8B030D-6E8A-4147-A177-3AD203B41FA5}">
                      <a16:colId xmlns:a16="http://schemas.microsoft.com/office/drawing/2014/main" val="2822947562"/>
                    </a:ext>
                  </a:extLst>
                </a:gridCol>
              </a:tblGrid>
              <a:tr h="0">
                <a:tc>
                  <a:txBody>
                    <a:bodyPr/>
                    <a:lstStyle/>
                    <a:p>
                      <a:pPr algn="ctr"/>
                      <a:r>
                        <a:rPr lang="en-US" sz="1800" dirty="0">
                          <a:latin typeface="Avenir Book" panose="02000503020000020003" pitchFamily="2" charset="0"/>
                        </a:rPr>
                        <a:t>Energy Code</a:t>
                      </a:r>
                    </a:p>
                  </a:txBody>
                  <a:tcPr anchor="ctr">
                    <a:solidFill>
                      <a:schemeClr val="bg1"/>
                    </a:solidFill>
                  </a:tcPr>
                </a:tc>
                <a:tc>
                  <a:txBody>
                    <a:bodyPr/>
                    <a:lstStyle/>
                    <a:p>
                      <a:pPr algn="ctr"/>
                      <a:r>
                        <a:rPr lang="en-US" sz="1800" dirty="0">
                          <a:latin typeface="Avenir Book" panose="02000503020000020003" pitchFamily="2" charset="0"/>
                        </a:rPr>
                        <a:t>New</a:t>
                      </a:r>
                      <a:br>
                        <a:rPr lang="en-US" sz="1800" dirty="0">
                          <a:latin typeface="Avenir Book" panose="02000503020000020003" pitchFamily="2" charset="0"/>
                        </a:rPr>
                      </a:br>
                      <a:r>
                        <a:rPr lang="en-US" sz="1800" dirty="0">
                          <a:latin typeface="Avenir Book" panose="02000503020000020003" pitchFamily="2" charset="0"/>
                        </a:rPr>
                        <a:t>Construction</a:t>
                      </a:r>
                    </a:p>
                  </a:txBody>
                  <a:tcPr anchor="ctr">
                    <a:solidFill>
                      <a:schemeClr val="bg1"/>
                    </a:solidFill>
                  </a:tcPr>
                </a:tc>
                <a:tc>
                  <a:txBody>
                    <a:bodyPr/>
                    <a:lstStyle/>
                    <a:p>
                      <a:pPr algn="ctr"/>
                      <a:r>
                        <a:rPr lang="en-US" sz="1800" dirty="0">
                          <a:latin typeface="Avenir Book" panose="02000503020000020003" pitchFamily="2" charset="0"/>
                        </a:rPr>
                        <a:t>Additions</a:t>
                      </a:r>
                    </a:p>
                  </a:txBody>
                  <a:tcPr anchor="ctr">
                    <a:solidFill>
                      <a:schemeClr val="bg1"/>
                    </a:solidFill>
                  </a:tcPr>
                </a:tc>
                <a:tc>
                  <a:txBody>
                    <a:bodyPr/>
                    <a:lstStyle/>
                    <a:p>
                      <a:pPr algn="ctr"/>
                      <a:r>
                        <a:rPr lang="en-US" sz="1800" dirty="0">
                          <a:latin typeface="Avenir Book" panose="02000503020000020003" pitchFamily="2" charset="0"/>
                        </a:rPr>
                        <a:t>Alterations</a:t>
                      </a:r>
                    </a:p>
                  </a:txBody>
                  <a:tcPr anchor="ctr">
                    <a:solidFill>
                      <a:schemeClr val="bg1"/>
                    </a:solidFill>
                  </a:tcPr>
                </a:tc>
                <a:extLst>
                  <a:ext uri="{0D108BD9-81ED-4DB2-BD59-A6C34878D82A}">
                    <a16:rowId xmlns:a16="http://schemas.microsoft.com/office/drawing/2014/main" val="1250742004"/>
                  </a:ext>
                </a:extLst>
              </a:tr>
              <a:tr h="370840">
                <a:tc>
                  <a:txBody>
                    <a:bodyPr/>
                    <a:lstStyle/>
                    <a:p>
                      <a:pPr algn="ctr"/>
                      <a:r>
                        <a:rPr lang="en-US" sz="1600" dirty="0">
                          <a:latin typeface="Avenir Book" panose="02000503020000020003" pitchFamily="2" charset="0"/>
                        </a:rPr>
                        <a:t>2016</a:t>
                      </a:r>
                    </a:p>
                  </a:txBody>
                  <a:tcPr anchor="ctr">
                    <a:solidFill>
                      <a:schemeClr val="bg1"/>
                    </a:solidFill>
                  </a:tcPr>
                </a:tc>
                <a:tc>
                  <a:txBody>
                    <a:bodyPr/>
                    <a:lstStyle/>
                    <a:p>
                      <a:pPr algn="ctr"/>
                      <a:r>
                        <a:rPr lang="en-US" sz="1600" baseline="0" dirty="0">
                          <a:latin typeface="Avenir Book" panose="02000503020000020003" pitchFamily="2" charset="0"/>
                        </a:rPr>
                        <a:t>            </a:t>
                      </a: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1493110241"/>
                  </a:ext>
                </a:extLst>
              </a:tr>
              <a:tr h="370840">
                <a:tc>
                  <a:txBody>
                    <a:bodyPr/>
                    <a:lstStyle/>
                    <a:p>
                      <a:pPr algn="ctr"/>
                      <a:r>
                        <a:rPr lang="en-US" sz="1600" dirty="0">
                          <a:latin typeface="Avenir Book" panose="02000503020000020003" pitchFamily="2" charset="0"/>
                        </a:rPr>
                        <a:t>2019</a:t>
                      </a:r>
                    </a:p>
                  </a:txBody>
                  <a:tcPr anchor="ctr">
                    <a:solidFill>
                      <a:schemeClr val="bg1"/>
                    </a:solidFill>
                  </a:tcPr>
                </a:tc>
                <a:tc>
                  <a:txBody>
                    <a:bodyPr/>
                    <a:lstStyle/>
                    <a:p>
                      <a:pPr algn="ctr"/>
                      <a:r>
                        <a:rPr lang="en-US" sz="1600" baseline="0" dirty="0">
                          <a:latin typeface="Avenir Book" panose="02000503020000020003" pitchFamily="2" charset="0"/>
                        </a:rPr>
                        <a:t>            EDRe, EDRt</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1338661399"/>
                  </a:ext>
                </a:extLst>
              </a:tr>
              <a:tr h="370840">
                <a:tc>
                  <a:txBody>
                    <a:bodyPr/>
                    <a:lstStyle/>
                    <a:p>
                      <a:pPr algn="ctr"/>
                      <a:r>
                        <a:rPr lang="en-US" sz="1600" b="1" dirty="0">
                          <a:solidFill>
                            <a:schemeClr val="accent3"/>
                          </a:solidFill>
                          <a:latin typeface="Avenir Book" panose="02000503020000020003" pitchFamily="2" charset="0"/>
                        </a:rPr>
                        <a:t>2022</a:t>
                      </a:r>
                    </a:p>
                  </a:txBody>
                  <a:tcPr anchor="ctr">
                    <a:solidFill>
                      <a:schemeClr val="bg1"/>
                    </a:solidFill>
                  </a:tcPr>
                </a:tc>
                <a:tc>
                  <a:txBody>
                    <a:bodyPr/>
                    <a:lstStyle/>
                    <a:p>
                      <a:pPr algn="ctr"/>
                      <a:r>
                        <a:rPr lang="en-US" sz="1600" b="1" dirty="0">
                          <a:highlight>
                            <a:srgbClr val="F9C837"/>
                          </a:highlight>
                          <a:latin typeface="Avenir Book" panose="02000503020000020003" pitchFamily="2" charset="0"/>
                        </a:rPr>
                        <a:t>EDRs</a:t>
                      </a:r>
                      <a:r>
                        <a:rPr lang="en-US" sz="1600" b="0" dirty="0">
                          <a:latin typeface="Avenir Book" panose="02000503020000020003" pitchFamily="2" charset="0"/>
                        </a:rPr>
                        <a:t>, EDRe, EDRt</a:t>
                      </a:r>
                      <a:endParaRPr lang="en-US" sz="1600" b="1"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TDV</a:t>
                      </a:r>
                      <a:endParaRPr lang="en-US" sz="1600" dirty="0">
                        <a:latin typeface="Avenir Book" panose="02000503020000020003" pitchFamily="2" charset="0"/>
                      </a:endParaRPr>
                    </a:p>
                  </a:txBody>
                  <a:tcPr anchor="ctr">
                    <a:solidFill>
                      <a:schemeClr val="bg1"/>
                    </a:solidFill>
                  </a:tcPr>
                </a:tc>
                <a:extLst>
                  <a:ext uri="{0D108BD9-81ED-4DB2-BD59-A6C34878D82A}">
                    <a16:rowId xmlns:a16="http://schemas.microsoft.com/office/drawing/2014/main" val="3260008465"/>
                  </a:ext>
                </a:extLst>
              </a:tr>
            </a:tbl>
          </a:graphicData>
        </a:graphic>
      </p:graphicFrame>
      <p:sp>
        <p:nvSpPr>
          <p:cNvPr id="19" name="TextBox 18">
            <a:extLst>
              <a:ext uri="{FF2B5EF4-FFF2-40B4-BE49-F238E27FC236}">
                <a16:creationId xmlns:a16="http://schemas.microsoft.com/office/drawing/2014/main" id="{CC6FF64C-D388-D54B-5B2B-2826D27B3286}"/>
              </a:ext>
            </a:extLst>
          </p:cNvPr>
          <p:cNvSpPr txBox="1"/>
          <p:nvPr/>
        </p:nvSpPr>
        <p:spPr>
          <a:xfrm>
            <a:off x="2004222" y="3958257"/>
            <a:ext cx="8217129" cy="2677656"/>
          </a:xfrm>
          <a:prstGeom prst="rect">
            <a:avLst/>
          </a:prstGeom>
          <a:noFill/>
        </p:spPr>
        <p:txBody>
          <a:bodyPr wrap="square">
            <a:spAutoFit/>
          </a:bodyPr>
          <a:lstStyle/>
          <a:p>
            <a:r>
              <a:rPr lang="en-US" sz="1200" b="1" u="sng" dirty="0">
                <a:solidFill>
                  <a:schemeClr val="bg1">
                    <a:lumMod val="85000"/>
                  </a:schemeClr>
                </a:solidFill>
                <a:latin typeface="Avenir Book" panose="02000503020000020003" pitchFamily="2" charset="0"/>
              </a:rPr>
              <a:t>Time Dependent Valuation (TDV):</a:t>
            </a:r>
            <a:br>
              <a:rPr lang="en-US" sz="1200" b="1" dirty="0">
                <a:solidFill>
                  <a:schemeClr val="bg1">
                    <a:lumMod val="85000"/>
                  </a:schemeClr>
                </a:solidFill>
                <a:latin typeface="Avenir Book" panose="02000503020000020003" pitchFamily="2" charset="0"/>
              </a:rPr>
            </a:br>
            <a:r>
              <a:rPr lang="en-US" sz="1200" b="1" dirty="0">
                <a:solidFill>
                  <a:schemeClr val="bg1">
                    <a:lumMod val="85000"/>
                  </a:schemeClr>
                </a:solidFill>
                <a:latin typeface="Avenir Book" panose="02000503020000020003" pitchFamily="2" charset="0"/>
              </a:rPr>
              <a:t>“</a:t>
            </a:r>
            <a:r>
              <a:rPr lang="en-US" sz="1200" dirty="0">
                <a:solidFill>
                  <a:schemeClr val="bg1">
                    <a:lumMod val="85000"/>
                  </a:schemeClr>
                </a:solidFill>
                <a:latin typeface="Avenir Book" panose="02000503020000020003" pitchFamily="2" charset="0"/>
              </a:rPr>
              <a:t>TDV Energy” is the time varying energy used by the building to provide space conditioning, water heating and specified building lighting. It accounts for the energy used at the building site and consumed in producing and delivering energy to a site, including, but not limited to, power generation, transmission and distribution losses.</a:t>
            </a:r>
          </a:p>
          <a:p>
            <a:endParaRPr lang="en-US" sz="1000" dirty="0">
              <a:solidFill>
                <a:schemeClr val="bg1">
                  <a:lumMod val="85000"/>
                </a:schemeClr>
              </a:solidFill>
              <a:latin typeface="Avenir Book" panose="02000503020000020003" pitchFamily="2" charset="0"/>
            </a:endParaRPr>
          </a:p>
          <a:p>
            <a:r>
              <a:rPr lang="en-US" sz="1200" b="1" u="sng" dirty="0">
                <a:solidFill>
                  <a:schemeClr val="bg1">
                    <a:lumMod val="85000"/>
                  </a:schemeClr>
                </a:solidFill>
                <a:latin typeface="Avenir Book" panose="02000503020000020003" pitchFamily="2" charset="0"/>
              </a:rPr>
              <a:t>Energy Design Rating (EDR): </a:t>
            </a:r>
            <a:br>
              <a:rPr lang="en-US" sz="1200" b="1" dirty="0">
                <a:solidFill>
                  <a:schemeClr val="bg1">
                    <a:lumMod val="85000"/>
                  </a:schemeClr>
                </a:solidFill>
                <a:latin typeface="Avenir Book" panose="02000503020000020003" pitchFamily="2" charset="0"/>
              </a:rPr>
            </a:br>
            <a:r>
              <a:rPr lang="en-US" sz="1200" dirty="0">
                <a:solidFill>
                  <a:schemeClr val="bg1">
                    <a:lumMod val="85000"/>
                  </a:schemeClr>
                </a:solidFill>
                <a:latin typeface="Avenir Book" panose="02000503020000020003" pitchFamily="2" charset="0"/>
              </a:rPr>
              <a:t>An alternate way to express the energy performance of a home using a scoring system where 100 represents the energy performance of a reference design building meeting the envelope requirements of the 2006 International Energy Conservation Code (IECC). A score of 0 represents the energy consumption of a building that has zero net energy consumption. The lower the score, the better.</a:t>
            </a:r>
            <a:br>
              <a:rPr lang="en-US" sz="1200" dirty="0">
                <a:solidFill>
                  <a:schemeClr val="bg1"/>
                </a:solidFill>
                <a:latin typeface="Avenir Book" panose="02000503020000020003" pitchFamily="2" charset="0"/>
              </a:rPr>
            </a:br>
            <a:br>
              <a:rPr lang="en-US" sz="1200" dirty="0">
                <a:solidFill>
                  <a:schemeClr val="bg1"/>
                </a:solidFill>
                <a:latin typeface="Avenir Book" panose="02000503020000020003" pitchFamily="2" charset="0"/>
              </a:rPr>
            </a:br>
            <a:r>
              <a:rPr lang="en-US" sz="1200" b="1" u="sng" dirty="0">
                <a:solidFill>
                  <a:schemeClr val="bg1"/>
                </a:solidFill>
                <a:latin typeface="Avenir Book" panose="02000503020000020003" pitchFamily="2" charset="0"/>
              </a:rPr>
              <a:t>Source Energy Design Rating (EDRs): </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A separate EDR metric based on “hourly source energy,” which establishes a "carbon-proxy" analysis of the building in kBTU/sf-</a:t>
            </a:r>
            <a:r>
              <a:rPr lang="en-US" sz="1200" dirty="0" err="1">
                <a:solidFill>
                  <a:schemeClr val="bg1"/>
                </a:solidFill>
                <a:latin typeface="Avenir Book" panose="02000503020000020003" pitchFamily="2" charset="0"/>
              </a:rPr>
              <a:t>yr</a:t>
            </a:r>
            <a:r>
              <a:rPr lang="en-US" sz="1200" dirty="0">
                <a:solidFill>
                  <a:schemeClr val="bg1"/>
                </a:solidFill>
                <a:latin typeface="Avenir Book" panose="02000503020000020003" pitchFamily="2" charset="0"/>
              </a:rPr>
              <a:t> units to support decarbonization and electrification policy goals.</a:t>
            </a:r>
          </a:p>
        </p:txBody>
      </p:sp>
      <p:grpSp>
        <p:nvGrpSpPr>
          <p:cNvPr id="20" name="Group 19">
            <a:extLst>
              <a:ext uri="{FF2B5EF4-FFF2-40B4-BE49-F238E27FC236}">
                <a16:creationId xmlns:a16="http://schemas.microsoft.com/office/drawing/2014/main" id="{1A5A13E0-071C-6FCF-9458-74F10F4F5F17}"/>
              </a:ext>
            </a:extLst>
          </p:cNvPr>
          <p:cNvGrpSpPr/>
          <p:nvPr/>
        </p:nvGrpSpPr>
        <p:grpSpPr>
          <a:xfrm rot="21165922" flipV="1">
            <a:off x="2792509" y="3123015"/>
            <a:ext cx="1544020" cy="901395"/>
            <a:chOff x="8241591" y="1471565"/>
            <a:chExt cx="3374479" cy="1890759"/>
          </a:xfrm>
        </p:grpSpPr>
        <p:sp>
          <p:nvSpPr>
            <p:cNvPr id="21" name="Oval 20">
              <a:extLst>
                <a:ext uri="{FF2B5EF4-FFF2-40B4-BE49-F238E27FC236}">
                  <a16:creationId xmlns:a16="http://schemas.microsoft.com/office/drawing/2014/main" id="{F4FF391C-C870-B138-8966-614886ABCE8E}"/>
                </a:ext>
              </a:extLst>
            </p:cNvPr>
            <p:cNvSpPr/>
            <p:nvPr/>
          </p:nvSpPr>
          <p:spPr>
            <a:xfrm>
              <a:off x="8545934" y="1493438"/>
              <a:ext cx="2891896" cy="1193318"/>
            </a:xfrm>
            <a:prstGeom prst="ellipse">
              <a:avLst/>
            </a:prstGeom>
            <a:solidFill>
              <a:schemeClr val="accent5">
                <a:lumMod val="20000"/>
                <a:lumOff val="80000"/>
              </a:schemeClr>
            </a:solidFill>
            <a:ln>
              <a:solidFill>
                <a:srgbClr val="8DE2E7"/>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latin typeface="Avenir Book" panose="02000503020000020003" pitchFamily="2" charset="0"/>
              </a:endParaRPr>
            </a:p>
          </p:txBody>
        </p:sp>
        <p:sp>
          <p:nvSpPr>
            <p:cNvPr id="22" name="Freeform 58">
              <a:extLst>
                <a:ext uri="{FF2B5EF4-FFF2-40B4-BE49-F238E27FC236}">
                  <a16:creationId xmlns:a16="http://schemas.microsoft.com/office/drawing/2014/main" id="{164A0231-DCFF-92AD-C86D-E140A3ACD6CD}"/>
                </a:ext>
              </a:extLst>
            </p:cNvPr>
            <p:cNvSpPr>
              <a:spLocks/>
            </p:cNvSpPr>
            <p:nvPr/>
          </p:nvSpPr>
          <p:spPr bwMode="auto">
            <a:xfrm>
              <a:off x="8241591" y="1471565"/>
              <a:ext cx="3374479" cy="1890759"/>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8DE2E7"/>
            </a:solidFill>
            <a:ln>
              <a:noFill/>
            </a:ln>
          </p:spPr>
          <p:txBody>
            <a:bodyPr vert="horz" wrap="square" lIns="91440" tIns="45720" rIns="91440" bIns="45720" numCol="1" anchor="t" anchorCtr="0" compatLnSpc="1">
              <a:prstTxWarp prst="textNoShape">
                <a:avLst/>
              </a:prstTxWarp>
            </a:bodyPr>
            <a:lstStyle/>
            <a:p>
              <a:endParaRPr lang="en-US" dirty="0">
                <a:latin typeface="Avenir Book" panose="02000503020000020003" pitchFamily="2" charset="0"/>
              </a:endParaRPr>
            </a:p>
          </p:txBody>
        </p:sp>
        <p:sp>
          <p:nvSpPr>
            <p:cNvPr id="23" name="Rectangle 22">
              <a:extLst>
                <a:ext uri="{FF2B5EF4-FFF2-40B4-BE49-F238E27FC236}">
                  <a16:creationId xmlns:a16="http://schemas.microsoft.com/office/drawing/2014/main" id="{19F17030-54AF-2E5B-D0B0-A647E74C9050}"/>
                </a:ext>
              </a:extLst>
            </p:cNvPr>
            <p:cNvSpPr/>
            <p:nvPr/>
          </p:nvSpPr>
          <p:spPr>
            <a:xfrm rot="10762562">
              <a:off x="8739993" y="1748233"/>
              <a:ext cx="2562044" cy="874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050" b="1" spc="-50" dirty="0">
                  <a:solidFill>
                    <a:schemeClr val="accent3"/>
                  </a:solidFill>
                  <a:latin typeface="Avenir Book" panose="02000503020000020003" pitchFamily="2" charset="0"/>
                </a:rPr>
                <a:t>New for 2022</a:t>
              </a:r>
              <a:br>
                <a:rPr lang="en-US" sz="1050" b="1" spc="-50" dirty="0">
                  <a:solidFill>
                    <a:schemeClr val="accent3"/>
                  </a:solidFill>
                  <a:latin typeface="Avenir Book" panose="02000503020000020003" pitchFamily="2" charset="0"/>
                </a:rPr>
              </a:br>
              <a:r>
                <a:rPr lang="en-US" sz="1050" b="1" spc="-50" dirty="0">
                  <a:solidFill>
                    <a:schemeClr val="accent3"/>
                  </a:solidFill>
                  <a:latin typeface="Avenir Book" panose="02000503020000020003" pitchFamily="2" charset="0"/>
                </a:rPr>
                <a:t>s = “source”  </a:t>
              </a:r>
              <a:br>
                <a:rPr lang="en-US" sz="1050" b="1" spc="-50" dirty="0">
                  <a:solidFill>
                    <a:schemeClr val="tx1"/>
                  </a:solidFill>
                  <a:latin typeface="Avenir Book" panose="02000503020000020003" pitchFamily="2" charset="0"/>
                </a:rPr>
              </a:br>
              <a:r>
                <a:rPr lang="en-US" sz="1050" b="1" spc="-50" dirty="0">
                  <a:solidFill>
                    <a:schemeClr val="tx1"/>
                  </a:solidFill>
                  <a:latin typeface="Avenir Book" panose="02000503020000020003" pitchFamily="2" charset="0"/>
                </a:rPr>
                <a:t>EDR metric </a:t>
              </a:r>
            </a:p>
          </p:txBody>
        </p:sp>
      </p:grpSp>
      <p:grpSp>
        <p:nvGrpSpPr>
          <p:cNvPr id="24" name="Group 23">
            <a:extLst>
              <a:ext uri="{FF2B5EF4-FFF2-40B4-BE49-F238E27FC236}">
                <a16:creationId xmlns:a16="http://schemas.microsoft.com/office/drawing/2014/main" id="{89E48784-2CA6-C992-0DDB-ED728503B192}"/>
              </a:ext>
            </a:extLst>
          </p:cNvPr>
          <p:cNvGrpSpPr/>
          <p:nvPr/>
        </p:nvGrpSpPr>
        <p:grpSpPr>
          <a:xfrm rot="354438" flipH="1" flipV="1">
            <a:off x="4606624" y="3330733"/>
            <a:ext cx="2112277" cy="901395"/>
            <a:chOff x="8241591" y="1471565"/>
            <a:chExt cx="3374479" cy="1890759"/>
          </a:xfrm>
        </p:grpSpPr>
        <p:sp>
          <p:nvSpPr>
            <p:cNvPr id="25" name="Oval 24">
              <a:extLst>
                <a:ext uri="{FF2B5EF4-FFF2-40B4-BE49-F238E27FC236}">
                  <a16:creationId xmlns:a16="http://schemas.microsoft.com/office/drawing/2014/main" id="{A8FAD5D6-AAF4-0704-6245-50A3765AB7EE}"/>
                </a:ext>
              </a:extLst>
            </p:cNvPr>
            <p:cNvSpPr/>
            <p:nvPr/>
          </p:nvSpPr>
          <p:spPr>
            <a:xfrm>
              <a:off x="8545934" y="1493438"/>
              <a:ext cx="2891896" cy="1193318"/>
            </a:xfrm>
            <a:prstGeom prst="ellipse">
              <a:avLst/>
            </a:prstGeom>
            <a:solidFill>
              <a:schemeClr val="accent5">
                <a:lumMod val="20000"/>
                <a:lumOff val="80000"/>
              </a:schemeClr>
            </a:solidFill>
            <a:ln>
              <a:solidFill>
                <a:srgbClr val="54D4D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latin typeface="Avenir Book" panose="02000503020000020003" pitchFamily="2" charset="0"/>
              </a:endParaRPr>
            </a:p>
          </p:txBody>
        </p:sp>
        <p:sp>
          <p:nvSpPr>
            <p:cNvPr id="27" name="Freeform 58">
              <a:extLst>
                <a:ext uri="{FF2B5EF4-FFF2-40B4-BE49-F238E27FC236}">
                  <a16:creationId xmlns:a16="http://schemas.microsoft.com/office/drawing/2014/main" id="{7D5314F9-892D-A449-410F-1EF40D0F624D}"/>
                </a:ext>
              </a:extLst>
            </p:cNvPr>
            <p:cNvSpPr>
              <a:spLocks/>
            </p:cNvSpPr>
            <p:nvPr/>
          </p:nvSpPr>
          <p:spPr bwMode="auto">
            <a:xfrm>
              <a:off x="8241591" y="1471565"/>
              <a:ext cx="3374479" cy="1890759"/>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8DE2E7"/>
            </a:solidFill>
            <a:ln>
              <a:noFill/>
            </a:ln>
          </p:spPr>
          <p:txBody>
            <a:bodyPr vert="horz" wrap="square" lIns="91440" tIns="45720" rIns="91440" bIns="45720" numCol="1" anchor="t" anchorCtr="0" compatLnSpc="1">
              <a:prstTxWarp prst="textNoShape">
                <a:avLst/>
              </a:prstTxWarp>
            </a:bodyPr>
            <a:lstStyle/>
            <a:p>
              <a:endParaRPr lang="en-US">
                <a:latin typeface="Avenir Book" panose="02000503020000020003" pitchFamily="2" charset="0"/>
              </a:endParaRPr>
            </a:p>
          </p:txBody>
        </p:sp>
        <p:sp>
          <p:nvSpPr>
            <p:cNvPr id="28" name="Rectangle 27">
              <a:extLst>
                <a:ext uri="{FF2B5EF4-FFF2-40B4-BE49-F238E27FC236}">
                  <a16:creationId xmlns:a16="http://schemas.microsoft.com/office/drawing/2014/main" id="{E8737E70-190E-99E9-89D5-CDD7719D456A}"/>
                </a:ext>
              </a:extLst>
            </p:cNvPr>
            <p:cNvSpPr/>
            <p:nvPr/>
          </p:nvSpPr>
          <p:spPr>
            <a:xfrm rot="10762562">
              <a:off x="8735367" y="1689528"/>
              <a:ext cx="2562044" cy="874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050" b="1" spc="-50" dirty="0">
                  <a:solidFill>
                    <a:schemeClr val="tx1"/>
                  </a:solidFill>
                  <a:latin typeface="Avenir Book" panose="02000503020000020003" pitchFamily="2" charset="0"/>
                </a:rPr>
                <a:t>Enables measure of </a:t>
              </a:r>
              <a:br>
                <a:rPr lang="en-US" sz="1050" b="1" spc="-50" dirty="0">
                  <a:solidFill>
                    <a:schemeClr val="accent3"/>
                  </a:solidFill>
                  <a:latin typeface="Avenir Book" panose="02000503020000020003" pitchFamily="2" charset="0"/>
                </a:rPr>
              </a:br>
              <a:r>
                <a:rPr lang="en-US" sz="1050" b="1" spc="-50" dirty="0">
                  <a:solidFill>
                    <a:schemeClr val="accent3"/>
                  </a:solidFill>
                  <a:latin typeface="Avenir Book" panose="02000503020000020003" pitchFamily="2" charset="0"/>
                </a:rPr>
                <a:t>emissions </a:t>
              </a:r>
              <a:r>
                <a:rPr lang="en-US" sz="1050" b="1" spc="-50" dirty="0">
                  <a:solidFill>
                    <a:schemeClr val="tx1"/>
                  </a:solidFill>
                  <a:latin typeface="Avenir Book" panose="02000503020000020003" pitchFamily="2" charset="0"/>
                </a:rPr>
                <a:t>in some </a:t>
              </a:r>
              <a:br>
                <a:rPr lang="en-US" sz="1050" b="1" spc="-50" dirty="0">
                  <a:solidFill>
                    <a:schemeClr val="tx1"/>
                  </a:solidFill>
                  <a:latin typeface="Avenir Book" panose="02000503020000020003" pitchFamily="2" charset="0"/>
                </a:rPr>
              </a:br>
              <a:r>
                <a:rPr lang="en-US" sz="1050" b="1" spc="-50" dirty="0">
                  <a:solidFill>
                    <a:schemeClr val="tx1"/>
                  </a:solidFill>
                  <a:latin typeface="Avenir Book" panose="02000503020000020003" pitchFamily="2" charset="0"/>
                </a:rPr>
                <a:t>form</a:t>
              </a:r>
            </a:p>
          </p:txBody>
        </p:sp>
      </p:grpSp>
    </p:spTree>
    <p:extLst>
      <p:ext uri="{BB962C8B-B14F-4D97-AF65-F5344CB8AC3E}">
        <p14:creationId xmlns:p14="http://schemas.microsoft.com/office/powerpoint/2010/main" val="1157910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28</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7"/>
            <a:ext cx="10515600" cy="100793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EDR as a Compliance Metric (2022) </a:t>
            </a:r>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Rounded Corners 45">
            <a:extLst>
              <a:ext uri="{FF2B5EF4-FFF2-40B4-BE49-F238E27FC236}">
                <a16:creationId xmlns:a16="http://schemas.microsoft.com/office/drawing/2014/main" id="{E177EFD6-2F4E-7EB5-C353-77F0BCD72C87}"/>
              </a:ext>
            </a:extLst>
          </p:cNvPr>
          <p:cNvSpPr/>
          <p:nvPr>
            <p:custDataLst>
              <p:tags r:id="rId2"/>
            </p:custDataLst>
          </p:nvPr>
        </p:nvSpPr>
        <p:spPr>
          <a:xfrm>
            <a:off x="4732265" y="1174706"/>
            <a:ext cx="2651760" cy="4221813"/>
          </a:xfrm>
          <a:prstGeom prst="roundRect">
            <a:avLst>
              <a:gd name="adj" fmla="val 9895"/>
            </a:avLst>
          </a:prstGeom>
          <a:solidFill>
            <a:schemeClr val="accent1">
              <a:lumMod val="60000"/>
              <a:lumOff val="40000"/>
            </a:schemeClr>
          </a:solidFill>
          <a:ln w="22225"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2000" b="1" dirty="0">
                <a:solidFill>
                  <a:schemeClr val="tx1"/>
                </a:solidFill>
                <a:latin typeface="Avenir Book" panose="02000503020000020003" pitchFamily="2" charset="0"/>
              </a:rPr>
              <a:t>Efficiency EDR</a:t>
            </a:r>
          </a:p>
          <a:p>
            <a:pPr algn="ctr">
              <a:lnSpc>
                <a:spcPct val="85000"/>
              </a:lnSpc>
              <a:spcBef>
                <a:spcPts val="600"/>
              </a:spcBef>
            </a:pPr>
            <a:r>
              <a:rPr lang="en-US" sz="1600" b="1" i="1" spc="-50" dirty="0">
                <a:solidFill>
                  <a:schemeClr val="accent1">
                    <a:lumMod val="75000"/>
                  </a:schemeClr>
                </a:solidFill>
                <a:latin typeface="Avenir Book" panose="02000503020000020003" pitchFamily="2" charset="0"/>
                <a:ea typeface="Open Sans" panose="020B0606030504020204" pitchFamily="34" charset="0"/>
                <a:cs typeface="Open Sans" panose="020B0606030504020204" pitchFamily="34" charset="0"/>
              </a:rPr>
              <a:t>a score representing the building energy efficiency expressed in terms of a </a:t>
            </a:r>
            <a:br>
              <a:rPr lang="en-US" sz="1600" b="1" i="1" spc="-50" dirty="0">
                <a:solidFill>
                  <a:schemeClr val="accent1">
                    <a:lumMod val="75000"/>
                  </a:schemeClr>
                </a:solidFill>
                <a:latin typeface="Avenir Book" panose="02000503020000020003" pitchFamily="2" charset="0"/>
                <a:ea typeface="Open Sans" panose="020B0606030504020204" pitchFamily="34" charset="0"/>
                <a:cs typeface="Open Sans" panose="020B0606030504020204" pitchFamily="34" charset="0"/>
              </a:rPr>
            </a:br>
            <a: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t>TDV energy</a:t>
            </a:r>
            <a:b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br>
            <a: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t> based metric</a:t>
            </a:r>
            <a:endParaRPr lang="en-US" sz="1600" b="1" i="1" spc="-50" dirty="0">
              <a:solidFill>
                <a:schemeClr val="accent1">
                  <a:lumMod val="75000"/>
                </a:schemeClr>
              </a:solidFill>
              <a:latin typeface="Avenir Book" panose="02000503020000020003" pitchFamily="2" charset="0"/>
              <a:ea typeface="Open Sans" panose="020B0606030504020204" pitchFamily="34" charset="0"/>
              <a:cs typeface="Open Sans" panose="020B0606030504020204" pitchFamily="34" charset="0"/>
            </a:endParaRPr>
          </a:p>
          <a:p>
            <a:pPr algn="ctr"/>
            <a:endParaRPr lang="en-US" b="1" dirty="0">
              <a:solidFill>
                <a:schemeClr val="tx1"/>
              </a:solidFill>
              <a:latin typeface="Avenir Book" panose="02000503020000020003" pitchFamily="2" charset="0"/>
            </a:endParaRPr>
          </a:p>
        </p:txBody>
      </p:sp>
      <p:sp>
        <p:nvSpPr>
          <p:cNvPr id="48" name="Rectangle: Rounded Corners 70">
            <a:extLst>
              <a:ext uri="{FF2B5EF4-FFF2-40B4-BE49-F238E27FC236}">
                <a16:creationId xmlns:a16="http://schemas.microsoft.com/office/drawing/2014/main" id="{88D20D0F-0608-7085-6B01-B2B95EA3C15D}"/>
              </a:ext>
            </a:extLst>
          </p:cNvPr>
          <p:cNvSpPr/>
          <p:nvPr>
            <p:custDataLst>
              <p:tags r:id="rId3"/>
            </p:custDataLst>
          </p:nvPr>
        </p:nvSpPr>
        <p:spPr>
          <a:xfrm>
            <a:off x="4804009" y="3056194"/>
            <a:ext cx="2496312" cy="2241548"/>
          </a:xfrm>
          <a:prstGeom prst="roundRect">
            <a:avLst>
              <a:gd name="adj" fmla="val 9512"/>
            </a:avLst>
          </a:prstGeom>
          <a:solidFill>
            <a:schemeClr val="bg1"/>
          </a:solidFill>
          <a:ln w="22225"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54864" tIns="45720" rIns="0" bIns="0" rtlCol="0" anchor="t" anchorCtr="0"/>
          <a:lstStyle/>
          <a:p>
            <a:pPr>
              <a:lnSpc>
                <a:spcPct val="85000"/>
              </a:lnSpc>
              <a:spcBef>
                <a:spcPts val="600"/>
              </a:spcBef>
            </a:pPr>
            <a:r>
              <a:rPr lang="en-US" sz="1600" spc="-50" dirty="0">
                <a:solidFill>
                  <a:schemeClr val="tx1"/>
                </a:solidFill>
                <a:latin typeface="Avenir Book" panose="02000503020000020003" pitchFamily="2" charset="0"/>
              </a:rPr>
              <a:t>Includes energy used by:</a:t>
            </a:r>
            <a:endParaRPr lang="en-US" sz="1600" dirty="0">
              <a:solidFill>
                <a:schemeClr val="tx1"/>
              </a:solidFill>
              <a:latin typeface="Avenir Book" panose="02000503020000020003" pitchFamily="2" charset="0"/>
            </a:endParaRPr>
          </a:p>
          <a:p>
            <a:pPr marL="231775" indent="-231775">
              <a:lnSpc>
                <a:spcPct val="85000"/>
              </a:lnSpc>
              <a:spcBef>
                <a:spcPts val="400"/>
              </a:spcBef>
              <a:buClr>
                <a:schemeClr val="accent1"/>
              </a:buClr>
              <a:buSzPct val="85000"/>
              <a:buFont typeface="Wingdings" panose="05000000000000000000" pitchFamily="2" charset="2"/>
              <a:buChar char="ª"/>
            </a:pPr>
            <a:r>
              <a:rPr lang="en-US" sz="1600" dirty="0">
                <a:solidFill>
                  <a:schemeClr val="tx1"/>
                </a:solidFill>
                <a:latin typeface="Avenir Book" panose="02000503020000020003" pitchFamily="2" charset="0"/>
              </a:rPr>
              <a:t>Envelope</a:t>
            </a:r>
          </a:p>
          <a:p>
            <a:pPr marL="231775" indent="-231775">
              <a:lnSpc>
                <a:spcPct val="85000"/>
              </a:lnSpc>
              <a:spcBef>
                <a:spcPts val="400"/>
              </a:spcBef>
              <a:buClr>
                <a:schemeClr val="accent1"/>
              </a:buClr>
              <a:buSzPct val="85000"/>
              <a:buFont typeface="Wingdings" panose="05000000000000000000" pitchFamily="2" charset="2"/>
              <a:buChar char="ª"/>
            </a:pPr>
            <a:r>
              <a:rPr lang="en-US" sz="1600" dirty="0">
                <a:solidFill>
                  <a:schemeClr val="tx1"/>
                </a:solidFill>
                <a:latin typeface="Avenir Book" panose="02000503020000020003" pitchFamily="2" charset="0"/>
              </a:rPr>
              <a:t>IAQ</a:t>
            </a:r>
          </a:p>
          <a:p>
            <a:pPr marL="231775" indent="-231775">
              <a:lnSpc>
                <a:spcPct val="85000"/>
              </a:lnSpc>
              <a:spcBef>
                <a:spcPts val="400"/>
              </a:spcBef>
              <a:buClr>
                <a:schemeClr val="accent1"/>
              </a:buClr>
              <a:buSzPct val="85000"/>
              <a:buFont typeface="Wingdings" panose="05000000000000000000" pitchFamily="2" charset="2"/>
              <a:buChar char="ª"/>
            </a:pPr>
            <a:r>
              <a:rPr lang="en-US" sz="1600" dirty="0">
                <a:solidFill>
                  <a:schemeClr val="tx1"/>
                </a:solidFill>
                <a:latin typeface="Avenir Book" panose="02000503020000020003" pitchFamily="2" charset="0"/>
              </a:rPr>
              <a:t>HVAC</a:t>
            </a:r>
          </a:p>
          <a:p>
            <a:pPr marL="231775" indent="-231775">
              <a:lnSpc>
                <a:spcPct val="85000"/>
              </a:lnSpc>
              <a:spcBef>
                <a:spcPts val="400"/>
              </a:spcBef>
              <a:buClr>
                <a:schemeClr val="accent1"/>
              </a:buClr>
              <a:buSzPct val="85000"/>
              <a:buFont typeface="Wingdings" panose="05000000000000000000" pitchFamily="2" charset="2"/>
              <a:buChar char="ª"/>
            </a:pPr>
            <a:r>
              <a:rPr lang="en-US" sz="1600" dirty="0">
                <a:solidFill>
                  <a:schemeClr val="tx1"/>
                </a:solidFill>
                <a:latin typeface="Avenir Book" panose="02000503020000020003" pitchFamily="2" charset="0"/>
              </a:rPr>
              <a:t>DHW</a:t>
            </a:r>
          </a:p>
          <a:p>
            <a:pPr marL="231775" indent="-231775">
              <a:lnSpc>
                <a:spcPct val="85000"/>
              </a:lnSpc>
              <a:spcBef>
                <a:spcPts val="400"/>
              </a:spcBef>
              <a:buClr>
                <a:schemeClr val="accent1"/>
              </a:buClr>
              <a:buSzPct val="85000"/>
              <a:buFont typeface="Wingdings" panose="05000000000000000000" pitchFamily="2" charset="2"/>
              <a:buChar char="ª"/>
            </a:pPr>
            <a:r>
              <a:rPr lang="en-US" sz="1600" dirty="0">
                <a:solidFill>
                  <a:schemeClr val="tx1"/>
                </a:solidFill>
                <a:latin typeface="Avenir Book" panose="02000503020000020003" pitchFamily="2" charset="0"/>
              </a:rPr>
              <a:t>Unregulated loads</a:t>
            </a:r>
            <a:endParaRPr lang="en-US" sz="1600" spc="-50" dirty="0">
              <a:solidFill>
                <a:prstClr val="black"/>
              </a:solidFill>
              <a:latin typeface="Avenir Book" panose="02000503020000020003" pitchFamily="2" charset="0"/>
            </a:endParaRPr>
          </a:p>
        </p:txBody>
      </p:sp>
      <p:grpSp>
        <p:nvGrpSpPr>
          <p:cNvPr id="49" name="Group 48">
            <a:extLst>
              <a:ext uri="{FF2B5EF4-FFF2-40B4-BE49-F238E27FC236}">
                <a16:creationId xmlns:a16="http://schemas.microsoft.com/office/drawing/2014/main" id="{1C8E3D04-D942-2366-DB53-B0C3DBA06962}"/>
              </a:ext>
            </a:extLst>
          </p:cNvPr>
          <p:cNvGrpSpPr/>
          <p:nvPr>
            <p:custDataLst>
              <p:tags r:id="rId4"/>
            </p:custDataLst>
          </p:nvPr>
        </p:nvGrpSpPr>
        <p:grpSpPr>
          <a:xfrm>
            <a:off x="7793330" y="1174705"/>
            <a:ext cx="2651760" cy="4221814"/>
            <a:chOff x="6422187" y="891774"/>
            <a:chExt cx="2651760" cy="3314465"/>
          </a:xfrm>
          <a:solidFill>
            <a:schemeClr val="tx2">
              <a:lumMod val="40000"/>
              <a:lumOff val="60000"/>
            </a:schemeClr>
          </a:solidFill>
        </p:grpSpPr>
        <p:sp>
          <p:nvSpPr>
            <p:cNvPr id="50" name="Rectangle: Rounded Corners 46">
              <a:extLst>
                <a:ext uri="{FF2B5EF4-FFF2-40B4-BE49-F238E27FC236}">
                  <a16:creationId xmlns:a16="http://schemas.microsoft.com/office/drawing/2014/main" id="{3B7A870A-6656-DBA2-E7B6-64C39E07FA66}"/>
                </a:ext>
              </a:extLst>
            </p:cNvPr>
            <p:cNvSpPr/>
            <p:nvPr>
              <p:custDataLst>
                <p:tags r:id="rId8"/>
              </p:custDataLst>
            </p:nvPr>
          </p:nvSpPr>
          <p:spPr>
            <a:xfrm>
              <a:off x="6422187" y="891774"/>
              <a:ext cx="2651760" cy="3314465"/>
            </a:xfrm>
            <a:prstGeom prst="roundRect">
              <a:avLst>
                <a:gd name="adj" fmla="val 9895"/>
              </a:avLst>
            </a:prstGeom>
            <a:grpFill/>
            <a:ln w="222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54864" tIns="45720" rIns="0" bIns="0" rtlCol="0" anchor="t" anchorCtr="0"/>
            <a:lstStyle/>
            <a:p>
              <a:pPr algn="ctr"/>
              <a:r>
                <a:rPr lang="en-US" sz="2000" b="1" dirty="0">
                  <a:solidFill>
                    <a:schemeClr val="tx1"/>
                  </a:solidFill>
                  <a:latin typeface="Avenir Book" panose="02000503020000020003" pitchFamily="2" charset="0"/>
                </a:rPr>
                <a:t>Total EDR</a:t>
              </a:r>
            </a:p>
            <a:p>
              <a:pPr algn="ctr">
                <a:lnSpc>
                  <a:spcPct val="90000"/>
                </a:lnSpc>
                <a:spcBef>
                  <a:spcPts val="600"/>
                </a:spcBef>
              </a:pPr>
              <a:r>
                <a:rPr lang="en-US" sz="1600" b="1" i="1" spc="-50" dirty="0">
                  <a:solidFill>
                    <a:schemeClr val="tx2"/>
                  </a:solidFill>
                  <a:latin typeface="Avenir Book" panose="02000503020000020003" pitchFamily="2" charset="0"/>
                  <a:ea typeface="Open Sans" panose="020B0606030504020204" pitchFamily="34" charset="0"/>
                  <a:cs typeface="Open Sans" panose="020B0606030504020204" pitchFamily="34" charset="0"/>
                </a:rPr>
                <a:t>a score representing the building’s </a:t>
              </a:r>
              <a: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t>Total TDV </a:t>
              </a:r>
              <a:b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br>
              <a: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t>while also factoring in </a:t>
              </a:r>
              <a:b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br>
              <a:r>
                <a:rPr lang="en-US" sz="1600" b="1" i="1" spc="-50" dirty="0">
                  <a:solidFill>
                    <a:schemeClr val="bg1"/>
                  </a:solidFill>
                  <a:latin typeface="Avenir Book" panose="02000503020000020003" pitchFamily="2" charset="0"/>
                  <a:ea typeface="Open Sans" panose="020B0606030504020204" pitchFamily="34" charset="0"/>
                  <a:cs typeface="Open Sans" panose="020B0606030504020204" pitchFamily="34" charset="0"/>
                </a:rPr>
                <a:t>PV + Flexibility</a:t>
              </a:r>
              <a:endParaRPr lang="en-US" b="1" spc="-50" dirty="0">
                <a:solidFill>
                  <a:schemeClr val="bg1"/>
                </a:solidFill>
                <a:latin typeface="Avenir Book" panose="02000503020000020003" pitchFamily="2" charset="0"/>
                <a:ea typeface="Open Sans" panose="020B0606030504020204" pitchFamily="34" charset="0"/>
                <a:cs typeface="Open Sans" panose="020B0606030504020204" pitchFamily="34" charset="0"/>
              </a:endParaRPr>
            </a:p>
          </p:txBody>
        </p:sp>
        <p:sp>
          <p:nvSpPr>
            <p:cNvPr id="51" name="Rectangle: Rounded Corners 48">
              <a:extLst>
                <a:ext uri="{FF2B5EF4-FFF2-40B4-BE49-F238E27FC236}">
                  <a16:creationId xmlns:a16="http://schemas.microsoft.com/office/drawing/2014/main" id="{F1205A5F-5F3D-9937-B674-E326221745FE}"/>
                </a:ext>
              </a:extLst>
            </p:cNvPr>
            <p:cNvSpPr/>
            <p:nvPr>
              <p:custDataLst>
                <p:tags r:id="rId9"/>
              </p:custDataLst>
            </p:nvPr>
          </p:nvSpPr>
          <p:spPr>
            <a:xfrm>
              <a:off x="6499911" y="2349139"/>
              <a:ext cx="2496312" cy="1779552"/>
            </a:xfrm>
            <a:prstGeom prst="roundRect">
              <a:avLst>
                <a:gd name="adj" fmla="val 9512"/>
              </a:avLst>
            </a:prstGeom>
            <a:solidFill>
              <a:schemeClr val="bg1"/>
            </a:solidFill>
            <a:ln w="222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54864" tIns="45720" rIns="0" bIns="0" rtlCol="0" anchor="t" anchorCtr="0"/>
            <a:lstStyle/>
            <a:p>
              <a:pPr>
                <a:lnSpc>
                  <a:spcPct val="85000"/>
                </a:lnSpc>
                <a:spcBef>
                  <a:spcPts val="600"/>
                </a:spcBef>
              </a:pPr>
              <a:r>
                <a:rPr lang="en-US" sz="1600" spc="-50" dirty="0">
                  <a:solidFill>
                    <a:schemeClr val="tx1"/>
                  </a:solidFill>
                  <a:latin typeface="Avenir Book" panose="02000503020000020003" pitchFamily="2" charset="0"/>
                </a:rPr>
                <a:t>Includes energy used by:</a:t>
              </a:r>
              <a:endParaRPr lang="en-US" sz="1600" dirty="0">
                <a:solidFill>
                  <a:schemeClr val="tx1"/>
                </a:solidFill>
                <a:latin typeface="Avenir Book" panose="02000503020000020003" pitchFamily="2" charset="0"/>
              </a:endParaRP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Efficiency measures</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Photovoltaics</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Batteries</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Precooling</a:t>
              </a:r>
              <a:endParaRPr lang="en-US" sz="1600" spc="-50" dirty="0">
                <a:solidFill>
                  <a:prstClr val="black"/>
                </a:solidFill>
                <a:latin typeface="Avenir Book" panose="02000503020000020003" pitchFamily="2" charset="0"/>
              </a:endParaRPr>
            </a:p>
          </p:txBody>
        </p:sp>
      </p:grpSp>
      <p:grpSp>
        <p:nvGrpSpPr>
          <p:cNvPr id="52" name="Group 51">
            <a:extLst>
              <a:ext uri="{FF2B5EF4-FFF2-40B4-BE49-F238E27FC236}">
                <a16:creationId xmlns:a16="http://schemas.microsoft.com/office/drawing/2014/main" id="{32C71DCC-B50B-00FE-4479-7972AFC2F58D}"/>
              </a:ext>
            </a:extLst>
          </p:cNvPr>
          <p:cNvGrpSpPr/>
          <p:nvPr>
            <p:custDataLst>
              <p:tags r:id="rId5"/>
            </p:custDataLst>
          </p:nvPr>
        </p:nvGrpSpPr>
        <p:grpSpPr>
          <a:xfrm>
            <a:off x="1695665" y="1175470"/>
            <a:ext cx="2651760" cy="4221814"/>
            <a:chOff x="198169" y="891774"/>
            <a:chExt cx="2722112" cy="3314465"/>
          </a:xfrm>
          <a:solidFill>
            <a:schemeClr val="accent3">
              <a:lumMod val="40000"/>
              <a:lumOff val="60000"/>
            </a:schemeClr>
          </a:solidFill>
        </p:grpSpPr>
        <p:sp>
          <p:nvSpPr>
            <p:cNvPr id="53" name="Rectangle: Rounded Corners 44">
              <a:extLst>
                <a:ext uri="{FF2B5EF4-FFF2-40B4-BE49-F238E27FC236}">
                  <a16:creationId xmlns:a16="http://schemas.microsoft.com/office/drawing/2014/main" id="{5CE9E646-1A69-3A98-6583-E5726A1F0AD7}"/>
                </a:ext>
              </a:extLst>
            </p:cNvPr>
            <p:cNvSpPr/>
            <p:nvPr>
              <p:custDataLst>
                <p:tags r:id="rId6"/>
              </p:custDataLst>
            </p:nvPr>
          </p:nvSpPr>
          <p:spPr>
            <a:xfrm>
              <a:off x="198169" y="891774"/>
              <a:ext cx="2722112" cy="3314465"/>
            </a:xfrm>
            <a:prstGeom prst="roundRect">
              <a:avLst>
                <a:gd name="adj" fmla="val 9895"/>
              </a:avLst>
            </a:prstGeom>
            <a:solidFill>
              <a:srgbClr val="F9C837">
                <a:alpha val="85098"/>
              </a:srgbClr>
            </a:solidFill>
            <a:ln w="22225" cap="flat" cmpd="sng" algn="ctr">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2000" b="1" dirty="0">
                  <a:solidFill>
                    <a:schemeClr val="tx1"/>
                  </a:solidFill>
                  <a:latin typeface="Avenir Book" panose="02000503020000020003" pitchFamily="2" charset="0"/>
                </a:rPr>
                <a:t>Source EDR</a:t>
              </a:r>
            </a:p>
            <a:p>
              <a:pPr algn="ctr">
                <a:lnSpc>
                  <a:spcPct val="90000"/>
                </a:lnSpc>
                <a:spcBef>
                  <a:spcPts val="600"/>
                </a:spcBef>
              </a:pPr>
              <a:r>
                <a:rPr lang="en-US" sz="1600" b="1" i="1" spc="-50" dirty="0">
                  <a:solidFill>
                    <a:schemeClr val="accent3">
                      <a:lumMod val="75000"/>
                    </a:schemeClr>
                  </a:solidFill>
                  <a:latin typeface="Avenir Book" panose="02000503020000020003" pitchFamily="2" charset="0"/>
                  <a:ea typeface="Open Sans SemiBold" panose="020B0706030804020204" pitchFamily="34" charset="0"/>
                  <a:cs typeface="Open Sans SemiBold" panose="020B0706030804020204" pitchFamily="34" charset="0"/>
                </a:rPr>
                <a:t>a score representing the building energy efficiency expressed in terms of an </a:t>
              </a:r>
              <a:r>
                <a:rPr lang="en-US" sz="1600" b="1" i="1" spc="-50" dirty="0">
                  <a:solidFill>
                    <a:schemeClr val="bg1"/>
                  </a:solidFill>
                  <a:latin typeface="Avenir Book" panose="02000503020000020003" pitchFamily="2" charset="0"/>
                  <a:ea typeface="Open Sans SemiBold" panose="020B0706030804020204" pitchFamily="34" charset="0"/>
                  <a:cs typeface="Open Sans SemiBold" panose="020B0706030804020204" pitchFamily="34" charset="0"/>
                </a:rPr>
                <a:t>hourly source carbon </a:t>
              </a:r>
              <a:br>
                <a:rPr lang="en-US" sz="1600" b="1" i="1" spc="-50" dirty="0">
                  <a:solidFill>
                    <a:schemeClr val="bg1"/>
                  </a:solidFill>
                  <a:latin typeface="Avenir Book" panose="02000503020000020003" pitchFamily="2" charset="0"/>
                  <a:ea typeface="Open Sans SemiBold" panose="020B0706030804020204" pitchFamily="34" charset="0"/>
                  <a:cs typeface="Open Sans SemiBold" panose="020B0706030804020204" pitchFamily="34" charset="0"/>
                </a:rPr>
              </a:br>
              <a:r>
                <a:rPr lang="en-US" sz="1600" b="1" i="1" spc="-50" dirty="0">
                  <a:solidFill>
                    <a:schemeClr val="bg1"/>
                  </a:solidFill>
                  <a:latin typeface="Avenir Book" panose="02000503020000020003" pitchFamily="2" charset="0"/>
                  <a:ea typeface="Open Sans SemiBold" panose="020B0706030804020204" pitchFamily="34" charset="0"/>
                  <a:cs typeface="Open Sans SemiBold" panose="020B0706030804020204" pitchFamily="34" charset="0"/>
                </a:rPr>
                <a:t>based metric</a:t>
              </a:r>
              <a:endParaRPr lang="en-US" sz="1600" b="1" i="1" spc="-50" dirty="0">
                <a:solidFill>
                  <a:schemeClr val="accent3">
                    <a:lumMod val="75000"/>
                  </a:schemeClr>
                </a:solidFill>
                <a:latin typeface="Avenir Book" panose="02000503020000020003" pitchFamily="2" charset="0"/>
                <a:ea typeface="Open Sans SemiBold" panose="020B0706030804020204" pitchFamily="34" charset="0"/>
                <a:cs typeface="Open Sans SemiBold" panose="020B0706030804020204" pitchFamily="34" charset="0"/>
              </a:endParaRPr>
            </a:p>
          </p:txBody>
        </p:sp>
        <p:sp>
          <p:nvSpPr>
            <p:cNvPr id="54" name="Rectangle: Rounded Corners 54">
              <a:extLst>
                <a:ext uri="{FF2B5EF4-FFF2-40B4-BE49-F238E27FC236}">
                  <a16:creationId xmlns:a16="http://schemas.microsoft.com/office/drawing/2014/main" id="{70542265-7758-AB3E-E9F9-34F46F36FF4D}"/>
                </a:ext>
              </a:extLst>
            </p:cNvPr>
            <p:cNvSpPr/>
            <p:nvPr>
              <p:custDataLst>
                <p:tags r:id="rId7"/>
              </p:custDataLst>
            </p:nvPr>
          </p:nvSpPr>
          <p:spPr>
            <a:xfrm>
              <a:off x="278361" y="2348750"/>
              <a:ext cx="2561042" cy="1780678"/>
            </a:xfrm>
            <a:prstGeom prst="roundRect">
              <a:avLst>
                <a:gd name="adj" fmla="val 9512"/>
              </a:avLst>
            </a:prstGeom>
            <a:solidFill>
              <a:schemeClr val="bg1"/>
            </a:solidFill>
            <a:ln w="22225" cap="flat" cmpd="sng" algn="ctr">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0" bIns="0" rtlCol="0" anchor="t" anchorCtr="0"/>
            <a:lstStyle/>
            <a:p>
              <a:pPr>
                <a:lnSpc>
                  <a:spcPct val="85000"/>
                </a:lnSpc>
                <a:spcBef>
                  <a:spcPts val="600"/>
                </a:spcBef>
              </a:pPr>
              <a:r>
                <a:rPr lang="en-US" sz="1600" spc="-50" dirty="0">
                  <a:solidFill>
                    <a:schemeClr val="tx1"/>
                  </a:solidFill>
                  <a:latin typeface="Avenir Book" panose="02000503020000020003" pitchFamily="2" charset="0"/>
                </a:rPr>
                <a:t>Includes energy used by:</a:t>
              </a:r>
              <a:endParaRPr lang="en-US" sz="1600" dirty="0">
                <a:solidFill>
                  <a:schemeClr val="tx1"/>
                </a:solidFill>
                <a:latin typeface="Avenir Book" panose="02000503020000020003" pitchFamily="2" charset="0"/>
              </a:endParaRP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Envelope</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IAQ</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HVAC</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DHW</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Photovoltaics</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Batteries</a:t>
              </a:r>
            </a:p>
            <a:p>
              <a:pPr marL="231775" indent="-231775">
                <a:lnSpc>
                  <a:spcPct val="85000"/>
                </a:lnSpc>
                <a:spcBef>
                  <a:spcPts val="400"/>
                </a:spcBef>
                <a:buClr>
                  <a:schemeClr val="accent3">
                    <a:lumMod val="75000"/>
                  </a:schemeClr>
                </a:buClr>
                <a:buSzPct val="85000"/>
                <a:buFont typeface="Wingdings" panose="05000000000000000000" pitchFamily="2" charset="2"/>
                <a:buChar char="ª"/>
              </a:pPr>
              <a:r>
                <a:rPr lang="en-US" sz="1600" dirty="0">
                  <a:solidFill>
                    <a:schemeClr val="tx1"/>
                  </a:solidFill>
                  <a:latin typeface="Avenir Book" panose="02000503020000020003" pitchFamily="2" charset="0"/>
                </a:rPr>
                <a:t>Unregulated loads </a:t>
              </a:r>
              <a:br>
                <a:rPr lang="en-US" sz="1600" dirty="0">
                  <a:solidFill>
                    <a:schemeClr val="tx1"/>
                  </a:solidFill>
                  <a:latin typeface="Avenir Book" panose="02000503020000020003" pitchFamily="2" charset="0"/>
                </a:rPr>
              </a:br>
              <a:endParaRPr lang="en-US" sz="1700" dirty="0">
                <a:solidFill>
                  <a:schemeClr val="tx1"/>
                </a:solidFill>
                <a:latin typeface="Avenir Book" panose="02000503020000020003" pitchFamily="2" charset="0"/>
              </a:endParaRPr>
            </a:p>
          </p:txBody>
        </p:sp>
      </p:grpSp>
      <p:grpSp>
        <p:nvGrpSpPr>
          <p:cNvPr id="55" name="Group 54">
            <a:extLst>
              <a:ext uri="{FF2B5EF4-FFF2-40B4-BE49-F238E27FC236}">
                <a16:creationId xmlns:a16="http://schemas.microsoft.com/office/drawing/2014/main" id="{83659C89-54F7-7FAE-1F39-DA8100FC5FE9}"/>
              </a:ext>
            </a:extLst>
          </p:cNvPr>
          <p:cNvGrpSpPr/>
          <p:nvPr/>
        </p:nvGrpSpPr>
        <p:grpSpPr>
          <a:xfrm>
            <a:off x="1773785" y="5809452"/>
            <a:ext cx="8498243" cy="1037390"/>
            <a:chOff x="457200" y="4530440"/>
            <a:chExt cx="8249788" cy="1037390"/>
          </a:xfrm>
        </p:grpSpPr>
        <p:grpSp>
          <p:nvGrpSpPr>
            <p:cNvPr id="56" name="Group 55">
              <a:extLst>
                <a:ext uri="{FF2B5EF4-FFF2-40B4-BE49-F238E27FC236}">
                  <a16:creationId xmlns:a16="http://schemas.microsoft.com/office/drawing/2014/main" id="{07FC63BA-6938-E3E7-CE70-554A696D27C6}"/>
                </a:ext>
              </a:extLst>
            </p:cNvPr>
            <p:cNvGrpSpPr/>
            <p:nvPr/>
          </p:nvGrpSpPr>
          <p:grpSpPr>
            <a:xfrm>
              <a:off x="457200" y="4530440"/>
              <a:ext cx="8249788" cy="1037390"/>
              <a:chOff x="457200" y="4530440"/>
              <a:chExt cx="8249788" cy="1037390"/>
            </a:xfrm>
          </p:grpSpPr>
          <p:grpSp>
            <p:nvGrpSpPr>
              <p:cNvPr id="58" name="Group 57">
                <a:extLst>
                  <a:ext uri="{FF2B5EF4-FFF2-40B4-BE49-F238E27FC236}">
                    <a16:creationId xmlns:a16="http://schemas.microsoft.com/office/drawing/2014/main" id="{A97AE027-2CB3-A44D-8D40-0EFD5CA02990}"/>
                  </a:ext>
                </a:extLst>
              </p:cNvPr>
              <p:cNvGrpSpPr/>
              <p:nvPr/>
            </p:nvGrpSpPr>
            <p:grpSpPr>
              <a:xfrm>
                <a:off x="941665" y="4530440"/>
                <a:ext cx="7765323" cy="1037390"/>
                <a:chOff x="941665" y="4530440"/>
                <a:chExt cx="7765323" cy="1037390"/>
              </a:xfrm>
            </p:grpSpPr>
            <p:sp>
              <p:nvSpPr>
                <p:cNvPr id="60" name="Freeform 17">
                  <a:extLst>
                    <a:ext uri="{FF2B5EF4-FFF2-40B4-BE49-F238E27FC236}">
                      <a16:creationId xmlns:a16="http://schemas.microsoft.com/office/drawing/2014/main" id="{EC297E7B-B089-4242-29FA-38584B99E3AB}"/>
                    </a:ext>
                  </a:extLst>
                </p:cNvPr>
                <p:cNvSpPr>
                  <a:spLocks/>
                </p:cNvSpPr>
                <p:nvPr/>
              </p:nvSpPr>
              <p:spPr bwMode="auto">
                <a:xfrm>
                  <a:off x="941665" y="4563440"/>
                  <a:ext cx="7765323" cy="1004390"/>
                </a:xfrm>
                <a:custGeom>
                  <a:avLst/>
                  <a:gdLst>
                    <a:gd name="T0" fmla="*/ 0 w 6992"/>
                    <a:gd name="T1" fmla="*/ 329 h 4334"/>
                    <a:gd name="T2" fmla="*/ 6992 w 6992"/>
                    <a:gd name="T3" fmla="*/ 0 h 4334"/>
                    <a:gd name="T4" fmla="*/ 6373 w 6992"/>
                    <a:gd name="T5" fmla="*/ 3899 h 4334"/>
                    <a:gd name="T6" fmla="*/ 1046 w 6992"/>
                    <a:gd name="T7" fmla="*/ 4334 h 4334"/>
                    <a:gd name="T8" fmla="*/ 0 w 6992"/>
                    <a:gd name="T9" fmla="*/ 329 h 4334"/>
                    <a:gd name="connsiteX0" fmla="*/ 0 w 10000"/>
                    <a:gd name="connsiteY0" fmla="*/ 759 h 9874"/>
                    <a:gd name="connsiteX1" fmla="*/ 10000 w 10000"/>
                    <a:gd name="connsiteY1" fmla="*/ 0 h 9874"/>
                    <a:gd name="connsiteX2" fmla="*/ 9115 w 10000"/>
                    <a:gd name="connsiteY2" fmla="*/ 8996 h 9874"/>
                    <a:gd name="connsiteX3" fmla="*/ 713 w 10000"/>
                    <a:gd name="connsiteY3" fmla="*/ 9874 h 9874"/>
                    <a:gd name="connsiteX4" fmla="*/ 0 w 10000"/>
                    <a:gd name="connsiteY4" fmla="*/ 759 h 9874"/>
                    <a:gd name="connsiteX0" fmla="*/ 0 w 10000"/>
                    <a:gd name="connsiteY0" fmla="*/ 769 h 10000"/>
                    <a:gd name="connsiteX1" fmla="*/ 10000 w 10000"/>
                    <a:gd name="connsiteY1" fmla="*/ 0 h 10000"/>
                    <a:gd name="connsiteX2" fmla="*/ 9690 w 10000"/>
                    <a:gd name="connsiteY2" fmla="*/ 8214 h 10000"/>
                    <a:gd name="connsiteX3" fmla="*/ 713 w 10000"/>
                    <a:gd name="connsiteY3" fmla="*/ 10000 h 10000"/>
                    <a:gd name="connsiteX4" fmla="*/ 0 w 10000"/>
                    <a:gd name="connsiteY4" fmla="*/ 76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769"/>
                      </a:moveTo>
                      <a:lnTo>
                        <a:pt x="10000" y="0"/>
                      </a:lnTo>
                      <a:cubicBezTo>
                        <a:pt x="9897" y="2738"/>
                        <a:pt x="9793" y="5476"/>
                        <a:pt x="9690" y="8214"/>
                      </a:cubicBezTo>
                      <a:lnTo>
                        <a:pt x="713" y="10000"/>
                      </a:lnTo>
                      <a:cubicBezTo>
                        <a:pt x="475" y="6923"/>
                        <a:pt x="238" y="3845"/>
                        <a:pt x="0" y="769"/>
                      </a:cubicBezTo>
                      <a:close/>
                    </a:path>
                  </a:pathLst>
                </a:custGeom>
                <a:solidFill>
                  <a:srgbClr val="95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8">
                  <a:extLst>
                    <a:ext uri="{FF2B5EF4-FFF2-40B4-BE49-F238E27FC236}">
                      <a16:creationId xmlns:a16="http://schemas.microsoft.com/office/drawing/2014/main" id="{E283C943-16DA-DC97-72CC-AA469E491B0C}"/>
                    </a:ext>
                  </a:extLst>
                </p:cNvPr>
                <p:cNvSpPr>
                  <a:spLocks/>
                </p:cNvSpPr>
                <p:nvPr/>
              </p:nvSpPr>
              <p:spPr bwMode="auto">
                <a:xfrm>
                  <a:off x="1111420" y="4530440"/>
                  <a:ext cx="7595568" cy="1028310"/>
                </a:xfrm>
                <a:custGeom>
                  <a:avLst/>
                  <a:gdLst>
                    <a:gd name="T0" fmla="*/ 0 w 6808"/>
                    <a:gd name="T1" fmla="*/ 187 h 4272"/>
                    <a:gd name="T2" fmla="*/ 6469 w 6808"/>
                    <a:gd name="T3" fmla="*/ 0 h 4272"/>
                    <a:gd name="T4" fmla="*/ 6808 w 6808"/>
                    <a:gd name="T5" fmla="*/ 4272 h 4272"/>
                    <a:gd name="T6" fmla="*/ 522 w 6808"/>
                    <a:gd name="T7" fmla="*/ 4254 h 4272"/>
                    <a:gd name="T8" fmla="*/ 0 w 6808"/>
                    <a:gd name="T9" fmla="*/ 187 h 4272"/>
                  </a:gdLst>
                  <a:ahLst/>
                  <a:cxnLst>
                    <a:cxn ang="0">
                      <a:pos x="T0" y="T1"/>
                    </a:cxn>
                    <a:cxn ang="0">
                      <a:pos x="T2" y="T3"/>
                    </a:cxn>
                    <a:cxn ang="0">
                      <a:pos x="T4" y="T5"/>
                    </a:cxn>
                    <a:cxn ang="0">
                      <a:pos x="T6" y="T7"/>
                    </a:cxn>
                    <a:cxn ang="0">
                      <a:pos x="T8" y="T9"/>
                    </a:cxn>
                  </a:cxnLst>
                  <a:rect l="0" t="0" r="r" b="b"/>
                  <a:pathLst>
                    <a:path w="6808" h="4272">
                      <a:moveTo>
                        <a:pt x="0" y="187"/>
                      </a:moveTo>
                      <a:lnTo>
                        <a:pt x="6469" y="0"/>
                      </a:lnTo>
                      <a:lnTo>
                        <a:pt x="6808" y="4272"/>
                      </a:lnTo>
                      <a:lnTo>
                        <a:pt x="522" y="4254"/>
                      </a:lnTo>
                      <a:lnTo>
                        <a:pt x="0" y="187"/>
                      </a:lnTo>
                      <a:close/>
                    </a:path>
                  </a:pathLst>
                </a:custGeom>
                <a:solidFill>
                  <a:srgbClr val="FAD055">
                    <a:alpha val="69804"/>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Rectangle 19">
                  <a:extLst>
                    <a:ext uri="{FF2B5EF4-FFF2-40B4-BE49-F238E27FC236}">
                      <a16:creationId xmlns:a16="http://schemas.microsoft.com/office/drawing/2014/main" id="{67BCDB11-2249-C9DB-8865-40FAE84531B1}"/>
                    </a:ext>
                  </a:extLst>
                </p:cNvPr>
                <p:cNvSpPr>
                  <a:spLocks noChangeArrowheads="1"/>
                </p:cNvSpPr>
                <p:nvPr/>
              </p:nvSpPr>
              <p:spPr bwMode="auto">
                <a:xfrm>
                  <a:off x="1277810" y="4660905"/>
                  <a:ext cx="7248809" cy="862710"/>
                </a:xfrm>
                <a:prstGeom prst="rect">
                  <a:avLst/>
                </a:prstGeom>
                <a:solidFill>
                  <a:srgbClr val="FFFFFF"/>
                </a:solidFill>
                <a:ln w="22225">
                  <a:solidFill>
                    <a:schemeClr val="accent2">
                      <a:lumMod val="50000"/>
                    </a:schemeClr>
                  </a:solidFill>
                  <a:miter lim="800000"/>
                  <a:headEnd/>
                  <a:tailEnd/>
                </a:ln>
              </p:spPr>
              <p:txBody>
                <a:bodyPr vert="horz" wrap="square" lIns="182880" tIns="0" rIns="182880" bIns="0" numCol="1" anchor="ctr" anchorCtr="0" compatLnSpc="1">
                  <a:prstTxWarp prst="textNoShape">
                    <a:avLst/>
                  </a:prstTxWarp>
                </a:bodyPr>
                <a:lstStyle/>
                <a:p>
                  <a:pPr algn="ctr"/>
                  <a:r>
                    <a:rPr lang="en-US" sz="1600" dirty="0">
                      <a:latin typeface="Avenir Book" panose="02000503020000020003" pitchFamily="2" charset="0"/>
                    </a:rPr>
                    <a:t>A building complies ONLY if </a:t>
                  </a:r>
                  <a:r>
                    <a:rPr lang="en-US" sz="1600" b="1" dirty="0">
                      <a:latin typeface="Avenir Book" panose="02000503020000020003" pitchFamily="2" charset="0"/>
                    </a:rPr>
                    <a:t>a</a:t>
                  </a:r>
                  <a:r>
                    <a:rPr lang="en-US" sz="1600" b="1" dirty="0">
                      <a:latin typeface="Avenir Book" panose="02000503020000020003" pitchFamily="2" charset="0"/>
                      <a:cs typeface="Open Sans" panose="020B0606030504020204" pitchFamily="34" charset="0"/>
                    </a:rPr>
                    <a:t>ll three </a:t>
                  </a:r>
                  <a:r>
                    <a:rPr lang="en-US" sz="1600" dirty="0">
                      <a:latin typeface="Avenir Book" panose="02000503020000020003" pitchFamily="2" charset="0"/>
                      <a:cs typeface="Open Sans" panose="020B0606030504020204" pitchFamily="34" charset="0"/>
                    </a:rPr>
                    <a:t>compliance scores are met (</a:t>
                  </a:r>
                  <a:r>
                    <a:rPr lang="en-US" sz="1600" b="1" dirty="0">
                      <a:solidFill>
                        <a:schemeClr val="accent3"/>
                      </a:solidFill>
                      <a:latin typeface="Avenir Book" panose="02000503020000020003" pitchFamily="2" charset="0"/>
                      <a:cs typeface="Open Sans" panose="020B0606030504020204" pitchFamily="34" charset="0"/>
                    </a:rPr>
                    <a:t>each</a:t>
                  </a:r>
                  <a:r>
                    <a:rPr lang="en-US" sz="1600" dirty="0">
                      <a:latin typeface="Avenir Book" panose="02000503020000020003" pitchFamily="2" charset="0"/>
                      <a:cs typeface="Open Sans" panose="020B0606030504020204" pitchFamily="34" charset="0"/>
                    </a:rPr>
                    <a:t> Proposed Design score is </a:t>
                  </a:r>
                  <a:r>
                    <a:rPr lang="en-US" sz="1600" b="1" dirty="0">
                      <a:solidFill>
                        <a:schemeClr val="accent3"/>
                      </a:solidFill>
                      <a:latin typeface="Avenir Book" panose="02000503020000020003" pitchFamily="2" charset="0"/>
                      <a:cs typeface="Open Sans" panose="020B0606030504020204" pitchFamily="34" charset="0"/>
                    </a:rPr>
                    <a:t>lower or equal </a:t>
                  </a:r>
                  <a:r>
                    <a:rPr lang="en-US" sz="1600" dirty="0">
                      <a:latin typeface="Avenir Book" panose="02000503020000020003" pitchFamily="2" charset="0"/>
                      <a:cs typeface="Open Sans" panose="020B0606030504020204" pitchFamily="34" charset="0"/>
                    </a:rPr>
                    <a:t>to Standard Design score)</a:t>
                  </a:r>
                </a:p>
              </p:txBody>
            </p:sp>
          </p:grpSp>
          <p:sp>
            <p:nvSpPr>
              <p:cNvPr id="59" name="Freeform 21">
                <a:extLst>
                  <a:ext uri="{FF2B5EF4-FFF2-40B4-BE49-F238E27FC236}">
                    <a16:creationId xmlns:a16="http://schemas.microsoft.com/office/drawing/2014/main" id="{3230F564-16D1-8A76-96CD-8770A7F62F88}"/>
                  </a:ext>
                </a:extLst>
              </p:cNvPr>
              <p:cNvSpPr>
                <a:spLocks/>
              </p:cNvSpPr>
              <p:nvPr/>
            </p:nvSpPr>
            <p:spPr bwMode="auto">
              <a:xfrm>
                <a:off x="457200" y="4624979"/>
                <a:ext cx="1047508" cy="790358"/>
              </a:xfrm>
              <a:custGeom>
                <a:avLst/>
                <a:gdLst>
                  <a:gd name="T0" fmla="*/ 0 w 2440"/>
                  <a:gd name="T1" fmla="*/ 0 h 1826"/>
                  <a:gd name="T2" fmla="*/ 2440 w 2440"/>
                  <a:gd name="T3" fmla="*/ 913 h 1826"/>
                  <a:gd name="T4" fmla="*/ 0 w 2440"/>
                  <a:gd name="T5" fmla="*/ 1826 h 1826"/>
                  <a:gd name="T6" fmla="*/ 860 w 2440"/>
                  <a:gd name="T7" fmla="*/ 913 h 1826"/>
                  <a:gd name="T8" fmla="*/ 0 w 2440"/>
                  <a:gd name="T9" fmla="*/ 0 h 1826"/>
                </a:gdLst>
                <a:ahLst/>
                <a:cxnLst>
                  <a:cxn ang="0">
                    <a:pos x="T0" y="T1"/>
                  </a:cxn>
                  <a:cxn ang="0">
                    <a:pos x="T2" y="T3"/>
                  </a:cxn>
                  <a:cxn ang="0">
                    <a:pos x="T4" y="T5"/>
                  </a:cxn>
                  <a:cxn ang="0">
                    <a:pos x="T6" y="T7"/>
                  </a:cxn>
                  <a:cxn ang="0">
                    <a:pos x="T8" y="T9"/>
                  </a:cxn>
                </a:cxnLst>
                <a:rect l="0" t="0" r="r" b="b"/>
                <a:pathLst>
                  <a:path w="2440" h="1826">
                    <a:moveTo>
                      <a:pt x="0" y="0"/>
                    </a:moveTo>
                    <a:lnTo>
                      <a:pt x="2440" y="913"/>
                    </a:lnTo>
                    <a:lnTo>
                      <a:pt x="0" y="1826"/>
                    </a:lnTo>
                    <a:lnTo>
                      <a:pt x="860" y="913"/>
                    </a:lnTo>
                    <a:lnTo>
                      <a:pt x="0" y="0"/>
                    </a:lnTo>
                    <a:close/>
                  </a:path>
                </a:pathLst>
              </a:custGeom>
              <a:solidFill>
                <a:schemeClr val="accent2">
                  <a:lumMod val="75000"/>
                </a:schemeClr>
              </a:solidFill>
              <a:ln w="1905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57" name="Freeform 21">
              <a:extLst>
                <a:ext uri="{FF2B5EF4-FFF2-40B4-BE49-F238E27FC236}">
                  <a16:creationId xmlns:a16="http://schemas.microsoft.com/office/drawing/2014/main" id="{F3138714-37CF-A1EE-9902-EE4BD7D7B801}"/>
                </a:ext>
              </a:extLst>
            </p:cNvPr>
            <p:cNvSpPr>
              <a:spLocks/>
            </p:cNvSpPr>
            <p:nvPr/>
          </p:nvSpPr>
          <p:spPr bwMode="auto">
            <a:xfrm>
              <a:off x="487813" y="4636360"/>
              <a:ext cx="979402" cy="801646"/>
            </a:xfrm>
            <a:custGeom>
              <a:avLst/>
              <a:gdLst>
                <a:gd name="T0" fmla="*/ 0 w 2440"/>
                <a:gd name="T1" fmla="*/ 0 h 1826"/>
                <a:gd name="T2" fmla="*/ 2440 w 2440"/>
                <a:gd name="T3" fmla="*/ 913 h 1826"/>
                <a:gd name="T4" fmla="*/ 0 w 2440"/>
                <a:gd name="T5" fmla="*/ 1826 h 1826"/>
                <a:gd name="T6" fmla="*/ 860 w 2440"/>
                <a:gd name="T7" fmla="*/ 913 h 1826"/>
                <a:gd name="T8" fmla="*/ 0 w 2440"/>
                <a:gd name="T9" fmla="*/ 0 h 1826"/>
                <a:gd name="connsiteX0" fmla="*/ 0 w 9350"/>
                <a:gd name="connsiteY0" fmla="*/ 0 h 10000"/>
                <a:gd name="connsiteX1" fmla="*/ 9350 w 9350"/>
                <a:gd name="connsiteY1" fmla="*/ 5766 h 10000"/>
                <a:gd name="connsiteX2" fmla="*/ 0 w 9350"/>
                <a:gd name="connsiteY2" fmla="*/ 10000 h 10000"/>
                <a:gd name="connsiteX3" fmla="*/ 3525 w 9350"/>
                <a:gd name="connsiteY3" fmla="*/ 5000 h 10000"/>
                <a:gd name="connsiteX4" fmla="*/ 0 w 9350"/>
                <a:gd name="connsiteY4" fmla="*/ 0 h 10000"/>
                <a:gd name="connsiteX0" fmla="*/ 0 w 10695"/>
                <a:gd name="connsiteY0" fmla="*/ 0 h 9856"/>
                <a:gd name="connsiteX1" fmla="*/ 10695 w 10695"/>
                <a:gd name="connsiteY1" fmla="*/ 5622 h 9856"/>
                <a:gd name="connsiteX2" fmla="*/ 695 w 10695"/>
                <a:gd name="connsiteY2" fmla="*/ 9856 h 9856"/>
                <a:gd name="connsiteX3" fmla="*/ 4465 w 10695"/>
                <a:gd name="connsiteY3" fmla="*/ 4856 h 9856"/>
                <a:gd name="connsiteX4" fmla="*/ 0 w 10695"/>
                <a:gd name="connsiteY4" fmla="*/ 0 h 9856"/>
                <a:gd name="connsiteX0" fmla="*/ 0 w 10000"/>
                <a:gd name="connsiteY0" fmla="*/ 0 h 10291"/>
                <a:gd name="connsiteX1" fmla="*/ 10000 w 10000"/>
                <a:gd name="connsiteY1" fmla="*/ 5704 h 10291"/>
                <a:gd name="connsiteX2" fmla="*/ 0 w 10000"/>
                <a:gd name="connsiteY2" fmla="*/ 10291 h 10291"/>
                <a:gd name="connsiteX3" fmla="*/ 4175 w 10000"/>
                <a:gd name="connsiteY3" fmla="*/ 4927 h 10291"/>
                <a:gd name="connsiteX4" fmla="*/ 0 w 10000"/>
                <a:gd name="connsiteY4" fmla="*/ 0 h 10291"/>
                <a:gd name="connsiteX0" fmla="*/ 0 w 9350"/>
                <a:gd name="connsiteY0" fmla="*/ 0 h 10291"/>
                <a:gd name="connsiteX1" fmla="*/ 9350 w 9350"/>
                <a:gd name="connsiteY1" fmla="*/ 5655 h 10291"/>
                <a:gd name="connsiteX2" fmla="*/ 0 w 9350"/>
                <a:gd name="connsiteY2" fmla="*/ 10291 h 10291"/>
                <a:gd name="connsiteX3" fmla="*/ 4175 w 9350"/>
                <a:gd name="connsiteY3" fmla="*/ 4927 h 10291"/>
                <a:gd name="connsiteX4" fmla="*/ 0 w 9350"/>
                <a:gd name="connsiteY4" fmla="*/ 0 h 1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0" h="10291">
                  <a:moveTo>
                    <a:pt x="0" y="0"/>
                  </a:moveTo>
                  <a:lnTo>
                    <a:pt x="9350" y="5655"/>
                  </a:lnTo>
                  <a:lnTo>
                    <a:pt x="0" y="10291"/>
                  </a:lnTo>
                  <a:lnTo>
                    <a:pt x="4175" y="4927"/>
                  </a:lnTo>
                  <a:lnTo>
                    <a:pt x="0" y="0"/>
                  </a:lnTo>
                  <a:close/>
                </a:path>
              </a:pathLst>
            </a:custGeom>
            <a:noFill/>
            <a:ln w="1905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grpSp>
      <p:sp>
        <p:nvSpPr>
          <p:cNvPr id="63" name="Freeform 5">
            <a:extLst>
              <a:ext uri="{FF2B5EF4-FFF2-40B4-BE49-F238E27FC236}">
                <a16:creationId xmlns:a16="http://schemas.microsoft.com/office/drawing/2014/main" id="{F290490F-243D-DB82-0993-7626737391DC}"/>
              </a:ext>
            </a:extLst>
          </p:cNvPr>
          <p:cNvSpPr>
            <a:spLocks/>
          </p:cNvSpPr>
          <p:nvPr/>
        </p:nvSpPr>
        <p:spPr bwMode="auto">
          <a:xfrm>
            <a:off x="1688706" y="935581"/>
            <a:ext cx="417909" cy="609405"/>
          </a:xfrm>
          <a:custGeom>
            <a:avLst/>
            <a:gdLst>
              <a:gd name="T0" fmla="*/ 1482 w 2963"/>
              <a:gd name="T1" fmla="*/ 0 h 3034"/>
              <a:gd name="T2" fmla="*/ 1830 w 2963"/>
              <a:gd name="T3" fmla="*/ 1160 h 3034"/>
              <a:gd name="T4" fmla="*/ 2963 w 2963"/>
              <a:gd name="T5" fmla="*/ 1517 h 3034"/>
              <a:gd name="T6" fmla="*/ 1830 w 2963"/>
              <a:gd name="T7" fmla="*/ 1873 h 3034"/>
              <a:gd name="T8" fmla="*/ 1482 w 2963"/>
              <a:gd name="T9" fmla="*/ 3034 h 3034"/>
              <a:gd name="T10" fmla="*/ 1134 w 2963"/>
              <a:gd name="T11" fmla="*/ 1873 h 3034"/>
              <a:gd name="T12" fmla="*/ 0 w 2963"/>
              <a:gd name="T13" fmla="*/ 1517 h 3034"/>
              <a:gd name="T14" fmla="*/ 1134 w 2963"/>
              <a:gd name="T15" fmla="*/ 1160 h 3034"/>
              <a:gd name="T16" fmla="*/ 1482 w 2963"/>
              <a:gd name="T1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3034">
                <a:moveTo>
                  <a:pt x="1482" y="0"/>
                </a:moveTo>
                <a:lnTo>
                  <a:pt x="1830" y="1160"/>
                </a:lnTo>
                <a:lnTo>
                  <a:pt x="2963" y="1517"/>
                </a:lnTo>
                <a:lnTo>
                  <a:pt x="1830" y="1873"/>
                </a:lnTo>
                <a:lnTo>
                  <a:pt x="1482" y="3034"/>
                </a:lnTo>
                <a:lnTo>
                  <a:pt x="1134" y="1873"/>
                </a:lnTo>
                <a:lnTo>
                  <a:pt x="0" y="1517"/>
                </a:lnTo>
                <a:lnTo>
                  <a:pt x="1134" y="1160"/>
                </a:lnTo>
                <a:lnTo>
                  <a:pt x="1482" y="0"/>
                </a:lnTo>
                <a:close/>
              </a:path>
            </a:pathLst>
          </a:custGeom>
          <a:solidFill>
            <a:schemeClr val="bg1"/>
          </a:solidFill>
          <a:ln>
            <a:noFill/>
          </a:ln>
          <a:effectLst>
            <a:outerShdw blurRad="88900" sx="103000" sy="103000" algn="ctr" rotWithShape="0">
              <a:srgbClr val="59A116"/>
            </a:outerShdw>
          </a:effectLst>
        </p:spPr>
        <p:txBody>
          <a:bodyPr vert="horz" wrap="square" lIns="91440" tIns="45720" rIns="91440" bIns="45720" numCol="1" anchor="t" anchorCtr="0" compatLnSpc="1">
            <a:prstTxWarp prst="textNoShape">
              <a:avLst/>
            </a:prstTxWarp>
          </a:bodyPr>
          <a:lstStyle/>
          <a:p>
            <a:endParaRPr lang="en-US"/>
          </a:p>
        </p:txBody>
      </p:sp>
      <p:sp>
        <p:nvSpPr>
          <p:cNvPr id="64" name="Freeform 5">
            <a:extLst>
              <a:ext uri="{FF2B5EF4-FFF2-40B4-BE49-F238E27FC236}">
                <a16:creationId xmlns:a16="http://schemas.microsoft.com/office/drawing/2014/main" id="{3D6C0415-9A49-0AEC-B114-F0A2C9981A7B}"/>
              </a:ext>
            </a:extLst>
          </p:cNvPr>
          <p:cNvSpPr>
            <a:spLocks/>
          </p:cNvSpPr>
          <p:nvPr/>
        </p:nvSpPr>
        <p:spPr bwMode="auto">
          <a:xfrm>
            <a:off x="4576629" y="1861744"/>
            <a:ext cx="417909" cy="609405"/>
          </a:xfrm>
          <a:custGeom>
            <a:avLst/>
            <a:gdLst>
              <a:gd name="T0" fmla="*/ 1482 w 2963"/>
              <a:gd name="T1" fmla="*/ 0 h 3034"/>
              <a:gd name="T2" fmla="*/ 1830 w 2963"/>
              <a:gd name="T3" fmla="*/ 1160 h 3034"/>
              <a:gd name="T4" fmla="*/ 2963 w 2963"/>
              <a:gd name="T5" fmla="*/ 1517 h 3034"/>
              <a:gd name="T6" fmla="*/ 1830 w 2963"/>
              <a:gd name="T7" fmla="*/ 1873 h 3034"/>
              <a:gd name="T8" fmla="*/ 1482 w 2963"/>
              <a:gd name="T9" fmla="*/ 3034 h 3034"/>
              <a:gd name="T10" fmla="*/ 1134 w 2963"/>
              <a:gd name="T11" fmla="*/ 1873 h 3034"/>
              <a:gd name="T12" fmla="*/ 0 w 2963"/>
              <a:gd name="T13" fmla="*/ 1517 h 3034"/>
              <a:gd name="T14" fmla="*/ 1134 w 2963"/>
              <a:gd name="T15" fmla="*/ 1160 h 3034"/>
              <a:gd name="T16" fmla="*/ 1482 w 2963"/>
              <a:gd name="T1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3034">
                <a:moveTo>
                  <a:pt x="1482" y="0"/>
                </a:moveTo>
                <a:lnTo>
                  <a:pt x="1830" y="1160"/>
                </a:lnTo>
                <a:lnTo>
                  <a:pt x="2963" y="1517"/>
                </a:lnTo>
                <a:lnTo>
                  <a:pt x="1830" y="1873"/>
                </a:lnTo>
                <a:lnTo>
                  <a:pt x="1482" y="3034"/>
                </a:lnTo>
                <a:lnTo>
                  <a:pt x="1134" y="1873"/>
                </a:lnTo>
                <a:lnTo>
                  <a:pt x="0" y="1517"/>
                </a:lnTo>
                <a:lnTo>
                  <a:pt x="1134" y="1160"/>
                </a:lnTo>
                <a:lnTo>
                  <a:pt x="1482" y="0"/>
                </a:lnTo>
                <a:close/>
              </a:path>
            </a:pathLst>
          </a:custGeom>
          <a:solidFill>
            <a:schemeClr val="bg1"/>
          </a:solidFill>
          <a:ln>
            <a:noFill/>
          </a:ln>
          <a:effectLst>
            <a:outerShdw blurRad="88900" sx="103000" sy="103000" algn="ctr" rotWithShape="0">
              <a:srgbClr val="59A116"/>
            </a:outerShdw>
          </a:effectLst>
        </p:spPr>
        <p:txBody>
          <a:bodyPr vert="horz" wrap="square" lIns="91440" tIns="45720" rIns="91440" bIns="45720" numCol="1" anchor="t" anchorCtr="0" compatLnSpc="1">
            <a:prstTxWarp prst="textNoShape">
              <a:avLst/>
            </a:prstTxWarp>
          </a:bodyPr>
          <a:lstStyle/>
          <a:p>
            <a:endParaRPr lang="en-US"/>
          </a:p>
        </p:txBody>
      </p:sp>
      <p:sp>
        <p:nvSpPr>
          <p:cNvPr id="65" name="Freeform 5">
            <a:extLst>
              <a:ext uri="{FF2B5EF4-FFF2-40B4-BE49-F238E27FC236}">
                <a16:creationId xmlns:a16="http://schemas.microsoft.com/office/drawing/2014/main" id="{B3834259-14B4-BC60-2C99-1CCE258A3A61}"/>
              </a:ext>
            </a:extLst>
          </p:cNvPr>
          <p:cNvSpPr>
            <a:spLocks/>
          </p:cNvSpPr>
          <p:nvPr/>
        </p:nvSpPr>
        <p:spPr bwMode="auto">
          <a:xfrm>
            <a:off x="9854119" y="1074360"/>
            <a:ext cx="417909" cy="609405"/>
          </a:xfrm>
          <a:custGeom>
            <a:avLst/>
            <a:gdLst>
              <a:gd name="T0" fmla="*/ 1482 w 2963"/>
              <a:gd name="T1" fmla="*/ 0 h 3034"/>
              <a:gd name="T2" fmla="*/ 1830 w 2963"/>
              <a:gd name="T3" fmla="*/ 1160 h 3034"/>
              <a:gd name="T4" fmla="*/ 2963 w 2963"/>
              <a:gd name="T5" fmla="*/ 1517 h 3034"/>
              <a:gd name="T6" fmla="*/ 1830 w 2963"/>
              <a:gd name="T7" fmla="*/ 1873 h 3034"/>
              <a:gd name="T8" fmla="*/ 1482 w 2963"/>
              <a:gd name="T9" fmla="*/ 3034 h 3034"/>
              <a:gd name="T10" fmla="*/ 1134 w 2963"/>
              <a:gd name="T11" fmla="*/ 1873 h 3034"/>
              <a:gd name="T12" fmla="*/ 0 w 2963"/>
              <a:gd name="T13" fmla="*/ 1517 h 3034"/>
              <a:gd name="T14" fmla="*/ 1134 w 2963"/>
              <a:gd name="T15" fmla="*/ 1160 h 3034"/>
              <a:gd name="T16" fmla="*/ 1482 w 2963"/>
              <a:gd name="T1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3034">
                <a:moveTo>
                  <a:pt x="1482" y="0"/>
                </a:moveTo>
                <a:lnTo>
                  <a:pt x="1830" y="1160"/>
                </a:lnTo>
                <a:lnTo>
                  <a:pt x="2963" y="1517"/>
                </a:lnTo>
                <a:lnTo>
                  <a:pt x="1830" y="1873"/>
                </a:lnTo>
                <a:lnTo>
                  <a:pt x="1482" y="3034"/>
                </a:lnTo>
                <a:lnTo>
                  <a:pt x="1134" y="1873"/>
                </a:lnTo>
                <a:lnTo>
                  <a:pt x="0" y="1517"/>
                </a:lnTo>
                <a:lnTo>
                  <a:pt x="1134" y="1160"/>
                </a:lnTo>
                <a:lnTo>
                  <a:pt x="1482" y="0"/>
                </a:lnTo>
                <a:close/>
              </a:path>
            </a:pathLst>
          </a:custGeom>
          <a:solidFill>
            <a:schemeClr val="bg1"/>
          </a:solidFill>
          <a:ln>
            <a:noFill/>
          </a:ln>
          <a:effectLst>
            <a:outerShdw blurRad="88900" sx="103000" sy="103000" algn="ctr" rotWithShape="0">
              <a:srgbClr val="59A116"/>
            </a:outerShdw>
          </a:effectLst>
        </p:spPr>
        <p:txBody>
          <a:bodyPr vert="horz" wrap="square" lIns="91440" tIns="45720" rIns="91440" bIns="45720" numCol="1" anchor="t" anchorCtr="0" compatLnSpc="1">
            <a:prstTxWarp prst="textNoShape">
              <a:avLst/>
            </a:prstTxWarp>
          </a:bodyPr>
          <a:lstStyle/>
          <a:p>
            <a:endParaRPr lang="en-US"/>
          </a:p>
        </p:txBody>
      </p:sp>
      <p:sp>
        <p:nvSpPr>
          <p:cNvPr id="66" name="Freeform 5">
            <a:extLst>
              <a:ext uri="{FF2B5EF4-FFF2-40B4-BE49-F238E27FC236}">
                <a16:creationId xmlns:a16="http://schemas.microsoft.com/office/drawing/2014/main" id="{4A64420F-027F-C53F-B9D7-4A5483C22F52}"/>
              </a:ext>
            </a:extLst>
          </p:cNvPr>
          <p:cNvSpPr>
            <a:spLocks/>
          </p:cNvSpPr>
          <p:nvPr/>
        </p:nvSpPr>
        <p:spPr bwMode="auto">
          <a:xfrm>
            <a:off x="8071810" y="1120244"/>
            <a:ext cx="253972" cy="399810"/>
          </a:xfrm>
          <a:custGeom>
            <a:avLst/>
            <a:gdLst>
              <a:gd name="T0" fmla="*/ 1482 w 2963"/>
              <a:gd name="T1" fmla="*/ 0 h 3034"/>
              <a:gd name="T2" fmla="*/ 1830 w 2963"/>
              <a:gd name="T3" fmla="*/ 1160 h 3034"/>
              <a:gd name="T4" fmla="*/ 2963 w 2963"/>
              <a:gd name="T5" fmla="*/ 1517 h 3034"/>
              <a:gd name="T6" fmla="*/ 1830 w 2963"/>
              <a:gd name="T7" fmla="*/ 1873 h 3034"/>
              <a:gd name="T8" fmla="*/ 1482 w 2963"/>
              <a:gd name="T9" fmla="*/ 3034 h 3034"/>
              <a:gd name="T10" fmla="*/ 1134 w 2963"/>
              <a:gd name="T11" fmla="*/ 1873 h 3034"/>
              <a:gd name="T12" fmla="*/ 0 w 2963"/>
              <a:gd name="T13" fmla="*/ 1517 h 3034"/>
              <a:gd name="T14" fmla="*/ 1134 w 2963"/>
              <a:gd name="T15" fmla="*/ 1160 h 3034"/>
              <a:gd name="T16" fmla="*/ 1482 w 2963"/>
              <a:gd name="T1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3034">
                <a:moveTo>
                  <a:pt x="1482" y="0"/>
                </a:moveTo>
                <a:lnTo>
                  <a:pt x="1830" y="1160"/>
                </a:lnTo>
                <a:lnTo>
                  <a:pt x="2963" y="1517"/>
                </a:lnTo>
                <a:lnTo>
                  <a:pt x="1830" y="1873"/>
                </a:lnTo>
                <a:lnTo>
                  <a:pt x="1482" y="3034"/>
                </a:lnTo>
                <a:lnTo>
                  <a:pt x="1134" y="1873"/>
                </a:lnTo>
                <a:lnTo>
                  <a:pt x="0" y="1517"/>
                </a:lnTo>
                <a:lnTo>
                  <a:pt x="1134" y="1160"/>
                </a:lnTo>
                <a:lnTo>
                  <a:pt x="1482" y="0"/>
                </a:lnTo>
                <a:close/>
              </a:path>
            </a:pathLst>
          </a:custGeom>
          <a:solidFill>
            <a:schemeClr val="bg1"/>
          </a:solidFill>
          <a:ln>
            <a:noFill/>
          </a:ln>
          <a:effectLst>
            <a:outerShdw blurRad="88900" sx="103000" sy="103000" algn="ctr" rotWithShape="0">
              <a:srgbClr val="59A116"/>
            </a:outerShdw>
          </a:effectLst>
        </p:spPr>
        <p:txBody>
          <a:bodyPr vert="horz" wrap="square" lIns="91440" tIns="45720" rIns="91440" bIns="45720" numCol="1" anchor="t" anchorCtr="0" compatLnSpc="1">
            <a:prstTxWarp prst="textNoShape">
              <a:avLst/>
            </a:prstTxWarp>
          </a:bodyPr>
          <a:lstStyle/>
          <a:p>
            <a:endParaRPr lang="en-US"/>
          </a:p>
        </p:txBody>
      </p:sp>
      <p:sp>
        <p:nvSpPr>
          <p:cNvPr id="67" name="Rectangle 66">
            <a:extLst>
              <a:ext uri="{FF2B5EF4-FFF2-40B4-BE49-F238E27FC236}">
                <a16:creationId xmlns:a16="http://schemas.microsoft.com/office/drawing/2014/main" id="{2810F3BC-6CB1-C8CB-03EC-93059E46346C}"/>
              </a:ext>
            </a:extLst>
          </p:cNvPr>
          <p:cNvSpPr/>
          <p:nvPr/>
        </p:nvSpPr>
        <p:spPr>
          <a:xfrm>
            <a:off x="-1681684" y="1424198"/>
            <a:ext cx="1388962" cy="368106"/>
          </a:xfrm>
          <a:prstGeom prst="rect">
            <a:avLst/>
          </a:prstGeom>
          <a:solidFill>
            <a:schemeClr val="tx1">
              <a:lumMod val="85000"/>
              <a:lumOff val="15000"/>
            </a:schemeClr>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r>
              <a:rPr lang="en-US" dirty="0">
                <a:solidFill>
                  <a:schemeClr val="bg1"/>
                </a:solidFill>
              </a:rPr>
              <a:t>PS22-019</a:t>
            </a:r>
          </a:p>
        </p:txBody>
      </p:sp>
    </p:spTree>
    <p:extLst>
      <p:ext uri="{BB962C8B-B14F-4D97-AF65-F5344CB8AC3E}">
        <p14:creationId xmlns:p14="http://schemas.microsoft.com/office/powerpoint/2010/main" val="3366259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29</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EDR as a Compliance Metric (2022) </a:t>
            </a:r>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3DCB63D9-B0E2-0F37-8D95-51CB5EE22240}"/>
              </a:ext>
            </a:extLst>
          </p:cNvPr>
          <p:cNvGrpSpPr/>
          <p:nvPr/>
        </p:nvGrpSpPr>
        <p:grpSpPr>
          <a:xfrm>
            <a:off x="2737020" y="1572886"/>
            <a:ext cx="7032516" cy="4191945"/>
            <a:chOff x="1259786" y="1805629"/>
            <a:chExt cx="7032516" cy="4191945"/>
          </a:xfrm>
        </p:grpSpPr>
        <p:grpSp>
          <p:nvGrpSpPr>
            <p:cNvPr id="3" name="Group 2">
              <a:extLst>
                <a:ext uri="{FF2B5EF4-FFF2-40B4-BE49-F238E27FC236}">
                  <a16:creationId xmlns:a16="http://schemas.microsoft.com/office/drawing/2014/main" id="{D4FB2720-8239-4E70-14B9-D6034D503979}"/>
                </a:ext>
              </a:extLst>
            </p:cNvPr>
            <p:cNvGrpSpPr/>
            <p:nvPr/>
          </p:nvGrpSpPr>
          <p:grpSpPr>
            <a:xfrm>
              <a:off x="1259786" y="1805629"/>
              <a:ext cx="7032516" cy="4191945"/>
              <a:chOff x="1259786" y="1858637"/>
              <a:chExt cx="7032516" cy="4191945"/>
            </a:xfrm>
          </p:grpSpPr>
          <p:pic>
            <p:nvPicPr>
              <p:cNvPr id="6" name="Picture 2">
                <a:extLst>
                  <a:ext uri="{FF2B5EF4-FFF2-40B4-BE49-F238E27FC236}">
                    <a16:creationId xmlns:a16="http://schemas.microsoft.com/office/drawing/2014/main" id="{095490DB-02E2-C90B-CC20-EF05A7D8C8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4" t="5112" r="36003" b="21046"/>
              <a:stretch/>
            </p:blipFill>
            <p:spPr bwMode="auto">
              <a:xfrm>
                <a:off x="1259786" y="1858637"/>
                <a:ext cx="6597923" cy="419194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Rounded Corners 66">
                <a:extLst>
                  <a:ext uri="{FF2B5EF4-FFF2-40B4-BE49-F238E27FC236}">
                    <a16:creationId xmlns:a16="http://schemas.microsoft.com/office/drawing/2014/main" id="{697B0CAA-DB92-65E6-360D-72254621CC4D}"/>
                  </a:ext>
                </a:extLst>
              </p:cNvPr>
              <p:cNvSpPr/>
              <p:nvPr/>
            </p:nvSpPr>
            <p:spPr>
              <a:xfrm>
                <a:off x="3010158" y="2600792"/>
                <a:ext cx="632929" cy="1028310"/>
              </a:xfrm>
              <a:prstGeom prst="roundRect">
                <a:avLst/>
              </a:prstGeom>
              <a:solidFill>
                <a:srgbClr val="F9C837">
                  <a:alpha val="40000"/>
                </a:srgb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sp>
            <p:nvSpPr>
              <p:cNvPr id="10" name="Rectangle: Rounded Corners 67">
                <a:extLst>
                  <a:ext uri="{FF2B5EF4-FFF2-40B4-BE49-F238E27FC236}">
                    <a16:creationId xmlns:a16="http://schemas.microsoft.com/office/drawing/2014/main" id="{8165B8E6-4CD9-B433-2F95-9E243F15C0B3}"/>
                  </a:ext>
                </a:extLst>
              </p:cNvPr>
              <p:cNvSpPr/>
              <p:nvPr/>
            </p:nvSpPr>
            <p:spPr>
              <a:xfrm>
                <a:off x="3693908" y="2607420"/>
                <a:ext cx="632929" cy="1028310"/>
              </a:xfrm>
              <a:prstGeom prst="roundRect">
                <a:avLst/>
              </a:prstGeom>
              <a:solidFill>
                <a:schemeClr val="accent1">
                  <a:lumMod val="60000"/>
                  <a:lumOff val="40000"/>
                  <a:alpha val="40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sp>
            <p:nvSpPr>
              <p:cNvPr id="11" name="Rectangle: Rounded Corners 68">
                <a:extLst>
                  <a:ext uri="{FF2B5EF4-FFF2-40B4-BE49-F238E27FC236}">
                    <a16:creationId xmlns:a16="http://schemas.microsoft.com/office/drawing/2014/main" id="{7DFF5221-9BD8-08EA-A3B1-75643A3EEDCD}"/>
                  </a:ext>
                </a:extLst>
              </p:cNvPr>
              <p:cNvSpPr/>
              <p:nvPr/>
            </p:nvSpPr>
            <p:spPr>
              <a:xfrm>
                <a:off x="4374952" y="2596315"/>
                <a:ext cx="632929" cy="1028310"/>
              </a:xfrm>
              <a:prstGeom prst="roundRect">
                <a:avLst/>
              </a:prstGeom>
              <a:solidFill>
                <a:schemeClr val="tx2">
                  <a:lumMod val="40000"/>
                  <a:lumOff val="60000"/>
                  <a:alpha val="40000"/>
                </a:schemeClr>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sp>
            <p:nvSpPr>
              <p:cNvPr id="12" name="Rectangle 11">
                <a:extLst>
                  <a:ext uri="{FF2B5EF4-FFF2-40B4-BE49-F238E27FC236}">
                    <a16:creationId xmlns:a16="http://schemas.microsoft.com/office/drawing/2014/main" id="{8DAD4495-3915-10FB-8EEA-50CCE7CE5A3C}"/>
                  </a:ext>
                </a:extLst>
              </p:cNvPr>
              <p:cNvSpPr/>
              <p:nvPr/>
            </p:nvSpPr>
            <p:spPr>
              <a:xfrm>
                <a:off x="5447456" y="3310270"/>
                <a:ext cx="1777557" cy="207501"/>
              </a:xfrm>
              <a:prstGeom prst="rect">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grpSp>
            <p:nvGrpSpPr>
              <p:cNvPr id="13" name="Group 12">
                <a:extLst>
                  <a:ext uri="{FF2B5EF4-FFF2-40B4-BE49-F238E27FC236}">
                    <a16:creationId xmlns:a16="http://schemas.microsoft.com/office/drawing/2014/main" id="{F57ADC8B-6FDF-AEE9-8D38-C5AFFBABE168}"/>
                  </a:ext>
                </a:extLst>
              </p:cNvPr>
              <p:cNvGrpSpPr/>
              <p:nvPr/>
            </p:nvGrpSpPr>
            <p:grpSpPr>
              <a:xfrm rot="979746" flipH="1" flipV="1">
                <a:off x="6292710" y="3531366"/>
                <a:ext cx="1999592" cy="1068808"/>
                <a:chOff x="8027824" y="1154294"/>
                <a:chExt cx="3565883" cy="2241923"/>
              </a:xfrm>
            </p:grpSpPr>
            <p:sp>
              <p:nvSpPr>
                <p:cNvPr id="33" name="Oval 32">
                  <a:extLst>
                    <a:ext uri="{FF2B5EF4-FFF2-40B4-BE49-F238E27FC236}">
                      <a16:creationId xmlns:a16="http://schemas.microsoft.com/office/drawing/2014/main" id="{3F5D4C7B-35FF-E537-372B-2C99159C637E}"/>
                    </a:ext>
                  </a:extLst>
                </p:cNvPr>
                <p:cNvSpPr/>
                <p:nvPr/>
              </p:nvSpPr>
              <p:spPr>
                <a:xfrm>
                  <a:off x="8220546" y="1278612"/>
                  <a:ext cx="3194922" cy="1318360"/>
                </a:xfrm>
                <a:prstGeom prst="ellipse">
                  <a:avLst/>
                </a:prstGeom>
                <a:solidFill>
                  <a:schemeClr val="accent5">
                    <a:lumMod val="20000"/>
                    <a:lumOff val="80000"/>
                  </a:schemeClr>
                </a:solidFill>
                <a:ln>
                  <a:solidFill>
                    <a:srgbClr val="54D4D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endParaRPr>
                </a:p>
              </p:txBody>
            </p:sp>
            <p:sp>
              <p:nvSpPr>
                <p:cNvPr id="34" name="Freeform 58">
                  <a:extLst>
                    <a:ext uri="{FF2B5EF4-FFF2-40B4-BE49-F238E27FC236}">
                      <a16:creationId xmlns:a16="http://schemas.microsoft.com/office/drawing/2014/main" id="{FEDDDA5A-EC4E-80D4-5786-5F551C72B3C7}"/>
                    </a:ext>
                  </a:extLst>
                </p:cNvPr>
                <p:cNvSpPr>
                  <a:spLocks/>
                </p:cNvSpPr>
                <p:nvPr/>
              </p:nvSpPr>
              <p:spPr bwMode="auto">
                <a:xfrm>
                  <a:off x="8027824" y="1154294"/>
                  <a:ext cx="3565883" cy="2241923"/>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8DE2E7"/>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34">
                  <a:extLst>
                    <a:ext uri="{FF2B5EF4-FFF2-40B4-BE49-F238E27FC236}">
                      <a16:creationId xmlns:a16="http://schemas.microsoft.com/office/drawing/2014/main" id="{F2FE07A8-724D-533D-98D1-CD28510E3449}"/>
                    </a:ext>
                  </a:extLst>
                </p:cNvPr>
                <p:cNvSpPr/>
                <p:nvPr/>
              </p:nvSpPr>
              <p:spPr>
                <a:xfrm rot="10762562">
                  <a:off x="8633789" y="1575409"/>
                  <a:ext cx="2562044" cy="874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000" b="1" spc="-50" dirty="0">
                      <a:solidFill>
                        <a:schemeClr val="accent3"/>
                      </a:solidFill>
                    </a:rPr>
                    <a:t>All three </a:t>
                  </a:r>
                  <a:r>
                    <a:rPr lang="en-US" sz="1000" b="1" spc="-50" dirty="0">
                      <a:solidFill>
                        <a:schemeClr val="tx1"/>
                      </a:solidFill>
                    </a:rPr>
                    <a:t>compliance </a:t>
                  </a:r>
                  <a:br>
                    <a:rPr lang="en-US" sz="1000" b="1" spc="-50" dirty="0">
                      <a:solidFill>
                        <a:schemeClr val="tx1"/>
                      </a:solidFill>
                    </a:rPr>
                  </a:br>
                  <a:r>
                    <a:rPr lang="en-US" sz="1000" b="1" spc="-50" dirty="0">
                      <a:solidFill>
                        <a:schemeClr val="tx1"/>
                      </a:solidFill>
                    </a:rPr>
                    <a:t>margins (deltas) show zero </a:t>
                  </a:r>
                  <a:br>
                    <a:rPr lang="en-US" sz="1000" b="1" spc="-50" dirty="0">
                      <a:solidFill>
                        <a:schemeClr val="tx1"/>
                      </a:solidFill>
                    </a:rPr>
                  </a:br>
                  <a:r>
                    <a:rPr lang="en-US" sz="1000" b="1" spc="-50" dirty="0">
                      <a:solidFill>
                        <a:schemeClr val="tx1"/>
                      </a:solidFill>
                    </a:rPr>
                    <a:t>or positive values</a:t>
                  </a:r>
                </a:p>
              </p:txBody>
            </p:sp>
          </p:grpSp>
          <p:sp>
            <p:nvSpPr>
              <p:cNvPr id="14" name="Rectangle 13">
                <a:extLst>
                  <a:ext uri="{FF2B5EF4-FFF2-40B4-BE49-F238E27FC236}">
                    <a16:creationId xmlns:a16="http://schemas.microsoft.com/office/drawing/2014/main" id="{0ED3EB73-15FD-BAC8-794F-AD9FF83D2672}"/>
                  </a:ext>
                </a:extLst>
              </p:cNvPr>
              <p:cNvSpPr/>
              <p:nvPr/>
            </p:nvSpPr>
            <p:spPr>
              <a:xfrm>
                <a:off x="1503800" y="3052921"/>
                <a:ext cx="3356431" cy="464850"/>
              </a:xfrm>
              <a:prstGeom prst="rect">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600"/>
                  </a:spcBef>
                </a:pPr>
                <a:endParaRPr lang="en-US" sz="2200" dirty="0">
                  <a:solidFill>
                    <a:schemeClr val="tx1"/>
                  </a:solidFill>
                </a:endParaRPr>
              </a:p>
            </p:txBody>
          </p:sp>
          <p:grpSp>
            <p:nvGrpSpPr>
              <p:cNvPr id="29" name="Group 28">
                <a:extLst>
                  <a:ext uri="{FF2B5EF4-FFF2-40B4-BE49-F238E27FC236}">
                    <a16:creationId xmlns:a16="http://schemas.microsoft.com/office/drawing/2014/main" id="{2FD1907B-4755-366C-8948-A04E272C4B01}"/>
                  </a:ext>
                </a:extLst>
              </p:cNvPr>
              <p:cNvGrpSpPr/>
              <p:nvPr/>
            </p:nvGrpSpPr>
            <p:grpSpPr>
              <a:xfrm rot="777168" flipH="1" flipV="1">
                <a:off x="3934872" y="3594397"/>
                <a:ext cx="2474610" cy="1181141"/>
                <a:chOff x="8605050" y="1496210"/>
                <a:chExt cx="2984410" cy="1890759"/>
              </a:xfrm>
            </p:grpSpPr>
            <p:sp>
              <p:nvSpPr>
                <p:cNvPr id="30" name="Oval 29">
                  <a:extLst>
                    <a:ext uri="{FF2B5EF4-FFF2-40B4-BE49-F238E27FC236}">
                      <a16:creationId xmlns:a16="http://schemas.microsoft.com/office/drawing/2014/main" id="{1BC9924D-F725-8483-6895-78A07C71A983}"/>
                    </a:ext>
                  </a:extLst>
                </p:cNvPr>
                <p:cNvSpPr/>
                <p:nvPr/>
              </p:nvSpPr>
              <p:spPr>
                <a:xfrm rot="464762">
                  <a:off x="8878695" y="1523341"/>
                  <a:ext cx="2557611" cy="1193319"/>
                </a:xfrm>
                <a:prstGeom prst="ellipse">
                  <a:avLst/>
                </a:prstGeom>
                <a:solidFill>
                  <a:schemeClr val="accent2"/>
                </a:solidFill>
                <a:ln w="28575">
                  <a:solidFill>
                    <a:srgbClr val="AEC769"/>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endParaRPr lang="en-US" sz="3200" b="1" spc="-50" dirty="0">
                    <a:solidFill>
                      <a:schemeClr val="tx1"/>
                    </a:solidFill>
                  </a:endParaRPr>
                </a:p>
              </p:txBody>
            </p:sp>
            <p:sp>
              <p:nvSpPr>
                <p:cNvPr id="31" name="Freeform 58">
                  <a:extLst>
                    <a:ext uri="{FF2B5EF4-FFF2-40B4-BE49-F238E27FC236}">
                      <a16:creationId xmlns:a16="http://schemas.microsoft.com/office/drawing/2014/main" id="{3B430F4B-6DD4-0F2C-C91B-35674EA39680}"/>
                    </a:ext>
                  </a:extLst>
                </p:cNvPr>
                <p:cNvSpPr>
                  <a:spLocks/>
                </p:cNvSpPr>
                <p:nvPr/>
              </p:nvSpPr>
              <p:spPr bwMode="auto">
                <a:xfrm rot="221104">
                  <a:off x="8605050" y="1496210"/>
                  <a:ext cx="2984410" cy="1890759"/>
                </a:xfrm>
                <a:custGeom>
                  <a:avLst/>
                  <a:gdLst>
                    <a:gd name="T0" fmla="*/ 5997 w 7067"/>
                    <a:gd name="T1" fmla="*/ 3595 h 4045"/>
                    <a:gd name="T2" fmla="*/ 15 w 7067"/>
                    <a:gd name="T3" fmla="*/ 1443 h 4045"/>
                    <a:gd name="T4" fmla="*/ 3510 w 7067"/>
                    <a:gd name="T5" fmla="*/ 0 h 4045"/>
                    <a:gd name="T6" fmla="*/ 7005 w 7067"/>
                    <a:gd name="T7" fmla="*/ 1443 h 4045"/>
                    <a:gd name="T8" fmla="*/ 3599 w 7067"/>
                    <a:gd name="T9" fmla="*/ 2623 h 4045"/>
                    <a:gd name="T10" fmla="*/ 3590 w 7067"/>
                    <a:gd name="T11" fmla="*/ 2540 h 4045"/>
                    <a:gd name="T12" fmla="*/ 6599 w 7067"/>
                    <a:gd name="T13" fmla="*/ 1491 h 4045"/>
                    <a:gd name="T14" fmla="*/ 3818 w 7067"/>
                    <a:gd name="T15" fmla="*/ 264 h 4045"/>
                    <a:gd name="T16" fmla="*/ 1037 w 7067"/>
                    <a:gd name="T17" fmla="*/ 1491 h 4045"/>
                    <a:gd name="T18" fmla="*/ 6002 w 7067"/>
                    <a:gd name="T19" fmla="*/ 3266 h 4045"/>
                    <a:gd name="T20" fmla="*/ 5997 w 7067"/>
                    <a:gd name="T21" fmla="*/ 2850 h 4045"/>
                    <a:gd name="T22" fmla="*/ 7067 w 7067"/>
                    <a:gd name="T23" fmla="*/ 3448 h 4045"/>
                    <a:gd name="T24" fmla="*/ 5997 w 7067"/>
                    <a:gd name="T25" fmla="*/ 4045 h 4045"/>
                    <a:gd name="T26" fmla="*/ 5997 w 7067"/>
                    <a:gd name="T27" fmla="*/ 3595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7" h="4045">
                      <a:moveTo>
                        <a:pt x="5997" y="3595"/>
                      </a:moveTo>
                      <a:cubicBezTo>
                        <a:pt x="3993" y="3679"/>
                        <a:pt x="47" y="3172"/>
                        <a:pt x="15" y="1443"/>
                      </a:cubicBezTo>
                      <a:cubicBezTo>
                        <a:pt x="0" y="602"/>
                        <a:pt x="1580" y="0"/>
                        <a:pt x="3510" y="0"/>
                      </a:cubicBezTo>
                      <a:cubicBezTo>
                        <a:pt x="5440" y="0"/>
                        <a:pt x="7005" y="646"/>
                        <a:pt x="7005" y="1443"/>
                      </a:cubicBezTo>
                      <a:cubicBezTo>
                        <a:pt x="7005" y="2240"/>
                        <a:pt x="5529" y="2623"/>
                        <a:pt x="3599" y="2623"/>
                      </a:cubicBezTo>
                      <a:lnTo>
                        <a:pt x="3590" y="2540"/>
                      </a:lnTo>
                      <a:cubicBezTo>
                        <a:pt x="5107" y="2540"/>
                        <a:pt x="6599" y="2168"/>
                        <a:pt x="6599" y="1491"/>
                      </a:cubicBezTo>
                      <a:cubicBezTo>
                        <a:pt x="6599" y="813"/>
                        <a:pt x="5354" y="264"/>
                        <a:pt x="3818" y="264"/>
                      </a:cubicBezTo>
                      <a:cubicBezTo>
                        <a:pt x="2282" y="264"/>
                        <a:pt x="1059" y="814"/>
                        <a:pt x="1037" y="1491"/>
                      </a:cubicBezTo>
                      <a:cubicBezTo>
                        <a:pt x="1006" y="2451"/>
                        <a:pt x="4243" y="3272"/>
                        <a:pt x="6002" y="3266"/>
                      </a:cubicBezTo>
                      <a:lnTo>
                        <a:pt x="5997" y="2850"/>
                      </a:lnTo>
                      <a:lnTo>
                        <a:pt x="7067" y="3448"/>
                      </a:lnTo>
                      <a:lnTo>
                        <a:pt x="5997" y="4045"/>
                      </a:lnTo>
                      <a:lnTo>
                        <a:pt x="5997" y="3595"/>
                      </a:lnTo>
                      <a:close/>
                    </a:path>
                  </a:pathLst>
                </a:custGeom>
                <a:solidFill>
                  <a:srgbClr val="AEC769"/>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719145AE-CAAF-5C5B-BD28-95E8717585F9}"/>
                    </a:ext>
                  </a:extLst>
                </p:cNvPr>
                <p:cNvSpPr/>
                <p:nvPr/>
              </p:nvSpPr>
              <p:spPr>
                <a:xfrm rot="11061456">
                  <a:off x="9120779" y="1808986"/>
                  <a:ext cx="2265888" cy="874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lstStyle/>
                <a:p>
                  <a:pPr algn="ctr">
                    <a:lnSpc>
                      <a:spcPct val="85000"/>
                    </a:lnSpc>
                    <a:spcBef>
                      <a:spcPts val="600"/>
                    </a:spcBef>
                  </a:pPr>
                  <a:r>
                    <a:rPr lang="en-US" sz="1100" b="1" spc="-50" dirty="0">
                      <a:solidFill>
                        <a:schemeClr val="accent3"/>
                      </a:solidFill>
                    </a:rPr>
                    <a:t>All three </a:t>
                  </a:r>
                  <a:r>
                    <a:rPr lang="en-US" sz="1100" b="1" spc="-50" dirty="0">
                      <a:solidFill>
                        <a:schemeClr val="tx1"/>
                      </a:solidFill>
                    </a:rPr>
                    <a:t>ratings show </a:t>
                  </a:r>
                  <a:br>
                    <a:rPr lang="en-US" sz="1100" b="1" spc="-50" dirty="0">
                      <a:solidFill>
                        <a:schemeClr val="tx1"/>
                      </a:solidFill>
                    </a:rPr>
                  </a:br>
                  <a:r>
                    <a:rPr lang="en-US" sz="1100" b="1" spc="-50" dirty="0">
                      <a:solidFill>
                        <a:schemeClr val="tx1"/>
                      </a:solidFill>
                    </a:rPr>
                    <a:t>better (lower) rating for </a:t>
                  </a:r>
                  <a:br>
                    <a:rPr lang="en-US" sz="1100" b="1" spc="-50" dirty="0">
                      <a:solidFill>
                        <a:schemeClr val="tx1"/>
                      </a:solidFill>
                    </a:rPr>
                  </a:br>
                  <a:r>
                    <a:rPr lang="en-US" sz="1100" b="1" spc="-50" dirty="0">
                      <a:solidFill>
                        <a:schemeClr val="tx1"/>
                      </a:solidFill>
                    </a:rPr>
                    <a:t>Proposed than Standard</a:t>
                  </a:r>
                </a:p>
              </p:txBody>
            </p:sp>
          </p:grpSp>
        </p:grpSp>
        <p:pic>
          <p:nvPicPr>
            <p:cNvPr id="5" name="Picture 4">
              <a:extLst>
                <a:ext uri="{FF2B5EF4-FFF2-40B4-BE49-F238E27FC236}">
                  <a16:creationId xmlns:a16="http://schemas.microsoft.com/office/drawing/2014/main" id="{515C5F52-0A27-8046-CF2C-CCB5185786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90148" l="8072" r="93722">
                          <a14:foregroundMark x1="8072" y1="59606" x2="8072" y2="59606"/>
                          <a14:foregroundMark x1="30493" y1="90640" x2="30493" y2="90640"/>
                          <a14:foregroundMark x1="90583" y1="8374" x2="90583" y2="8374"/>
                          <a14:foregroundMark x1="93722" y1="5419" x2="93722" y2="5419"/>
                        </a14:backgroundRemoval>
                      </a14:imgEffect>
                    </a14:imgLayer>
                  </a14:imgProps>
                </a:ext>
              </a:extLst>
            </a:blip>
            <a:stretch>
              <a:fillRect/>
            </a:stretch>
          </p:blipFill>
          <p:spPr>
            <a:xfrm>
              <a:off x="3224413" y="3945092"/>
              <a:ext cx="535391" cy="487374"/>
            </a:xfrm>
            <a:prstGeom prst="rect">
              <a:avLst/>
            </a:prstGeom>
          </p:spPr>
        </p:pic>
      </p:grpSp>
    </p:spTree>
    <p:extLst>
      <p:ext uri="{BB962C8B-B14F-4D97-AF65-F5344CB8AC3E}">
        <p14:creationId xmlns:p14="http://schemas.microsoft.com/office/powerpoint/2010/main" val="11856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E4420-E00A-438D-B2CD-A55A27F09C02}"/>
              </a:ext>
            </a:extLst>
          </p:cNvPr>
          <p:cNvPicPr>
            <a:picLocks noChangeAspect="1"/>
          </p:cNvPicPr>
          <p:nvPr/>
        </p:nvPicPr>
        <p:blipFill rotWithShape="1">
          <a:blip r:embed="rId4"/>
          <a:srcRect r="29053" b="3836"/>
          <a:stretch/>
        </p:blipFill>
        <p:spPr>
          <a:xfrm>
            <a:off x="5540630" y="1189329"/>
            <a:ext cx="6016748" cy="5113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E6EC1D8-CD57-481E-80E2-C899C49BF1EC}"/>
              </a:ext>
            </a:extLst>
          </p:cNvPr>
          <p:cNvSpPr/>
          <p:nvPr/>
        </p:nvSpPr>
        <p:spPr>
          <a:xfrm>
            <a:off x="5407014" y="5874404"/>
            <a:ext cx="1016761"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nvGrpSpPr>
          <p:cNvPr id="6" name="Group 5">
            <a:extLst>
              <a:ext uri="{FF2B5EF4-FFF2-40B4-BE49-F238E27FC236}">
                <a16:creationId xmlns:a16="http://schemas.microsoft.com/office/drawing/2014/main" id="{EB53237A-553C-4764-951C-7B4051C7E7E2}"/>
              </a:ext>
            </a:extLst>
          </p:cNvPr>
          <p:cNvGrpSpPr/>
          <p:nvPr/>
        </p:nvGrpSpPr>
        <p:grpSpPr>
          <a:xfrm>
            <a:off x="7177531" y="2529109"/>
            <a:ext cx="2743200" cy="4023360"/>
            <a:chOff x="3570941" y="2550739"/>
            <a:chExt cx="2743200" cy="4026126"/>
          </a:xfrm>
        </p:grpSpPr>
        <p:sp>
          <p:nvSpPr>
            <p:cNvPr id="3" name="Rectangle 2">
              <a:extLst>
                <a:ext uri="{FF2B5EF4-FFF2-40B4-BE49-F238E27FC236}">
                  <a16:creationId xmlns:a16="http://schemas.microsoft.com/office/drawing/2014/main" id="{17A9FDC1-EF49-4E9C-A3D2-458052A5DDE1}"/>
                </a:ext>
              </a:extLst>
            </p:cNvPr>
            <p:cNvSpPr/>
            <p:nvPr/>
          </p:nvSpPr>
          <p:spPr>
            <a:xfrm>
              <a:off x="5228296" y="5895501"/>
              <a:ext cx="522529"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pic>
          <p:nvPicPr>
            <p:cNvPr id="4" name="Picture 5" descr="raise hand function.png">
              <a:extLst>
                <a:ext uri="{FF2B5EF4-FFF2-40B4-BE49-F238E27FC236}">
                  <a16:creationId xmlns:a16="http://schemas.microsoft.com/office/drawing/2014/main" id="{189BC1D1-4A96-4FB5-AD54-90981F3BDA2E}"/>
                </a:ext>
              </a:extLst>
            </p:cNvPr>
            <p:cNvPicPr>
              <a:picLocks noChangeAspect="1"/>
            </p:cNvPicPr>
            <p:nvPr/>
          </p:nvPicPr>
          <p:blipFill>
            <a:blip r:embed="rId5"/>
            <a:stretch>
              <a:fillRect/>
            </a:stretch>
          </p:blipFill>
          <p:spPr>
            <a:xfrm>
              <a:off x="3570941" y="2550739"/>
              <a:ext cx="2743200" cy="2600696"/>
            </a:xfrm>
            <a:prstGeom prst="rect">
              <a:avLst/>
            </a:prstGeom>
            <a:ln w="57150">
              <a:solidFill>
                <a:schemeClr val="accent2"/>
              </a:solidFill>
            </a:ln>
          </p:spPr>
        </p:pic>
      </p:grpSp>
      <p:sp>
        <p:nvSpPr>
          <p:cNvPr id="7" name="Rectangle 6">
            <a:extLst>
              <a:ext uri="{FF2B5EF4-FFF2-40B4-BE49-F238E27FC236}">
                <a16:creationId xmlns:a16="http://schemas.microsoft.com/office/drawing/2014/main" id="{DB47CBCA-874C-4ECC-A85A-22FEC8E0270D}"/>
              </a:ext>
            </a:extLst>
          </p:cNvPr>
          <p:cNvSpPr/>
          <p:nvPr/>
        </p:nvSpPr>
        <p:spPr>
          <a:xfrm>
            <a:off x="9357415" y="5872309"/>
            <a:ext cx="398973" cy="6829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sp>
        <p:nvSpPr>
          <p:cNvPr id="8" name="Rectangle 7">
            <a:extLst>
              <a:ext uri="{FF2B5EF4-FFF2-40B4-BE49-F238E27FC236}">
                <a16:creationId xmlns:a16="http://schemas.microsoft.com/office/drawing/2014/main" id="{74122417-D4E4-5847-B3CD-D0D51F9A0D5F}"/>
              </a:ext>
            </a:extLst>
          </p:cNvPr>
          <p:cNvSpPr/>
          <p:nvPr/>
        </p:nvSpPr>
        <p:spPr>
          <a:xfrm>
            <a:off x="417871" y="1466422"/>
            <a:ext cx="4490867" cy="5078313"/>
          </a:xfrm>
          <a:prstGeom prst="rect">
            <a:avLst/>
          </a:prstGeom>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Please be sure your full name is displayed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Please </a:t>
            </a:r>
            <a:r>
              <a:rPr kumimoji="0" lang="en-US" sz="1800" b="0" i="0" u="none" strike="noStrike" kern="1200" cap="none" spc="0" normalizeH="0" baseline="0" noProof="0">
                <a:ln>
                  <a:noFill/>
                </a:ln>
                <a:solidFill>
                  <a:srgbClr val="8D2B5A"/>
                </a:solidFill>
                <a:effectLst/>
                <a:uLnTx/>
                <a:uFillTx/>
                <a:latin typeface="Arial"/>
                <a:ea typeface="+mn-ea"/>
                <a:cs typeface="Arial"/>
              </a:rPr>
              <a:t>mute </a:t>
            </a:r>
            <a:r>
              <a:rPr kumimoji="0" lang="en-US" sz="1800" b="0" i="0" u="none" strike="noStrike" kern="1200" cap="none" spc="0" normalizeH="0" baseline="0" noProof="0">
                <a:ln>
                  <a:noFill/>
                </a:ln>
                <a:solidFill>
                  <a:srgbClr val="000000"/>
                </a:solidFill>
                <a:effectLst/>
                <a:uLnTx/>
                <a:uFillTx/>
                <a:latin typeface="Arial"/>
                <a:ea typeface="+mn-ea"/>
                <a:cs typeface="Arial"/>
              </a:rPr>
              <a:t>upon joining</a:t>
            </a:r>
            <a:endParaRPr kumimoji="0" lang="en-US" sz="1800" b="0" i="0" u="none" strike="noStrike" kern="1200" cap="none" spc="0" normalizeH="0" baseline="0" noProof="0">
              <a:ln>
                <a:noFill/>
              </a:ln>
              <a:solidFill>
                <a:srgbClr val="000000"/>
              </a:solidFill>
              <a:effectLst/>
              <a:uLnTx/>
              <a:uFillTx/>
              <a:latin typeface="Candara" panose="020E0502030303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Use "</a:t>
            </a:r>
            <a:r>
              <a:rPr kumimoji="0" lang="en-US" sz="1800" b="0" i="0" u="none" strike="noStrike" kern="1200" cap="none" spc="0" normalizeH="0" baseline="0" noProof="0">
                <a:ln>
                  <a:noFill/>
                </a:ln>
                <a:solidFill>
                  <a:srgbClr val="8D2B5A"/>
                </a:solidFill>
                <a:effectLst/>
                <a:uLnTx/>
                <a:uFillTx/>
                <a:latin typeface="Arial"/>
                <a:ea typeface="+mn-ea"/>
                <a:cs typeface="Arial"/>
              </a:rPr>
              <a:t>Chat</a:t>
            </a:r>
            <a:r>
              <a:rPr kumimoji="0" lang="en-US" sz="1800" b="0" i="0" u="none" strike="noStrike" kern="1200" cap="none" spc="0" normalizeH="0" baseline="0" noProof="0">
                <a:ln>
                  <a:noFill/>
                </a:ln>
                <a:solidFill>
                  <a:srgbClr val="000000"/>
                </a:solidFill>
                <a:effectLst/>
                <a:uLnTx/>
                <a:uFillTx/>
                <a:latin typeface="Arial"/>
                <a:ea typeface="+mn-ea"/>
                <a:cs typeface="Arial"/>
              </a:rPr>
              <a:t>“ box to share questions or comments</a:t>
            </a:r>
            <a:br>
              <a:rPr kumimoji="0" lang="en-US" sz="1800" b="0" i="0" u="none" strike="noStrike" kern="1200" cap="none" spc="0" normalizeH="0" baseline="0" noProof="0">
                <a:ln>
                  <a:noFill/>
                </a:ln>
                <a:solidFill>
                  <a:srgbClr val="000000"/>
                </a:solidFill>
                <a:effectLst/>
                <a:uLnTx/>
                <a:uFillTx/>
                <a:latin typeface="Arial"/>
                <a:ea typeface="+mn-ea"/>
                <a:cs typeface="Arial"/>
              </a:rPr>
            </a:b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Under "</a:t>
            </a:r>
            <a:r>
              <a:rPr kumimoji="0" lang="en-US" sz="1800" b="0" i="0" u="none" strike="noStrike" kern="1200" cap="none" spc="0" normalizeH="0" baseline="0" noProof="0">
                <a:ln>
                  <a:noFill/>
                </a:ln>
                <a:solidFill>
                  <a:srgbClr val="8D2B5A"/>
                </a:solidFill>
                <a:effectLst/>
                <a:uLnTx/>
                <a:uFillTx/>
                <a:latin typeface="Arial"/>
                <a:ea typeface="+mn-ea"/>
                <a:cs typeface="Arial"/>
              </a:rPr>
              <a:t>Participant</a:t>
            </a:r>
            <a:r>
              <a:rPr kumimoji="0" lang="en-US" sz="1800" b="0" i="0" u="none" strike="noStrike" kern="1200" cap="none" spc="0" normalizeH="0" baseline="0" noProof="0">
                <a:ln>
                  <a:noFill/>
                </a:ln>
                <a:solidFill>
                  <a:srgbClr val="000000"/>
                </a:solidFill>
                <a:effectLst/>
                <a:uLnTx/>
                <a:uFillTx/>
                <a:latin typeface="Arial"/>
                <a:ea typeface="+mn-ea"/>
                <a:cs typeface="Arial"/>
              </a:rPr>
              <a:t>" select "</a:t>
            </a:r>
            <a:r>
              <a:rPr kumimoji="0" lang="en-US" sz="1800" b="0" i="0" u="none" strike="noStrike" kern="1200" cap="none" spc="0" normalizeH="0" baseline="0" noProof="0">
                <a:ln>
                  <a:noFill/>
                </a:ln>
                <a:solidFill>
                  <a:srgbClr val="8D2B5A"/>
                </a:solidFill>
                <a:effectLst/>
                <a:uLnTx/>
                <a:uFillTx/>
                <a:latin typeface="Arial"/>
                <a:ea typeface="+mn-ea"/>
                <a:cs typeface="Arial"/>
              </a:rPr>
              <a:t>Raise Hand</a:t>
            </a:r>
            <a:r>
              <a:rPr kumimoji="0" lang="en-US" sz="1800" b="0" i="0" u="none" strike="noStrike" kern="1200" cap="none" spc="0" normalizeH="0" baseline="0" noProof="0">
                <a:ln>
                  <a:noFill/>
                </a:ln>
                <a:solidFill>
                  <a:srgbClr val="000000"/>
                </a:solidFill>
                <a:effectLst/>
                <a:uLnTx/>
                <a:uFillTx/>
                <a:latin typeface="Arial"/>
                <a:ea typeface="+mn-ea"/>
                <a:cs typeface="Arial"/>
              </a:rPr>
              <a:t>" </a:t>
            </a:r>
            <a:br>
              <a:rPr kumimoji="0" lang="en-US" sz="1800" b="0" i="0" u="none" strike="noStrike" kern="1200" cap="none" spc="0" normalizeH="0" baseline="0" noProof="0">
                <a:ln>
                  <a:noFill/>
                </a:ln>
                <a:solidFill>
                  <a:srgbClr val="000000"/>
                </a:solidFill>
                <a:effectLst/>
                <a:uLnTx/>
                <a:uFillTx/>
                <a:latin typeface="Arial"/>
                <a:ea typeface="+mn-ea"/>
                <a:cs typeface="Arial"/>
              </a:rPr>
            </a:br>
            <a:r>
              <a:rPr kumimoji="0" lang="en-US" sz="1800" b="0" i="0" u="none" strike="noStrike" kern="1200" cap="none" spc="0" normalizeH="0" baseline="0" noProof="0">
                <a:ln>
                  <a:noFill/>
                </a:ln>
                <a:solidFill>
                  <a:srgbClr val="000000"/>
                </a:solidFill>
                <a:effectLst/>
                <a:uLnTx/>
                <a:uFillTx/>
                <a:latin typeface="Arial"/>
                <a:ea typeface="+mn-ea"/>
                <a:cs typeface="Arial"/>
              </a:rPr>
              <a:t>to share a question or comment verbally</a:t>
            </a:r>
            <a:br>
              <a:rPr kumimoji="0" lang="en-US" sz="1800" b="0" i="0" u="none" strike="noStrike" kern="1200" cap="none" spc="0" normalizeH="0" baseline="0" noProof="0">
                <a:ln>
                  <a:noFill/>
                </a:ln>
                <a:solidFill>
                  <a:srgbClr val="000000"/>
                </a:solidFill>
                <a:effectLst/>
                <a:uLnTx/>
                <a:uFillTx/>
                <a:latin typeface="Arial"/>
                <a:ea typeface="+mn-ea"/>
                <a:cs typeface="Arial"/>
              </a:rPr>
            </a:b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The session may be </a:t>
            </a:r>
            <a:r>
              <a:rPr kumimoji="0" lang="en-US" sz="1800" b="0" i="0" u="none" strike="noStrike" kern="1200" cap="none" spc="0" normalizeH="0" baseline="0" noProof="0">
                <a:ln>
                  <a:noFill/>
                </a:ln>
                <a:solidFill>
                  <a:srgbClr val="85335B"/>
                </a:solidFill>
                <a:effectLst/>
                <a:uLnTx/>
                <a:uFillTx/>
                <a:latin typeface="Arial"/>
                <a:ea typeface="+mn-ea"/>
                <a:cs typeface="Arial"/>
              </a:rPr>
              <a:t>recorded</a:t>
            </a:r>
            <a:r>
              <a:rPr kumimoji="0" lang="en-US" sz="1800" b="0" i="0" u="none" strike="noStrike" kern="1200" cap="none" spc="0" normalizeH="0" baseline="0" noProof="0">
                <a:ln>
                  <a:noFill/>
                </a:ln>
                <a:solidFill>
                  <a:srgbClr val="000000"/>
                </a:solidFill>
                <a:effectLst/>
                <a:uLnTx/>
                <a:uFillTx/>
                <a:latin typeface="Arial"/>
                <a:ea typeface="+mn-ea"/>
                <a:cs typeface="Arial"/>
              </a:rPr>
              <a:t> and posted to 3C-REN's on-demand page. Feel free to ask questions via the chat and keep video off if you want to remain anonymous in the recording.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ndara" panose="020E0502030303020204"/>
              <a:ea typeface="+mn-ea"/>
              <a:cs typeface="Calibri" panose="020F0502020204030204"/>
            </a:endParaRPr>
          </a:p>
        </p:txBody>
      </p:sp>
      <p:sp>
        <p:nvSpPr>
          <p:cNvPr id="9" name="Title 1">
            <a:extLst>
              <a:ext uri="{FF2B5EF4-FFF2-40B4-BE49-F238E27FC236}">
                <a16:creationId xmlns:a16="http://schemas.microsoft.com/office/drawing/2014/main" id="{C2854FE5-AE94-B346-9E6D-BA8122B78D3E}"/>
              </a:ext>
            </a:extLst>
          </p:cNvPr>
          <p:cNvSpPr>
            <a:spLocks noGrp="1"/>
          </p:cNvSpPr>
          <p:nvPr>
            <p:ph type="title"/>
          </p:nvPr>
        </p:nvSpPr>
        <p:spPr>
          <a:xfrm>
            <a:off x="417871" y="314069"/>
            <a:ext cx="10515600" cy="405516"/>
          </a:xfrm>
        </p:spPr>
        <p:txBody>
          <a:bodyPr>
            <a:normAutofit fontScale="90000"/>
          </a:bodyPr>
          <a:lstStyle/>
          <a:p>
            <a:r>
              <a:rPr lang="en-US">
                <a:latin typeface="Arial"/>
                <a:cs typeface="Arial"/>
              </a:rPr>
              <a:t>Zoom Orientation</a:t>
            </a:r>
            <a:endParaRPr lang="en-US"/>
          </a:p>
        </p:txBody>
      </p:sp>
    </p:spTree>
    <p:custDataLst>
      <p:tags r:id="rId1"/>
    </p:custDataLst>
    <p:extLst>
      <p:ext uri="{BB962C8B-B14F-4D97-AF65-F5344CB8AC3E}">
        <p14:creationId xmlns:p14="http://schemas.microsoft.com/office/powerpoint/2010/main" val="1423026569"/>
      </p:ext>
    </p:extLst>
  </p:cSld>
  <p:clrMapOvr>
    <a:masterClrMapping/>
  </p:clrMapOvr>
  <mc:AlternateContent xmlns:mc="http://schemas.openxmlformats.org/markup-compatibility/2006" xmlns:p14="http://schemas.microsoft.com/office/powerpoint/2010/main">
    <mc:Choice Requires="p14">
      <p:transition spd="slow" p14:dur="2000" advTm="83825"/>
    </mc:Choice>
    <mc:Fallback xmlns="">
      <p:transition spd="slow" advTm="838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30</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Compliance Benefit of Heat Pumps &amp; Heat Pump Water Heaters</a:t>
            </a:r>
            <a:endParaRPr lang="en-US" dirty="0"/>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B789E355-2C29-1B40-9B19-7E2C81681A92}"/>
              </a:ext>
            </a:extLst>
          </p:cNvPr>
          <p:cNvSpPr txBox="1"/>
          <p:nvPr/>
        </p:nvSpPr>
        <p:spPr>
          <a:xfrm>
            <a:off x="1194459" y="1840627"/>
            <a:ext cx="9803081" cy="3416320"/>
          </a:xfrm>
          <a:prstGeom prst="rect">
            <a:avLst/>
          </a:prstGeom>
          <a:noFill/>
        </p:spPr>
        <p:txBody>
          <a:bodyPr wrap="square">
            <a:spAutoFit/>
          </a:bodyPr>
          <a:lstStyle/>
          <a:p>
            <a:r>
              <a:rPr lang="en-US" sz="2400" b="1" dirty="0">
                <a:solidFill>
                  <a:schemeClr val="bg1"/>
                </a:solidFill>
                <a:latin typeface="Avenir Book" panose="02000503020000020003" pitchFamily="2" charset="0"/>
              </a:rPr>
              <a:t>Heat Pump:</a:t>
            </a:r>
          </a:p>
          <a:p>
            <a:pPr marL="342900" lvl="2" indent="-342900">
              <a:buFont typeface="Arial" panose="020B0604020202020204" pitchFamily="34" charset="0"/>
              <a:buChar char="•"/>
            </a:pPr>
            <a:r>
              <a:rPr lang="en-US" sz="2400" dirty="0">
                <a:solidFill>
                  <a:schemeClr val="bg1"/>
                </a:solidFill>
                <a:latin typeface="Avenir Book" panose="02000503020000020003" pitchFamily="2" charset="0"/>
              </a:rPr>
              <a:t>Standard Central: 5% Efficiency EDR &amp; 18% Source EDR</a:t>
            </a:r>
          </a:p>
          <a:p>
            <a:pPr marL="342900" lvl="1" indent="-342900">
              <a:buFont typeface="Arial" panose="020B0604020202020204" pitchFamily="34" charset="0"/>
              <a:buChar char="•"/>
            </a:pPr>
            <a:r>
              <a:rPr lang="en-US" sz="2400" dirty="0">
                <a:solidFill>
                  <a:schemeClr val="bg1"/>
                </a:solidFill>
                <a:latin typeface="Avenir Book" panose="02000503020000020003" pitchFamily="2" charset="0"/>
              </a:rPr>
              <a:t>Variable Capacity Heat Pump (VCHP):  17% Efficiency EDR &amp; 24% Source EDR</a:t>
            </a:r>
          </a:p>
          <a:p>
            <a:pPr marL="342900" lvl="1" indent="-342900">
              <a:buFont typeface="Arial" panose="020B0604020202020204" pitchFamily="34" charset="0"/>
              <a:buChar char="•"/>
            </a:pPr>
            <a:endParaRPr lang="en-US" sz="2400" dirty="0">
              <a:solidFill>
                <a:schemeClr val="bg1"/>
              </a:solidFill>
              <a:latin typeface="Avenir Book" panose="02000503020000020003" pitchFamily="2" charset="0"/>
            </a:endParaRPr>
          </a:p>
          <a:p>
            <a:r>
              <a:rPr lang="en-US" sz="2400" b="1" dirty="0">
                <a:solidFill>
                  <a:schemeClr val="bg1"/>
                </a:solidFill>
                <a:latin typeface="Avenir Book" panose="02000503020000020003" pitchFamily="2" charset="0"/>
              </a:rPr>
              <a:t>Heat Pump Water Heater:</a:t>
            </a:r>
          </a:p>
          <a:p>
            <a:pPr marL="342900" lvl="1" indent="-342900">
              <a:buFont typeface="Arial" panose="020B0604020202020204" pitchFamily="34" charset="0"/>
              <a:buChar char="•"/>
            </a:pPr>
            <a:r>
              <a:rPr lang="en-US" sz="2400" dirty="0">
                <a:solidFill>
                  <a:schemeClr val="bg1"/>
                </a:solidFill>
                <a:latin typeface="Avenir Book" panose="02000503020000020003" pitchFamily="2" charset="0"/>
              </a:rPr>
              <a:t>Generic: 8% Efficiency EDR &amp; 8% Source EDR</a:t>
            </a:r>
          </a:p>
          <a:p>
            <a:pPr marL="342900" lvl="1" indent="-342900">
              <a:buFont typeface="Arial" panose="020B0604020202020204" pitchFamily="34" charset="0"/>
              <a:buChar char="•"/>
            </a:pPr>
            <a:r>
              <a:rPr lang="en-US" sz="2400" dirty="0">
                <a:solidFill>
                  <a:schemeClr val="bg1"/>
                </a:solidFill>
                <a:latin typeface="Avenir Book" panose="02000503020000020003" pitchFamily="2" charset="0"/>
              </a:rPr>
              <a:t>NEEA Tier III: 10% Efficiency EDR &amp; 10% Source EDR</a:t>
            </a:r>
          </a:p>
          <a:p>
            <a:pPr marL="342900" lvl="1" indent="-342900">
              <a:buFont typeface="Arial" panose="020B0604020202020204" pitchFamily="34" charset="0"/>
              <a:buChar char="•"/>
            </a:pPr>
            <a:r>
              <a:rPr lang="en-US" sz="2400" dirty="0">
                <a:solidFill>
                  <a:schemeClr val="bg1"/>
                </a:solidFill>
                <a:latin typeface="Avenir Book" panose="02000503020000020003" pitchFamily="2" charset="0"/>
              </a:rPr>
              <a:t>Specific Make/Model: 17% Efficiency EDR &amp; 30% Source EDR</a:t>
            </a:r>
          </a:p>
        </p:txBody>
      </p:sp>
    </p:spTree>
    <p:extLst>
      <p:ext uri="{BB962C8B-B14F-4D97-AF65-F5344CB8AC3E}">
        <p14:creationId xmlns:p14="http://schemas.microsoft.com/office/powerpoint/2010/main" val="2731076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31</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HVAC Heat Pumps Perform Well for Compliance</a:t>
            </a:r>
            <a:endParaRPr lang="en-US" sz="4800" dirty="0"/>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6987B2D-410E-D157-07C0-255CA2F5CBA6}"/>
              </a:ext>
            </a:extLst>
          </p:cNvPr>
          <p:cNvPicPr>
            <a:picLocks noChangeAspect="1"/>
          </p:cNvPicPr>
          <p:nvPr/>
        </p:nvPicPr>
        <p:blipFill>
          <a:blip r:embed="rId5"/>
          <a:stretch>
            <a:fillRect/>
          </a:stretch>
        </p:blipFill>
        <p:spPr>
          <a:xfrm>
            <a:off x="923380" y="1367790"/>
            <a:ext cx="6980662" cy="4819748"/>
          </a:xfrm>
          <a:prstGeom prst="rect">
            <a:avLst/>
          </a:prstGeom>
        </p:spPr>
      </p:pic>
      <p:sp>
        <p:nvSpPr>
          <p:cNvPr id="3" name="TextBox 2">
            <a:extLst>
              <a:ext uri="{FF2B5EF4-FFF2-40B4-BE49-F238E27FC236}">
                <a16:creationId xmlns:a16="http://schemas.microsoft.com/office/drawing/2014/main" id="{2725AB37-79DB-D3C4-9464-53BD7BA398C5}"/>
              </a:ext>
            </a:extLst>
          </p:cNvPr>
          <p:cNvSpPr txBox="1"/>
          <p:nvPr/>
        </p:nvSpPr>
        <p:spPr>
          <a:xfrm>
            <a:off x="8193974" y="1714353"/>
            <a:ext cx="3443467" cy="34163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Compliance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Impact: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Efficiency EDR: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Central HP 2.3 (5%)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VCHP 8.5 (17%)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 EDR: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Central HP 8.2 (18%)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VCHP 10.5 (24%)</a:t>
            </a:r>
          </a:p>
        </p:txBody>
      </p:sp>
    </p:spTree>
    <p:extLst>
      <p:ext uri="{BB962C8B-B14F-4D97-AF65-F5344CB8AC3E}">
        <p14:creationId xmlns:p14="http://schemas.microsoft.com/office/powerpoint/2010/main" val="214705021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32</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NEEA HPWHs Model Better than Gas</a:t>
            </a:r>
            <a:endParaRPr lang="en-US" sz="6000" dirty="0"/>
          </a:p>
        </p:txBody>
      </p:sp>
      <p:pic>
        <p:nvPicPr>
          <p:cNvPr id="26" name="Picture 14">
            <a:extLst>
              <a:ext uri="{FF2B5EF4-FFF2-40B4-BE49-F238E27FC236}">
                <a16:creationId xmlns:a16="http://schemas.microsoft.com/office/drawing/2014/main" id="{70D8AF36-F8D2-BA40-BB05-785FFD303FA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243101" y="55961"/>
            <a:ext cx="852488" cy="854075"/>
          </a:xfrm>
          <a:prstGeom prst="rect">
            <a:avLst/>
          </a:prstGeom>
          <a:noFill/>
          <a:ln>
            <a:noFill/>
          </a:ln>
          <a:effectLst/>
          <a:extLst>
            <a:ext uri="{909E8E84-426E-40DD-AFC4-6F175D3DCCD1}">
              <a14:hiddenFill xmlns:a14="http://schemas.microsoft.com/office/drawing/2010/main">
                <a:solidFill>
                  <a:srgbClr val="70902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2CD98F6-E007-60A8-4F32-4FD0B5E7C9EB}"/>
              </a:ext>
            </a:extLst>
          </p:cNvPr>
          <p:cNvPicPr>
            <a:picLocks noChangeAspect="1"/>
          </p:cNvPicPr>
          <p:nvPr/>
        </p:nvPicPr>
        <p:blipFill>
          <a:blip r:embed="rId4"/>
          <a:stretch>
            <a:fillRect/>
          </a:stretch>
        </p:blipFill>
        <p:spPr>
          <a:xfrm>
            <a:off x="405791" y="1341735"/>
            <a:ext cx="7408173" cy="5096234"/>
          </a:xfrm>
          <a:prstGeom prst="rect">
            <a:avLst/>
          </a:prstGeom>
        </p:spPr>
      </p:pic>
      <p:sp>
        <p:nvSpPr>
          <p:cNvPr id="2" name="TextBox 1">
            <a:extLst>
              <a:ext uri="{FF2B5EF4-FFF2-40B4-BE49-F238E27FC236}">
                <a16:creationId xmlns:a16="http://schemas.microsoft.com/office/drawing/2014/main" id="{F92773AF-97CF-2AD9-E118-D1401BF3E1C5}"/>
              </a:ext>
            </a:extLst>
          </p:cNvPr>
          <p:cNvSpPr txBox="1"/>
          <p:nvPr/>
        </p:nvSpPr>
        <p:spPr>
          <a:xfrm>
            <a:off x="7926546" y="1586121"/>
            <a:ext cx="3859663" cy="4585871"/>
          </a:xfrm>
          <a:prstGeom prst="rect">
            <a:avLst/>
          </a:prstGeom>
          <a:noFill/>
          <a:ln>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Average </a:t>
            </a:r>
          </a:p>
          <a:p>
            <a:pPr algn="ctr"/>
            <a:r>
              <a:rPr lang="en-US" sz="2400" dirty="0">
                <a:solidFill>
                  <a:schemeClr val="bg1"/>
                </a:solidFill>
                <a:latin typeface="Arial" panose="020B0604020202020204" pitchFamily="34" charset="0"/>
                <a:cs typeface="Arial" panose="020B0604020202020204" pitchFamily="34" charset="0"/>
              </a:rPr>
              <a:t>Compliance </a:t>
            </a:r>
          </a:p>
          <a:p>
            <a:pPr algn="ctr"/>
            <a:r>
              <a:rPr lang="en-US" sz="2400" dirty="0">
                <a:solidFill>
                  <a:schemeClr val="bg1"/>
                </a:solidFill>
                <a:latin typeface="Arial" panose="020B0604020202020204" pitchFamily="34" charset="0"/>
                <a:cs typeface="Arial" panose="020B0604020202020204" pitchFamily="34" charset="0"/>
              </a:rPr>
              <a:t>Impact:</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Efficiency EDR:</a:t>
            </a: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Generic 3.2 (8%)</a:t>
            </a: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NEEA Tier III 4.4 (10%)</a:t>
            </a: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Make/Model Specific 7.7 (17%)</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Source EDR:</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Generic 10.0 (8%)</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NEEA Tier III 10.6 (10%)</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Make/Model Specific 11.6 (30%)</a:t>
            </a:r>
          </a:p>
          <a:p>
            <a:pPr marL="742950" lvl="1" indent="-28575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3920904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33</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PV Required on all New SF and MF Buildings</a:t>
            </a:r>
            <a:endParaRPr lang="en-US" sz="7200" dirty="0"/>
          </a:p>
        </p:txBody>
      </p:sp>
      <p:pic>
        <p:nvPicPr>
          <p:cNvPr id="3" name="Picture 2">
            <a:extLst>
              <a:ext uri="{FF2B5EF4-FFF2-40B4-BE49-F238E27FC236}">
                <a16:creationId xmlns:a16="http://schemas.microsoft.com/office/drawing/2014/main" id="{C38D3C37-549E-8343-A622-98C31DD7C4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2182" y="32511"/>
            <a:ext cx="838249" cy="83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A775E916-30E1-79AE-7258-3A54EEF911F2}"/>
              </a:ext>
            </a:extLst>
          </p:cNvPr>
          <p:cNvSpPr txBox="1"/>
          <p:nvPr/>
        </p:nvSpPr>
        <p:spPr>
          <a:xfrm>
            <a:off x="9188146" y="305362"/>
            <a:ext cx="2034036" cy="369332"/>
          </a:xfrm>
          <a:prstGeom prst="rect">
            <a:avLst/>
          </a:prstGeom>
          <a:noFill/>
        </p:spPr>
        <p:txBody>
          <a:bodyPr wrap="square">
            <a:spAutoFit/>
          </a:bodyPr>
          <a:lstStyle/>
          <a:p>
            <a:pPr algn="r">
              <a:buClrTx/>
            </a:pPr>
            <a:r>
              <a:rPr lang="en-US" sz="1800" kern="1200" dirty="0">
                <a:solidFill>
                  <a:schemeClr val="bg1"/>
                </a:solidFill>
                <a:latin typeface="Avenir Book" panose="02000503020000020003" pitchFamily="2" charset="0"/>
                <a:ea typeface="+mn-ea"/>
                <a:cs typeface="+mn-cs"/>
              </a:rPr>
              <a:t>§150.1(c)14</a:t>
            </a:r>
          </a:p>
        </p:txBody>
      </p:sp>
      <p:graphicFrame>
        <p:nvGraphicFramePr>
          <p:cNvPr id="8" name="Table 8">
            <a:extLst>
              <a:ext uri="{FF2B5EF4-FFF2-40B4-BE49-F238E27FC236}">
                <a16:creationId xmlns:a16="http://schemas.microsoft.com/office/drawing/2014/main" id="{5FD02744-57D4-115D-FD52-46B1849EFF83}"/>
              </a:ext>
            </a:extLst>
          </p:cNvPr>
          <p:cNvGraphicFramePr>
            <a:graphicFrameLocks/>
          </p:cNvGraphicFramePr>
          <p:nvPr>
            <p:extLst>
              <p:ext uri="{D42A27DB-BD31-4B8C-83A1-F6EECF244321}">
                <p14:modId xmlns:p14="http://schemas.microsoft.com/office/powerpoint/2010/main" val="2343424843"/>
              </p:ext>
            </p:extLst>
          </p:nvPr>
        </p:nvGraphicFramePr>
        <p:xfrm>
          <a:off x="1095101" y="1329738"/>
          <a:ext cx="4451792" cy="5209834"/>
        </p:xfrm>
        <a:graphic>
          <a:graphicData uri="http://schemas.openxmlformats.org/drawingml/2006/table">
            <a:tbl>
              <a:tblPr firstRow="1" bandRow="1"/>
              <a:tblGrid>
                <a:gridCol w="1483931">
                  <a:extLst>
                    <a:ext uri="{9D8B030D-6E8A-4147-A177-3AD203B41FA5}">
                      <a16:colId xmlns:a16="http://schemas.microsoft.com/office/drawing/2014/main" val="4046061120"/>
                    </a:ext>
                  </a:extLst>
                </a:gridCol>
                <a:gridCol w="942798">
                  <a:extLst>
                    <a:ext uri="{9D8B030D-6E8A-4147-A177-3AD203B41FA5}">
                      <a16:colId xmlns:a16="http://schemas.microsoft.com/office/drawing/2014/main" val="2154207314"/>
                    </a:ext>
                  </a:extLst>
                </a:gridCol>
                <a:gridCol w="2025063">
                  <a:extLst>
                    <a:ext uri="{9D8B030D-6E8A-4147-A177-3AD203B41FA5}">
                      <a16:colId xmlns:a16="http://schemas.microsoft.com/office/drawing/2014/main" val="357804513"/>
                    </a:ext>
                  </a:extLst>
                </a:gridCol>
              </a:tblGrid>
              <a:tr h="454954">
                <a:tc>
                  <a:txBody>
                    <a:bodyPr/>
                    <a:lstStyle/>
                    <a:p>
                      <a:pPr algn="ctr"/>
                      <a:r>
                        <a:rPr lang="en-US" b="1" dirty="0">
                          <a:latin typeface="Avenir Book" panose="02000503020000020003" pitchFamily="2" charset="0"/>
                        </a:rPr>
                        <a:t>Climate Zone</a:t>
                      </a:r>
                    </a:p>
                  </a:txBody>
                  <a:tcPr marL="45720" marR="45720" anchor="ctr">
                    <a:solidFill>
                      <a:schemeClr val="bg1"/>
                    </a:solidFill>
                  </a:tcPr>
                </a:tc>
                <a:tc>
                  <a:txBody>
                    <a:bodyPr/>
                    <a:lstStyle/>
                    <a:p>
                      <a:pPr algn="ctr"/>
                      <a:r>
                        <a:rPr lang="en-US" b="1" dirty="0">
                          <a:latin typeface="Avenir Book" panose="02000503020000020003" pitchFamily="2" charset="0"/>
                        </a:rPr>
                        <a:t>A – CFA</a:t>
                      </a:r>
                    </a:p>
                  </a:txBody>
                  <a:tcPr marL="45720" marR="45720" anchor="ctr">
                    <a:solidFill>
                      <a:schemeClr val="bg1"/>
                    </a:solidFill>
                  </a:tcPr>
                </a:tc>
                <a:tc>
                  <a:txBody>
                    <a:bodyPr/>
                    <a:lstStyle/>
                    <a:p>
                      <a:pPr algn="ctr"/>
                      <a:r>
                        <a:rPr lang="en-US" b="1" dirty="0">
                          <a:latin typeface="Avenir Book" panose="02000503020000020003" pitchFamily="2" charset="0"/>
                        </a:rPr>
                        <a:t>B – Dwelling Units</a:t>
                      </a:r>
                    </a:p>
                  </a:txBody>
                  <a:tcPr marL="45720" marR="45720" anchor="ctr">
                    <a:solidFill>
                      <a:schemeClr val="bg1"/>
                    </a:solidFill>
                  </a:tcPr>
                </a:tc>
                <a:extLst>
                  <a:ext uri="{0D108BD9-81ED-4DB2-BD59-A6C34878D82A}">
                    <a16:rowId xmlns:a16="http://schemas.microsoft.com/office/drawing/2014/main" val="138949387"/>
                  </a:ext>
                </a:extLst>
              </a:tr>
              <a:tr h="288828">
                <a:tc>
                  <a:txBody>
                    <a:bodyPr/>
                    <a:lstStyle/>
                    <a:p>
                      <a:pPr algn="ctr"/>
                      <a:r>
                        <a:rPr lang="en-US" sz="1350" dirty="0">
                          <a:latin typeface="Avenir Book" panose="02000503020000020003" pitchFamily="2" charset="0"/>
                        </a:rPr>
                        <a:t>1</a:t>
                      </a:r>
                    </a:p>
                  </a:txBody>
                  <a:tcPr marL="45720" marR="45720" anchor="ctr">
                    <a:solidFill>
                      <a:schemeClr val="bg1"/>
                    </a:solidFill>
                  </a:tcPr>
                </a:tc>
                <a:tc>
                  <a:txBody>
                    <a:bodyPr/>
                    <a:lstStyle/>
                    <a:p>
                      <a:pPr algn="ctr"/>
                      <a:r>
                        <a:rPr lang="en-US" sz="1350" dirty="0">
                          <a:latin typeface="Avenir Book" panose="02000503020000020003" pitchFamily="2" charset="0"/>
                        </a:rPr>
                        <a:t>0.793</a:t>
                      </a:r>
                    </a:p>
                  </a:txBody>
                  <a:tcPr marL="45720" marR="45720" anchor="ctr">
                    <a:solidFill>
                      <a:schemeClr val="bg1"/>
                    </a:solidFill>
                  </a:tcPr>
                </a:tc>
                <a:tc>
                  <a:txBody>
                    <a:bodyPr/>
                    <a:lstStyle/>
                    <a:p>
                      <a:pPr algn="ctr"/>
                      <a:r>
                        <a:rPr lang="en-US" sz="1350" dirty="0">
                          <a:latin typeface="Avenir Book" panose="02000503020000020003" pitchFamily="2" charset="0"/>
                        </a:rPr>
                        <a:t>1.27</a:t>
                      </a:r>
                    </a:p>
                  </a:txBody>
                  <a:tcPr marL="45720" marR="45720" anchor="ctr">
                    <a:solidFill>
                      <a:schemeClr val="bg1"/>
                    </a:solidFill>
                  </a:tcPr>
                </a:tc>
                <a:extLst>
                  <a:ext uri="{0D108BD9-81ED-4DB2-BD59-A6C34878D82A}">
                    <a16:rowId xmlns:a16="http://schemas.microsoft.com/office/drawing/2014/main" val="2333369063"/>
                  </a:ext>
                </a:extLst>
              </a:tr>
              <a:tr h="288828">
                <a:tc>
                  <a:txBody>
                    <a:bodyPr/>
                    <a:lstStyle/>
                    <a:p>
                      <a:pPr algn="ctr"/>
                      <a:r>
                        <a:rPr lang="en-US" sz="1350" dirty="0">
                          <a:latin typeface="Avenir Book" panose="02000503020000020003" pitchFamily="2" charset="0"/>
                        </a:rPr>
                        <a:t>2</a:t>
                      </a:r>
                    </a:p>
                  </a:txBody>
                  <a:tcPr marL="45720" marR="45720" anchor="ctr">
                    <a:solidFill>
                      <a:schemeClr val="bg1"/>
                    </a:solidFill>
                  </a:tcPr>
                </a:tc>
                <a:tc>
                  <a:txBody>
                    <a:bodyPr/>
                    <a:lstStyle/>
                    <a:p>
                      <a:pPr algn="ctr"/>
                      <a:r>
                        <a:rPr lang="en-US" sz="1350" dirty="0">
                          <a:latin typeface="Avenir Book" panose="02000503020000020003" pitchFamily="2" charset="0"/>
                        </a:rPr>
                        <a:t>0.621</a:t>
                      </a:r>
                    </a:p>
                  </a:txBody>
                  <a:tcPr marL="45720" marR="45720" anchor="ctr">
                    <a:solidFill>
                      <a:schemeClr val="bg1"/>
                    </a:solidFill>
                  </a:tcPr>
                </a:tc>
                <a:tc>
                  <a:txBody>
                    <a:bodyPr/>
                    <a:lstStyle/>
                    <a:p>
                      <a:pPr algn="ctr"/>
                      <a:r>
                        <a:rPr lang="en-US" sz="1350" dirty="0">
                          <a:latin typeface="Avenir Book" panose="02000503020000020003" pitchFamily="2" charset="0"/>
                        </a:rPr>
                        <a:t>1.22</a:t>
                      </a:r>
                    </a:p>
                  </a:txBody>
                  <a:tcPr marL="45720" marR="45720" anchor="ctr">
                    <a:solidFill>
                      <a:schemeClr val="bg1"/>
                    </a:solidFill>
                  </a:tcPr>
                </a:tc>
                <a:extLst>
                  <a:ext uri="{0D108BD9-81ED-4DB2-BD59-A6C34878D82A}">
                    <a16:rowId xmlns:a16="http://schemas.microsoft.com/office/drawing/2014/main" val="1155589996"/>
                  </a:ext>
                </a:extLst>
              </a:tr>
              <a:tr h="288828">
                <a:tc>
                  <a:txBody>
                    <a:bodyPr/>
                    <a:lstStyle/>
                    <a:p>
                      <a:pPr algn="ctr"/>
                      <a:r>
                        <a:rPr lang="en-US" sz="1350" dirty="0">
                          <a:latin typeface="Avenir Book" panose="02000503020000020003" pitchFamily="2" charset="0"/>
                        </a:rPr>
                        <a:t>3</a:t>
                      </a:r>
                    </a:p>
                  </a:txBody>
                  <a:tcPr marL="45720" marR="45720" anchor="ctr">
                    <a:solidFill>
                      <a:schemeClr val="bg1"/>
                    </a:solidFill>
                  </a:tcPr>
                </a:tc>
                <a:tc>
                  <a:txBody>
                    <a:bodyPr/>
                    <a:lstStyle/>
                    <a:p>
                      <a:pPr algn="ctr"/>
                      <a:r>
                        <a:rPr lang="en-US" sz="1350" dirty="0">
                          <a:latin typeface="Avenir Book" panose="02000503020000020003" pitchFamily="2" charset="0"/>
                        </a:rPr>
                        <a:t>0.628</a:t>
                      </a:r>
                    </a:p>
                  </a:txBody>
                  <a:tcPr marL="45720" marR="45720" anchor="ctr">
                    <a:solidFill>
                      <a:schemeClr val="bg1"/>
                    </a:solidFill>
                  </a:tcPr>
                </a:tc>
                <a:tc>
                  <a:txBody>
                    <a:bodyPr/>
                    <a:lstStyle/>
                    <a:p>
                      <a:pPr algn="ctr"/>
                      <a:r>
                        <a:rPr lang="en-US" sz="1350" dirty="0">
                          <a:latin typeface="Avenir Book" panose="02000503020000020003" pitchFamily="2" charset="0"/>
                        </a:rPr>
                        <a:t>1.12</a:t>
                      </a:r>
                    </a:p>
                  </a:txBody>
                  <a:tcPr marL="45720" marR="45720" anchor="ctr">
                    <a:solidFill>
                      <a:schemeClr val="bg1"/>
                    </a:solidFill>
                  </a:tcPr>
                </a:tc>
                <a:extLst>
                  <a:ext uri="{0D108BD9-81ED-4DB2-BD59-A6C34878D82A}">
                    <a16:rowId xmlns:a16="http://schemas.microsoft.com/office/drawing/2014/main" val="4284264017"/>
                  </a:ext>
                </a:extLst>
              </a:tr>
              <a:tr h="288828">
                <a:tc>
                  <a:txBody>
                    <a:bodyPr/>
                    <a:lstStyle/>
                    <a:p>
                      <a:pPr algn="ctr"/>
                      <a:r>
                        <a:rPr lang="en-US" sz="1350" dirty="0">
                          <a:latin typeface="Avenir Book" panose="02000503020000020003" pitchFamily="2" charset="0"/>
                        </a:rPr>
                        <a:t>4</a:t>
                      </a:r>
                    </a:p>
                  </a:txBody>
                  <a:tcPr marL="45720" marR="45720" anchor="ctr">
                    <a:solidFill>
                      <a:schemeClr val="bg1"/>
                    </a:solidFill>
                  </a:tcPr>
                </a:tc>
                <a:tc>
                  <a:txBody>
                    <a:bodyPr/>
                    <a:lstStyle/>
                    <a:p>
                      <a:pPr algn="ctr"/>
                      <a:r>
                        <a:rPr lang="en-US" sz="1350" dirty="0">
                          <a:latin typeface="Avenir Book" panose="02000503020000020003" pitchFamily="2" charset="0"/>
                        </a:rPr>
                        <a:t>0.586</a:t>
                      </a:r>
                    </a:p>
                  </a:txBody>
                  <a:tcPr marL="45720" marR="45720" anchor="ctr">
                    <a:solidFill>
                      <a:schemeClr val="bg1"/>
                    </a:solidFill>
                  </a:tcPr>
                </a:tc>
                <a:tc>
                  <a:txBody>
                    <a:bodyPr/>
                    <a:lstStyle/>
                    <a:p>
                      <a:pPr algn="ctr"/>
                      <a:r>
                        <a:rPr lang="en-US" sz="1350" dirty="0">
                          <a:latin typeface="Avenir Book" panose="02000503020000020003" pitchFamily="2" charset="0"/>
                        </a:rPr>
                        <a:t>1.21</a:t>
                      </a:r>
                    </a:p>
                  </a:txBody>
                  <a:tcPr marL="45720" marR="45720" anchor="ctr">
                    <a:solidFill>
                      <a:schemeClr val="bg1"/>
                    </a:solidFill>
                  </a:tcPr>
                </a:tc>
                <a:extLst>
                  <a:ext uri="{0D108BD9-81ED-4DB2-BD59-A6C34878D82A}">
                    <a16:rowId xmlns:a16="http://schemas.microsoft.com/office/drawing/2014/main" val="3650379802"/>
                  </a:ext>
                </a:extLst>
              </a:tr>
              <a:tr h="288828">
                <a:tc>
                  <a:txBody>
                    <a:bodyPr/>
                    <a:lstStyle/>
                    <a:p>
                      <a:pPr algn="ctr"/>
                      <a:r>
                        <a:rPr lang="en-US" sz="1350" dirty="0">
                          <a:latin typeface="Avenir Book" panose="02000503020000020003" pitchFamily="2" charset="0"/>
                        </a:rPr>
                        <a:t>5</a:t>
                      </a:r>
                    </a:p>
                  </a:txBody>
                  <a:tcPr marL="45720" marR="45720" anchor="ctr">
                    <a:solidFill>
                      <a:schemeClr val="bg1"/>
                    </a:solidFill>
                  </a:tcPr>
                </a:tc>
                <a:tc>
                  <a:txBody>
                    <a:bodyPr/>
                    <a:lstStyle/>
                    <a:p>
                      <a:pPr algn="ctr"/>
                      <a:r>
                        <a:rPr lang="en-US" sz="1350" dirty="0">
                          <a:latin typeface="Avenir Book" panose="02000503020000020003" pitchFamily="2" charset="0"/>
                        </a:rPr>
                        <a:t>0.585</a:t>
                      </a:r>
                    </a:p>
                  </a:txBody>
                  <a:tcPr marL="45720" marR="45720" anchor="ctr">
                    <a:solidFill>
                      <a:schemeClr val="bg1"/>
                    </a:solidFill>
                  </a:tcPr>
                </a:tc>
                <a:tc>
                  <a:txBody>
                    <a:bodyPr/>
                    <a:lstStyle/>
                    <a:p>
                      <a:pPr algn="ctr"/>
                      <a:r>
                        <a:rPr lang="en-US" sz="1350" dirty="0">
                          <a:latin typeface="Avenir Book" panose="02000503020000020003" pitchFamily="2" charset="0"/>
                        </a:rPr>
                        <a:t>1.06</a:t>
                      </a:r>
                    </a:p>
                  </a:txBody>
                  <a:tcPr marL="45720" marR="45720" anchor="ctr">
                    <a:solidFill>
                      <a:schemeClr val="bg1"/>
                    </a:solidFill>
                  </a:tcPr>
                </a:tc>
                <a:extLst>
                  <a:ext uri="{0D108BD9-81ED-4DB2-BD59-A6C34878D82A}">
                    <a16:rowId xmlns:a16="http://schemas.microsoft.com/office/drawing/2014/main" val="3125454465"/>
                  </a:ext>
                </a:extLst>
              </a:tr>
              <a:tr h="288828">
                <a:tc>
                  <a:txBody>
                    <a:bodyPr/>
                    <a:lstStyle/>
                    <a:p>
                      <a:pPr algn="ctr"/>
                      <a:r>
                        <a:rPr lang="en-US" sz="1350" dirty="0">
                          <a:latin typeface="Avenir Book" panose="02000503020000020003" pitchFamily="2" charset="0"/>
                        </a:rPr>
                        <a:t>6</a:t>
                      </a:r>
                    </a:p>
                  </a:txBody>
                  <a:tcPr marL="45720" marR="45720" anchor="ctr">
                    <a:solidFill>
                      <a:schemeClr val="bg1"/>
                    </a:solidFill>
                  </a:tcPr>
                </a:tc>
                <a:tc>
                  <a:txBody>
                    <a:bodyPr/>
                    <a:lstStyle/>
                    <a:p>
                      <a:pPr algn="ctr"/>
                      <a:r>
                        <a:rPr lang="en-US" sz="1350" dirty="0">
                          <a:latin typeface="Avenir Book" panose="02000503020000020003" pitchFamily="2" charset="0"/>
                        </a:rPr>
                        <a:t>0.594</a:t>
                      </a:r>
                    </a:p>
                  </a:txBody>
                  <a:tcPr marL="45720" marR="45720" anchor="ctr">
                    <a:solidFill>
                      <a:schemeClr val="bg1"/>
                    </a:solidFill>
                  </a:tcPr>
                </a:tc>
                <a:tc>
                  <a:txBody>
                    <a:bodyPr/>
                    <a:lstStyle/>
                    <a:p>
                      <a:pPr algn="ctr"/>
                      <a:r>
                        <a:rPr lang="en-US" sz="1350" dirty="0">
                          <a:latin typeface="Avenir Book" panose="02000503020000020003" pitchFamily="2" charset="0"/>
                        </a:rPr>
                        <a:t>1.23</a:t>
                      </a:r>
                    </a:p>
                  </a:txBody>
                  <a:tcPr marL="45720" marR="45720" anchor="ctr">
                    <a:solidFill>
                      <a:schemeClr val="bg1"/>
                    </a:solidFill>
                  </a:tcPr>
                </a:tc>
                <a:extLst>
                  <a:ext uri="{0D108BD9-81ED-4DB2-BD59-A6C34878D82A}">
                    <a16:rowId xmlns:a16="http://schemas.microsoft.com/office/drawing/2014/main" val="2055273809"/>
                  </a:ext>
                </a:extLst>
              </a:tr>
              <a:tr h="288828">
                <a:tc>
                  <a:txBody>
                    <a:bodyPr/>
                    <a:lstStyle/>
                    <a:p>
                      <a:pPr algn="ctr"/>
                      <a:r>
                        <a:rPr lang="en-US" sz="1350" dirty="0">
                          <a:latin typeface="Avenir Book" panose="02000503020000020003" pitchFamily="2" charset="0"/>
                        </a:rPr>
                        <a:t>7</a:t>
                      </a:r>
                    </a:p>
                  </a:txBody>
                  <a:tcPr marL="45720" marR="45720" anchor="ctr">
                    <a:solidFill>
                      <a:schemeClr val="bg1"/>
                    </a:solidFill>
                  </a:tcPr>
                </a:tc>
                <a:tc>
                  <a:txBody>
                    <a:bodyPr/>
                    <a:lstStyle/>
                    <a:p>
                      <a:pPr algn="ctr"/>
                      <a:r>
                        <a:rPr lang="en-US" sz="1350" dirty="0">
                          <a:latin typeface="Avenir Book" panose="02000503020000020003" pitchFamily="2" charset="0"/>
                        </a:rPr>
                        <a:t>0.572</a:t>
                      </a:r>
                    </a:p>
                  </a:txBody>
                  <a:tcPr marL="45720" marR="45720" anchor="ctr">
                    <a:solidFill>
                      <a:schemeClr val="bg1"/>
                    </a:solidFill>
                  </a:tcPr>
                </a:tc>
                <a:tc>
                  <a:txBody>
                    <a:bodyPr/>
                    <a:lstStyle/>
                    <a:p>
                      <a:pPr algn="ctr"/>
                      <a:r>
                        <a:rPr lang="en-US" sz="1350" dirty="0">
                          <a:latin typeface="Avenir Book" panose="02000503020000020003" pitchFamily="2" charset="0"/>
                        </a:rPr>
                        <a:t>1.15</a:t>
                      </a:r>
                    </a:p>
                  </a:txBody>
                  <a:tcPr marL="45720" marR="45720" anchor="ctr">
                    <a:solidFill>
                      <a:schemeClr val="bg1"/>
                    </a:solidFill>
                  </a:tcPr>
                </a:tc>
                <a:extLst>
                  <a:ext uri="{0D108BD9-81ED-4DB2-BD59-A6C34878D82A}">
                    <a16:rowId xmlns:a16="http://schemas.microsoft.com/office/drawing/2014/main" val="4152011294"/>
                  </a:ext>
                </a:extLst>
              </a:tr>
              <a:tr h="288828">
                <a:tc>
                  <a:txBody>
                    <a:bodyPr/>
                    <a:lstStyle/>
                    <a:p>
                      <a:pPr algn="ctr"/>
                      <a:r>
                        <a:rPr lang="en-US" sz="1350" dirty="0">
                          <a:latin typeface="Avenir Book" panose="02000503020000020003" pitchFamily="2" charset="0"/>
                        </a:rPr>
                        <a:t>8</a:t>
                      </a:r>
                    </a:p>
                  </a:txBody>
                  <a:tcPr marL="45720" marR="45720" anchor="ctr">
                    <a:solidFill>
                      <a:schemeClr val="bg1"/>
                    </a:solidFill>
                  </a:tcPr>
                </a:tc>
                <a:tc>
                  <a:txBody>
                    <a:bodyPr/>
                    <a:lstStyle/>
                    <a:p>
                      <a:pPr algn="ctr"/>
                      <a:r>
                        <a:rPr lang="en-US" sz="1350" dirty="0">
                          <a:latin typeface="Avenir Book" panose="02000503020000020003" pitchFamily="2" charset="0"/>
                        </a:rPr>
                        <a:t>0.586</a:t>
                      </a:r>
                    </a:p>
                  </a:txBody>
                  <a:tcPr marL="45720" marR="45720" anchor="ctr">
                    <a:solidFill>
                      <a:schemeClr val="bg1"/>
                    </a:solidFill>
                  </a:tcPr>
                </a:tc>
                <a:tc>
                  <a:txBody>
                    <a:bodyPr/>
                    <a:lstStyle/>
                    <a:p>
                      <a:pPr algn="ctr"/>
                      <a:r>
                        <a:rPr lang="en-US" sz="1350" dirty="0">
                          <a:latin typeface="Avenir Book" panose="02000503020000020003" pitchFamily="2" charset="0"/>
                        </a:rPr>
                        <a:t>1.37</a:t>
                      </a:r>
                    </a:p>
                  </a:txBody>
                  <a:tcPr marL="45720" marR="45720" anchor="ctr">
                    <a:solidFill>
                      <a:schemeClr val="bg1"/>
                    </a:solidFill>
                  </a:tcPr>
                </a:tc>
                <a:extLst>
                  <a:ext uri="{0D108BD9-81ED-4DB2-BD59-A6C34878D82A}">
                    <a16:rowId xmlns:a16="http://schemas.microsoft.com/office/drawing/2014/main" val="820422089"/>
                  </a:ext>
                </a:extLst>
              </a:tr>
              <a:tr h="288828">
                <a:tc>
                  <a:txBody>
                    <a:bodyPr/>
                    <a:lstStyle/>
                    <a:p>
                      <a:pPr algn="ctr"/>
                      <a:r>
                        <a:rPr lang="en-US" sz="1350" dirty="0">
                          <a:latin typeface="Avenir Book" panose="02000503020000020003" pitchFamily="2" charset="0"/>
                        </a:rPr>
                        <a:t>9</a:t>
                      </a:r>
                    </a:p>
                  </a:txBody>
                  <a:tcPr marL="45720" marR="45720" anchor="ctr">
                    <a:solidFill>
                      <a:schemeClr val="bg1"/>
                    </a:solidFill>
                  </a:tcPr>
                </a:tc>
                <a:tc>
                  <a:txBody>
                    <a:bodyPr/>
                    <a:lstStyle/>
                    <a:p>
                      <a:pPr algn="ctr"/>
                      <a:r>
                        <a:rPr lang="en-US" sz="1350" dirty="0">
                          <a:latin typeface="Avenir Book" panose="02000503020000020003" pitchFamily="2" charset="0"/>
                        </a:rPr>
                        <a:t>0.613</a:t>
                      </a:r>
                    </a:p>
                  </a:txBody>
                  <a:tcPr marL="45720" marR="45720" anchor="ctr">
                    <a:solidFill>
                      <a:schemeClr val="bg1"/>
                    </a:solidFill>
                  </a:tcPr>
                </a:tc>
                <a:tc>
                  <a:txBody>
                    <a:bodyPr/>
                    <a:lstStyle/>
                    <a:p>
                      <a:pPr algn="ctr"/>
                      <a:r>
                        <a:rPr lang="en-US" sz="1350" dirty="0">
                          <a:latin typeface="Avenir Book" panose="02000503020000020003" pitchFamily="2" charset="0"/>
                        </a:rPr>
                        <a:t>1.36</a:t>
                      </a:r>
                    </a:p>
                  </a:txBody>
                  <a:tcPr marL="45720" marR="45720" anchor="ctr">
                    <a:solidFill>
                      <a:schemeClr val="bg1"/>
                    </a:solidFill>
                  </a:tcPr>
                </a:tc>
                <a:extLst>
                  <a:ext uri="{0D108BD9-81ED-4DB2-BD59-A6C34878D82A}">
                    <a16:rowId xmlns:a16="http://schemas.microsoft.com/office/drawing/2014/main" val="400953513"/>
                  </a:ext>
                </a:extLst>
              </a:tr>
              <a:tr h="288828">
                <a:tc>
                  <a:txBody>
                    <a:bodyPr/>
                    <a:lstStyle/>
                    <a:p>
                      <a:pPr algn="ctr"/>
                      <a:r>
                        <a:rPr lang="en-US" sz="1350" dirty="0">
                          <a:latin typeface="Avenir Book" panose="02000503020000020003" pitchFamily="2" charset="0"/>
                        </a:rPr>
                        <a:t>10</a:t>
                      </a:r>
                    </a:p>
                  </a:txBody>
                  <a:tcPr marL="45720" marR="45720" anchor="ctr">
                    <a:solidFill>
                      <a:schemeClr val="bg1"/>
                    </a:solidFill>
                  </a:tcPr>
                </a:tc>
                <a:tc>
                  <a:txBody>
                    <a:bodyPr/>
                    <a:lstStyle/>
                    <a:p>
                      <a:pPr algn="ctr"/>
                      <a:r>
                        <a:rPr lang="en-US" sz="1350" dirty="0">
                          <a:latin typeface="Avenir Book" panose="02000503020000020003" pitchFamily="2" charset="0"/>
                        </a:rPr>
                        <a:t>0.627</a:t>
                      </a:r>
                    </a:p>
                  </a:txBody>
                  <a:tcPr marL="45720" marR="45720" anchor="ctr">
                    <a:solidFill>
                      <a:schemeClr val="bg1"/>
                    </a:solidFill>
                  </a:tcPr>
                </a:tc>
                <a:tc>
                  <a:txBody>
                    <a:bodyPr/>
                    <a:lstStyle/>
                    <a:p>
                      <a:pPr algn="ctr"/>
                      <a:r>
                        <a:rPr lang="en-US" sz="1350" dirty="0">
                          <a:latin typeface="Avenir Book" panose="02000503020000020003" pitchFamily="2" charset="0"/>
                        </a:rPr>
                        <a:t>1.41</a:t>
                      </a:r>
                    </a:p>
                  </a:txBody>
                  <a:tcPr marL="45720" marR="45720" anchor="ctr">
                    <a:solidFill>
                      <a:schemeClr val="bg1"/>
                    </a:solidFill>
                  </a:tcPr>
                </a:tc>
                <a:extLst>
                  <a:ext uri="{0D108BD9-81ED-4DB2-BD59-A6C34878D82A}">
                    <a16:rowId xmlns:a16="http://schemas.microsoft.com/office/drawing/2014/main" val="2876358488"/>
                  </a:ext>
                </a:extLst>
              </a:tr>
              <a:tr h="288828">
                <a:tc>
                  <a:txBody>
                    <a:bodyPr/>
                    <a:lstStyle/>
                    <a:p>
                      <a:pPr algn="ctr"/>
                      <a:r>
                        <a:rPr lang="en-US" sz="1350" dirty="0">
                          <a:latin typeface="Avenir Book" panose="02000503020000020003" pitchFamily="2" charset="0"/>
                        </a:rPr>
                        <a:t>11</a:t>
                      </a:r>
                    </a:p>
                  </a:txBody>
                  <a:tcPr marL="45720" marR="45720" anchor="ctr">
                    <a:solidFill>
                      <a:schemeClr val="bg1"/>
                    </a:solidFill>
                  </a:tcPr>
                </a:tc>
                <a:tc>
                  <a:txBody>
                    <a:bodyPr/>
                    <a:lstStyle/>
                    <a:p>
                      <a:pPr algn="ctr"/>
                      <a:r>
                        <a:rPr lang="en-US" sz="1350" dirty="0">
                          <a:latin typeface="Avenir Book" panose="02000503020000020003" pitchFamily="2" charset="0"/>
                        </a:rPr>
                        <a:t>0.836</a:t>
                      </a:r>
                    </a:p>
                  </a:txBody>
                  <a:tcPr marL="45720" marR="45720" anchor="ctr">
                    <a:solidFill>
                      <a:schemeClr val="bg1"/>
                    </a:solidFill>
                  </a:tcPr>
                </a:tc>
                <a:tc>
                  <a:txBody>
                    <a:bodyPr/>
                    <a:lstStyle/>
                    <a:p>
                      <a:pPr algn="ctr"/>
                      <a:r>
                        <a:rPr lang="en-US" sz="1350" dirty="0">
                          <a:latin typeface="Avenir Book" panose="02000503020000020003" pitchFamily="2" charset="0"/>
                        </a:rPr>
                        <a:t>1.44</a:t>
                      </a:r>
                    </a:p>
                  </a:txBody>
                  <a:tcPr marL="45720" marR="45720" anchor="ctr">
                    <a:solidFill>
                      <a:schemeClr val="bg1"/>
                    </a:solidFill>
                  </a:tcPr>
                </a:tc>
                <a:extLst>
                  <a:ext uri="{0D108BD9-81ED-4DB2-BD59-A6C34878D82A}">
                    <a16:rowId xmlns:a16="http://schemas.microsoft.com/office/drawing/2014/main" val="3535949145"/>
                  </a:ext>
                </a:extLst>
              </a:tr>
              <a:tr h="288828">
                <a:tc>
                  <a:txBody>
                    <a:bodyPr/>
                    <a:lstStyle/>
                    <a:p>
                      <a:pPr algn="ctr"/>
                      <a:r>
                        <a:rPr lang="en-US" sz="1350" dirty="0">
                          <a:latin typeface="Avenir Book" panose="02000503020000020003" pitchFamily="2" charset="0"/>
                        </a:rPr>
                        <a:t>12</a:t>
                      </a:r>
                    </a:p>
                  </a:txBody>
                  <a:tcPr marL="45720" marR="45720" anchor="ctr">
                    <a:solidFill>
                      <a:schemeClr val="bg1"/>
                    </a:solidFill>
                  </a:tcPr>
                </a:tc>
                <a:tc>
                  <a:txBody>
                    <a:bodyPr/>
                    <a:lstStyle/>
                    <a:p>
                      <a:pPr algn="ctr"/>
                      <a:r>
                        <a:rPr lang="en-US" sz="1350" dirty="0">
                          <a:latin typeface="Avenir Book" panose="02000503020000020003" pitchFamily="2" charset="0"/>
                        </a:rPr>
                        <a:t>0.613</a:t>
                      </a:r>
                    </a:p>
                  </a:txBody>
                  <a:tcPr marL="45720" marR="45720" anchor="ctr">
                    <a:solidFill>
                      <a:schemeClr val="bg1"/>
                    </a:solidFill>
                  </a:tcPr>
                </a:tc>
                <a:tc>
                  <a:txBody>
                    <a:bodyPr/>
                    <a:lstStyle/>
                    <a:p>
                      <a:pPr algn="ctr"/>
                      <a:r>
                        <a:rPr lang="en-US" sz="1350" dirty="0">
                          <a:latin typeface="Avenir Book" panose="02000503020000020003" pitchFamily="2" charset="0"/>
                        </a:rPr>
                        <a:t>1.40</a:t>
                      </a:r>
                    </a:p>
                  </a:txBody>
                  <a:tcPr marL="45720" marR="45720" anchor="ctr">
                    <a:solidFill>
                      <a:schemeClr val="bg1"/>
                    </a:solidFill>
                  </a:tcPr>
                </a:tc>
                <a:extLst>
                  <a:ext uri="{0D108BD9-81ED-4DB2-BD59-A6C34878D82A}">
                    <a16:rowId xmlns:a16="http://schemas.microsoft.com/office/drawing/2014/main" val="610535565"/>
                  </a:ext>
                </a:extLst>
              </a:tr>
              <a:tr h="288828">
                <a:tc>
                  <a:txBody>
                    <a:bodyPr/>
                    <a:lstStyle/>
                    <a:p>
                      <a:pPr algn="ctr"/>
                      <a:r>
                        <a:rPr lang="en-US" sz="1350" dirty="0">
                          <a:latin typeface="Avenir Book" panose="02000503020000020003" pitchFamily="2" charset="0"/>
                        </a:rPr>
                        <a:t>13</a:t>
                      </a:r>
                    </a:p>
                  </a:txBody>
                  <a:tcPr marL="45720" marR="45720" anchor="ctr">
                    <a:solidFill>
                      <a:schemeClr val="bg1"/>
                    </a:solidFill>
                  </a:tcPr>
                </a:tc>
                <a:tc>
                  <a:txBody>
                    <a:bodyPr/>
                    <a:lstStyle/>
                    <a:p>
                      <a:pPr algn="ctr"/>
                      <a:r>
                        <a:rPr lang="en-US" sz="1350" dirty="0">
                          <a:latin typeface="Avenir Book" panose="02000503020000020003" pitchFamily="2" charset="0"/>
                        </a:rPr>
                        <a:t>0.894</a:t>
                      </a:r>
                    </a:p>
                  </a:txBody>
                  <a:tcPr marL="45720" marR="45720" anchor="ctr">
                    <a:solidFill>
                      <a:schemeClr val="bg1"/>
                    </a:solidFill>
                  </a:tcPr>
                </a:tc>
                <a:tc>
                  <a:txBody>
                    <a:bodyPr/>
                    <a:lstStyle/>
                    <a:p>
                      <a:pPr algn="ctr"/>
                      <a:r>
                        <a:rPr lang="en-US" sz="1350" dirty="0">
                          <a:latin typeface="Avenir Book" panose="02000503020000020003" pitchFamily="2" charset="0"/>
                        </a:rPr>
                        <a:t>1.51</a:t>
                      </a:r>
                    </a:p>
                  </a:txBody>
                  <a:tcPr marL="45720" marR="45720" anchor="ctr">
                    <a:solidFill>
                      <a:schemeClr val="bg1"/>
                    </a:solidFill>
                  </a:tcPr>
                </a:tc>
                <a:extLst>
                  <a:ext uri="{0D108BD9-81ED-4DB2-BD59-A6C34878D82A}">
                    <a16:rowId xmlns:a16="http://schemas.microsoft.com/office/drawing/2014/main" val="3136935356"/>
                  </a:ext>
                </a:extLst>
              </a:tr>
              <a:tr h="288828">
                <a:tc>
                  <a:txBody>
                    <a:bodyPr/>
                    <a:lstStyle/>
                    <a:p>
                      <a:pPr algn="ctr"/>
                      <a:r>
                        <a:rPr lang="en-US" sz="1350" dirty="0">
                          <a:latin typeface="Avenir Book" panose="02000503020000020003" pitchFamily="2" charset="0"/>
                        </a:rPr>
                        <a:t>14</a:t>
                      </a:r>
                    </a:p>
                  </a:txBody>
                  <a:tcPr marL="45720" marR="45720" anchor="ctr">
                    <a:solidFill>
                      <a:schemeClr val="bg1"/>
                    </a:solidFill>
                  </a:tcPr>
                </a:tc>
                <a:tc>
                  <a:txBody>
                    <a:bodyPr/>
                    <a:lstStyle/>
                    <a:p>
                      <a:pPr algn="ctr"/>
                      <a:r>
                        <a:rPr lang="en-US" sz="1350" dirty="0">
                          <a:latin typeface="Avenir Book" panose="02000503020000020003" pitchFamily="2" charset="0"/>
                        </a:rPr>
                        <a:t>0.741</a:t>
                      </a:r>
                    </a:p>
                  </a:txBody>
                  <a:tcPr marL="45720" marR="45720" anchor="ctr">
                    <a:solidFill>
                      <a:schemeClr val="bg1"/>
                    </a:solidFill>
                  </a:tcPr>
                </a:tc>
                <a:tc>
                  <a:txBody>
                    <a:bodyPr/>
                    <a:lstStyle/>
                    <a:p>
                      <a:pPr algn="ctr"/>
                      <a:r>
                        <a:rPr lang="en-US" sz="1350" dirty="0">
                          <a:latin typeface="Avenir Book" panose="02000503020000020003" pitchFamily="2" charset="0"/>
                        </a:rPr>
                        <a:t>1.26</a:t>
                      </a:r>
                    </a:p>
                  </a:txBody>
                  <a:tcPr marL="45720" marR="45720" anchor="ctr">
                    <a:solidFill>
                      <a:schemeClr val="bg1"/>
                    </a:solidFill>
                  </a:tcPr>
                </a:tc>
                <a:extLst>
                  <a:ext uri="{0D108BD9-81ED-4DB2-BD59-A6C34878D82A}">
                    <a16:rowId xmlns:a16="http://schemas.microsoft.com/office/drawing/2014/main" val="3205284163"/>
                  </a:ext>
                </a:extLst>
              </a:tr>
              <a:tr h="288828">
                <a:tc>
                  <a:txBody>
                    <a:bodyPr/>
                    <a:lstStyle/>
                    <a:p>
                      <a:pPr algn="ctr"/>
                      <a:r>
                        <a:rPr lang="en-US" sz="1350" dirty="0">
                          <a:latin typeface="Avenir Book" panose="02000503020000020003" pitchFamily="2" charset="0"/>
                        </a:rPr>
                        <a:t>15</a:t>
                      </a:r>
                    </a:p>
                  </a:txBody>
                  <a:tcPr marL="45720" marR="45720" anchor="ctr">
                    <a:solidFill>
                      <a:schemeClr val="bg1"/>
                    </a:solidFill>
                  </a:tcPr>
                </a:tc>
                <a:tc>
                  <a:txBody>
                    <a:bodyPr/>
                    <a:lstStyle/>
                    <a:p>
                      <a:pPr algn="ctr"/>
                      <a:r>
                        <a:rPr lang="en-US" sz="1350" dirty="0">
                          <a:latin typeface="Avenir Book" panose="02000503020000020003" pitchFamily="2" charset="0"/>
                        </a:rPr>
                        <a:t>1.56</a:t>
                      </a:r>
                    </a:p>
                  </a:txBody>
                  <a:tcPr marL="45720" marR="45720" anchor="ctr">
                    <a:solidFill>
                      <a:schemeClr val="bg1"/>
                    </a:solidFill>
                  </a:tcPr>
                </a:tc>
                <a:tc>
                  <a:txBody>
                    <a:bodyPr/>
                    <a:lstStyle/>
                    <a:p>
                      <a:pPr algn="ctr"/>
                      <a:r>
                        <a:rPr lang="en-US" sz="1350" dirty="0">
                          <a:latin typeface="Avenir Book" panose="02000503020000020003" pitchFamily="2" charset="0"/>
                        </a:rPr>
                        <a:t>1.47</a:t>
                      </a:r>
                    </a:p>
                  </a:txBody>
                  <a:tcPr marL="45720" marR="45720" anchor="ctr">
                    <a:solidFill>
                      <a:schemeClr val="bg1"/>
                    </a:solidFill>
                  </a:tcPr>
                </a:tc>
                <a:extLst>
                  <a:ext uri="{0D108BD9-81ED-4DB2-BD59-A6C34878D82A}">
                    <a16:rowId xmlns:a16="http://schemas.microsoft.com/office/drawing/2014/main" val="2778363151"/>
                  </a:ext>
                </a:extLst>
              </a:tr>
              <a:tr h="288828">
                <a:tc>
                  <a:txBody>
                    <a:bodyPr/>
                    <a:lstStyle/>
                    <a:p>
                      <a:pPr algn="ctr"/>
                      <a:r>
                        <a:rPr lang="en-US" sz="1350" dirty="0">
                          <a:latin typeface="Avenir Book" panose="02000503020000020003" pitchFamily="2" charset="0"/>
                        </a:rPr>
                        <a:t>16</a:t>
                      </a:r>
                    </a:p>
                  </a:txBody>
                  <a:tcPr marL="45720" marR="45720" anchor="ctr">
                    <a:solidFill>
                      <a:schemeClr val="bg1"/>
                    </a:solidFill>
                  </a:tcPr>
                </a:tc>
                <a:tc>
                  <a:txBody>
                    <a:bodyPr/>
                    <a:lstStyle/>
                    <a:p>
                      <a:pPr algn="ctr"/>
                      <a:r>
                        <a:rPr lang="en-US" sz="1350" dirty="0">
                          <a:latin typeface="Avenir Book" panose="02000503020000020003" pitchFamily="2" charset="0"/>
                        </a:rPr>
                        <a:t>0.59</a:t>
                      </a:r>
                    </a:p>
                  </a:txBody>
                  <a:tcPr marL="45720" marR="45720" anchor="ctr">
                    <a:solidFill>
                      <a:schemeClr val="bg1"/>
                    </a:solidFill>
                  </a:tcPr>
                </a:tc>
                <a:tc>
                  <a:txBody>
                    <a:bodyPr/>
                    <a:lstStyle/>
                    <a:p>
                      <a:pPr algn="ctr"/>
                      <a:r>
                        <a:rPr lang="en-US" sz="1350" dirty="0">
                          <a:latin typeface="Avenir Book" panose="02000503020000020003" pitchFamily="2" charset="0"/>
                        </a:rPr>
                        <a:t>1.22</a:t>
                      </a:r>
                    </a:p>
                  </a:txBody>
                  <a:tcPr marL="45720" marR="45720" anchor="ctr">
                    <a:solidFill>
                      <a:schemeClr val="bg1"/>
                    </a:solidFill>
                  </a:tcPr>
                </a:tc>
                <a:extLst>
                  <a:ext uri="{0D108BD9-81ED-4DB2-BD59-A6C34878D82A}">
                    <a16:rowId xmlns:a16="http://schemas.microsoft.com/office/drawing/2014/main" val="1440043454"/>
                  </a:ext>
                </a:extLst>
              </a:tr>
            </a:tbl>
          </a:graphicData>
        </a:graphic>
      </p:graphicFrame>
      <p:sp>
        <p:nvSpPr>
          <p:cNvPr id="9" name="Text Placeholder 5">
            <a:extLst>
              <a:ext uri="{FF2B5EF4-FFF2-40B4-BE49-F238E27FC236}">
                <a16:creationId xmlns:a16="http://schemas.microsoft.com/office/drawing/2014/main" id="{560AFD95-C989-B435-F720-940858B4C514}"/>
              </a:ext>
            </a:extLst>
          </p:cNvPr>
          <p:cNvSpPr txBox="1">
            <a:spLocks/>
          </p:cNvSpPr>
          <p:nvPr/>
        </p:nvSpPr>
        <p:spPr>
          <a:xfrm>
            <a:off x="1063434" y="693597"/>
            <a:ext cx="4515126" cy="581698"/>
          </a:xfrm>
          <a:prstGeom prst="rect">
            <a:avLst/>
          </a:prstGeom>
        </p:spPr>
        <p:txBody>
          <a:bodyPr vert="horz" wrap="square" lIns="0" tIns="137160" rIns="0" bIns="0" rtlCol="0">
            <a:spAutoFit/>
          </a:bodyPr>
          <a:lstStyle>
            <a:lvl1pPr marL="0" indent="0" algn="l" defTabSz="685783" rtl="0" eaLnBrk="1" latinLnBrk="0" hangingPunct="1">
              <a:lnSpc>
                <a:spcPct val="90000"/>
              </a:lnSpc>
              <a:spcBef>
                <a:spcPts val="450"/>
              </a:spcBef>
              <a:buClr>
                <a:schemeClr val="accent1"/>
              </a:buClr>
              <a:buFont typeface="Wingdings" panose="05000000000000000000" pitchFamily="2" charset="2"/>
              <a:buNone/>
              <a:defRPr lang="en-US" sz="1000" i="1" kern="1200">
                <a:solidFill>
                  <a:schemeClr val="accent1"/>
                </a:solidFill>
                <a:latin typeface="+mn-lt"/>
                <a:ea typeface="+mn-ea"/>
                <a:cs typeface="+mn-cs"/>
              </a:defRPr>
            </a:lvl1pPr>
            <a:lvl2pPr marL="258359" indent="0" algn="l" defTabSz="685783" rtl="0" eaLnBrk="1" latinLnBrk="0" hangingPunct="1">
              <a:lnSpc>
                <a:spcPct val="90000"/>
              </a:lnSpc>
              <a:spcBef>
                <a:spcPts val="450"/>
              </a:spcBef>
              <a:buClr>
                <a:schemeClr val="accent1">
                  <a:lumMod val="75000"/>
                </a:schemeClr>
              </a:buClr>
              <a:buSzPct val="90000"/>
              <a:buFont typeface="Wingdings" panose="05000000000000000000" pitchFamily="2" charset="2"/>
              <a:buNone/>
              <a:defRPr lang="en-US" sz="825" i="1" kern="1200">
                <a:solidFill>
                  <a:schemeClr val="accent5">
                    <a:lumMod val="75000"/>
                  </a:schemeClr>
                </a:solidFill>
                <a:latin typeface="+mn-lt"/>
                <a:ea typeface="+mn-ea"/>
                <a:cs typeface="+mn-cs"/>
              </a:defRPr>
            </a:lvl2pPr>
            <a:lvl3pPr marL="517909" indent="0" algn="l" defTabSz="685783" rtl="0" eaLnBrk="1" latinLnBrk="0" hangingPunct="1">
              <a:lnSpc>
                <a:spcPct val="90000"/>
              </a:lnSpc>
              <a:spcBef>
                <a:spcPts val="450"/>
              </a:spcBef>
              <a:buClr>
                <a:schemeClr val="accent1"/>
              </a:buClr>
              <a:buSzPct val="90000"/>
              <a:buFont typeface="Symbol" panose="05050102010706020507" pitchFamily="18" charset="2"/>
              <a:buNone/>
              <a:defRPr lang="en-US" sz="825" i="1" kern="1200">
                <a:solidFill>
                  <a:schemeClr val="accent5">
                    <a:lumMod val="75000"/>
                  </a:schemeClr>
                </a:solidFill>
                <a:latin typeface="+mn-lt"/>
                <a:ea typeface="+mn-ea"/>
                <a:cs typeface="+mn-cs"/>
              </a:defRPr>
            </a:lvl3pPr>
            <a:lvl4pPr marL="731026" indent="0" algn="l" defTabSz="685783" rtl="0" eaLnBrk="1" latinLnBrk="0" hangingPunct="1">
              <a:lnSpc>
                <a:spcPct val="90000"/>
              </a:lnSpc>
              <a:spcBef>
                <a:spcPts val="450"/>
              </a:spcBef>
              <a:buClr>
                <a:schemeClr val="accent1">
                  <a:lumMod val="75000"/>
                </a:schemeClr>
              </a:buClr>
              <a:buSzPct val="80000"/>
              <a:buFont typeface="Open Sans" panose="020B0606030504020204" pitchFamily="34" charset="0"/>
              <a:buNone/>
              <a:defRPr lang="en-US" sz="825" i="1" kern="1200">
                <a:solidFill>
                  <a:schemeClr val="accent5">
                    <a:lumMod val="75000"/>
                  </a:schemeClr>
                </a:solidFill>
                <a:latin typeface="+mn-lt"/>
                <a:ea typeface="+mn-ea"/>
                <a:cs typeface="+mn-cs"/>
              </a:defRPr>
            </a:lvl4pPr>
            <a:lvl5pPr marL="898900" indent="0" algn="l" defTabSz="685783" rtl="0" eaLnBrk="1" latinLnBrk="0" hangingPunct="1">
              <a:lnSpc>
                <a:spcPct val="90000"/>
              </a:lnSpc>
              <a:spcBef>
                <a:spcPts val="450"/>
              </a:spcBef>
              <a:buClr>
                <a:schemeClr val="accent1"/>
              </a:buClr>
              <a:buSzPct val="100000"/>
              <a:buFont typeface="Wingdings" panose="05000000000000000000" pitchFamily="2" charset="2"/>
              <a:buNone/>
              <a:defRPr lang="en-US" sz="825" i="1" kern="1200">
                <a:solidFill>
                  <a:schemeClr val="accent5">
                    <a:lumMod val="75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Clr>
                <a:srgbClr val="758C34"/>
              </a:buClr>
            </a:pPr>
            <a:r>
              <a:rPr lang="en-US" sz="1600" b="1" dirty="0">
                <a:solidFill>
                  <a:schemeClr val="bg1"/>
                </a:solidFill>
                <a:latin typeface="Avenir Book" panose="02000503020000020003" pitchFamily="2" charset="0"/>
              </a:rPr>
              <a:t>Table 150.1-C: </a:t>
            </a:r>
            <a:r>
              <a:rPr lang="en-US" sz="1600" dirty="0">
                <a:solidFill>
                  <a:schemeClr val="bg1"/>
                </a:solidFill>
                <a:latin typeface="Avenir Book" panose="02000503020000020003" pitchFamily="2" charset="0"/>
              </a:rPr>
              <a:t>CFA and Dwelling Unit </a:t>
            </a:r>
            <a:br>
              <a:rPr lang="en-US" sz="1600" dirty="0">
                <a:solidFill>
                  <a:schemeClr val="bg1"/>
                </a:solidFill>
                <a:latin typeface="Avenir Book" panose="02000503020000020003" pitchFamily="2" charset="0"/>
              </a:rPr>
            </a:br>
            <a:r>
              <a:rPr lang="en-US" sz="1600" dirty="0">
                <a:solidFill>
                  <a:schemeClr val="bg1"/>
                </a:solidFill>
                <a:latin typeface="Avenir Book" panose="02000503020000020003" pitchFamily="2" charset="0"/>
              </a:rPr>
              <a:t>Adjustment Factors</a:t>
            </a:r>
          </a:p>
        </p:txBody>
      </p:sp>
      <p:sp>
        <p:nvSpPr>
          <p:cNvPr id="10" name="Content Placeholder 2">
            <a:extLst>
              <a:ext uri="{FF2B5EF4-FFF2-40B4-BE49-F238E27FC236}">
                <a16:creationId xmlns:a16="http://schemas.microsoft.com/office/drawing/2014/main" id="{4A760760-F89A-D0A4-19D3-98CEA57A77FD}"/>
              </a:ext>
            </a:extLst>
          </p:cNvPr>
          <p:cNvSpPr txBox="1">
            <a:spLocks/>
          </p:cNvSpPr>
          <p:nvPr/>
        </p:nvSpPr>
        <p:spPr>
          <a:xfrm>
            <a:off x="5744033" y="1024359"/>
            <a:ext cx="4799894" cy="5360706"/>
          </a:xfrm>
          <a:prstGeom prst="rect">
            <a:avLst/>
          </a:prstGeom>
        </p:spPr>
        <p:txBody>
          <a:bodyPr vert="horz" lIns="0" tIns="0" rIns="0" bIns="0" rtlCol="0">
            <a:normAutofit/>
          </a:bodyPr>
          <a:lstStyle>
            <a:lvl1pPr marL="341313" indent="-341313" algn="l" defTabSz="685783" rtl="0" eaLnBrk="1" latinLnBrk="0" hangingPunct="1">
              <a:lnSpc>
                <a:spcPct val="95000"/>
              </a:lnSpc>
              <a:spcBef>
                <a:spcPts val="1800"/>
              </a:spcBef>
              <a:buClr>
                <a:schemeClr val="accent1"/>
              </a:buClr>
              <a:buFont typeface="Wingdings" panose="05000000000000000000" pitchFamily="2" charset="2"/>
              <a:buChar char=""/>
              <a:defRPr lang="en-US" sz="2000" kern="1200">
                <a:solidFill>
                  <a:schemeClr val="tx1"/>
                </a:solidFill>
                <a:latin typeface="+mn-lt"/>
                <a:ea typeface="+mn-ea"/>
                <a:cs typeface="+mn-cs"/>
              </a:defRPr>
            </a:lvl1pPr>
            <a:lvl2pPr marL="631825" indent="-290513" algn="l" defTabSz="685783" rtl="0" eaLnBrk="1" latinLnBrk="0" hangingPunct="1">
              <a:lnSpc>
                <a:spcPct val="95000"/>
              </a:lnSpc>
              <a:spcBef>
                <a:spcPts val="1200"/>
              </a:spcBef>
              <a:buClr>
                <a:schemeClr val="accent1">
                  <a:lumMod val="75000"/>
                </a:schemeClr>
              </a:buClr>
              <a:buSzPct val="90000"/>
              <a:buFont typeface="Wingdings" panose="05000000000000000000" pitchFamily="2" charset="2"/>
              <a:buChar char=""/>
              <a:defRPr lang="en-US" sz="2000" kern="1200">
                <a:solidFill>
                  <a:schemeClr val="tx1"/>
                </a:solidFill>
                <a:latin typeface="+mn-lt"/>
                <a:ea typeface="+mn-ea"/>
                <a:cs typeface="+mn-cs"/>
              </a:defRPr>
            </a:lvl2pPr>
            <a:lvl3pPr marL="854075" indent="-222250" algn="l" defTabSz="685783" rtl="0" eaLnBrk="1" latinLnBrk="0" hangingPunct="1">
              <a:lnSpc>
                <a:spcPct val="95000"/>
              </a:lnSpc>
              <a:spcBef>
                <a:spcPts val="600"/>
              </a:spcBef>
              <a:buClr>
                <a:schemeClr val="accent1"/>
              </a:buClr>
              <a:buSzPct val="90000"/>
              <a:buFont typeface="Symbol" panose="05050102010706020507" pitchFamily="18" charset="2"/>
              <a:buChar char="¨"/>
              <a:defRPr lang="en-US" sz="2000" kern="1200">
                <a:solidFill>
                  <a:schemeClr val="tx1"/>
                </a:solidFill>
                <a:latin typeface="+mn-lt"/>
                <a:ea typeface="+mn-ea"/>
                <a:cs typeface="+mn-cs"/>
              </a:defRPr>
            </a:lvl3pPr>
            <a:lvl4pPr marL="1085850" indent="-231775" algn="l" defTabSz="685783" rtl="0" eaLnBrk="1" latinLnBrk="0" hangingPunct="1">
              <a:lnSpc>
                <a:spcPct val="95000"/>
              </a:lnSpc>
              <a:spcBef>
                <a:spcPts val="600"/>
              </a:spcBef>
              <a:buClr>
                <a:schemeClr val="accent1">
                  <a:lumMod val="75000"/>
                </a:schemeClr>
              </a:buClr>
              <a:buSzPct val="80000"/>
              <a:buFont typeface="Open Sans" panose="020B0606030504020204" pitchFamily="34" charset="0"/>
              <a:buChar char="◊"/>
              <a:defRPr lang="en-US" sz="2000" kern="1200">
                <a:solidFill>
                  <a:schemeClr val="tx1"/>
                </a:solidFill>
                <a:latin typeface="+mn-lt"/>
                <a:ea typeface="+mn-ea"/>
                <a:cs typeface="+mn-cs"/>
              </a:defRPr>
            </a:lvl4pPr>
            <a:lvl5pPr marL="1316038" indent="-234950" algn="l" defTabSz="685783" rtl="0" eaLnBrk="1" latinLnBrk="0" hangingPunct="1">
              <a:lnSpc>
                <a:spcPct val="95000"/>
              </a:lnSpc>
              <a:spcBef>
                <a:spcPts val="600"/>
              </a:spcBef>
              <a:buClr>
                <a:schemeClr val="accent1"/>
              </a:buClr>
              <a:buSzPct val="100000"/>
              <a:buFont typeface="Wingdings" panose="05000000000000000000" pitchFamily="2" charset="2"/>
              <a:buChar char="§"/>
              <a:defRPr lang="en-US"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758C34"/>
              </a:buClr>
            </a:pPr>
            <a:r>
              <a:rPr lang="en-US" sz="1800" b="1" dirty="0">
                <a:solidFill>
                  <a:schemeClr val="bg1"/>
                </a:solidFill>
                <a:latin typeface="Avenir Book" panose="02000503020000020003" pitchFamily="2" charset="0"/>
              </a:rPr>
              <a:t>Prescriptive</a:t>
            </a:r>
            <a:r>
              <a:rPr lang="en-US" sz="1800" dirty="0">
                <a:solidFill>
                  <a:schemeClr val="bg1"/>
                </a:solidFill>
                <a:latin typeface="Avenir Book" panose="02000503020000020003" pitchFamily="2" charset="0"/>
              </a:rPr>
              <a:t> </a:t>
            </a:r>
            <a:r>
              <a:rPr lang="en-US" sz="1800" b="1" dirty="0">
                <a:solidFill>
                  <a:schemeClr val="bg1"/>
                </a:solidFill>
                <a:latin typeface="Avenir Book" panose="02000503020000020003" pitchFamily="2" charset="0"/>
              </a:rPr>
              <a:t>requirement</a:t>
            </a:r>
            <a:r>
              <a:rPr lang="en-US" sz="1800" dirty="0">
                <a:solidFill>
                  <a:schemeClr val="bg1"/>
                </a:solidFill>
                <a:latin typeface="Avenir Book" panose="02000503020000020003" pitchFamily="2" charset="0"/>
              </a:rPr>
              <a:t> for PV system size is based on:</a:t>
            </a:r>
          </a:p>
          <a:p>
            <a:pPr lvl="1">
              <a:buClr>
                <a:srgbClr val="758C34">
                  <a:lumMod val="75000"/>
                </a:srgbClr>
              </a:buClr>
            </a:pPr>
            <a:r>
              <a:rPr lang="en-US" sz="1800" dirty="0">
                <a:solidFill>
                  <a:schemeClr val="bg1"/>
                </a:solidFill>
                <a:latin typeface="Avenir Book" panose="02000503020000020003" pitchFamily="2" charset="0"/>
              </a:rPr>
              <a:t>Size of home (conditioned square footage) </a:t>
            </a:r>
          </a:p>
          <a:p>
            <a:pPr lvl="1">
              <a:buClr>
                <a:srgbClr val="758C34">
                  <a:lumMod val="75000"/>
                </a:srgbClr>
              </a:buClr>
            </a:pPr>
            <a:r>
              <a:rPr lang="en-US" sz="1800" dirty="0">
                <a:solidFill>
                  <a:schemeClr val="bg1"/>
                </a:solidFill>
                <a:latin typeface="Avenir Book" panose="02000503020000020003" pitchFamily="2" charset="0"/>
              </a:rPr>
              <a:t>Solar Access Roof Area (SARA)</a:t>
            </a:r>
          </a:p>
          <a:p>
            <a:pPr>
              <a:buClr>
                <a:srgbClr val="758C34"/>
              </a:buClr>
            </a:pPr>
            <a:r>
              <a:rPr lang="en-US" sz="1800" dirty="0">
                <a:solidFill>
                  <a:schemeClr val="bg1"/>
                </a:solidFill>
                <a:latin typeface="Avenir Book" panose="02000503020000020003" pitchFamily="2" charset="0"/>
              </a:rPr>
              <a:t>Expressed as a kW (DC Rating)</a:t>
            </a:r>
            <a:endParaRPr lang="en-US" sz="1800" b="1" dirty="0">
              <a:solidFill>
                <a:schemeClr val="bg1"/>
              </a:solidFill>
              <a:latin typeface="Avenir Book" panose="02000503020000020003" pitchFamily="2" charset="0"/>
            </a:endParaRPr>
          </a:p>
          <a:p>
            <a:pPr>
              <a:buClr>
                <a:srgbClr val="758C34"/>
              </a:buClr>
            </a:pPr>
            <a:r>
              <a:rPr lang="en-US" sz="1800" b="1" dirty="0">
                <a:solidFill>
                  <a:schemeClr val="bg1"/>
                </a:solidFill>
                <a:latin typeface="Avenir Book" panose="02000503020000020003" pitchFamily="2" charset="0"/>
              </a:rPr>
              <a:t>DC Rating = (CFA x A) / 1000 + B</a:t>
            </a:r>
          </a:p>
          <a:p>
            <a:pPr lvl="1">
              <a:buClr>
                <a:srgbClr val="758C34">
                  <a:lumMod val="75000"/>
                </a:srgbClr>
              </a:buClr>
            </a:pPr>
            <a:r>
              <a:rPr lang="en-US" sz="1800" b="1" dirty="0">
                <a:solidFill>
                  <a:schemeClr val="bg1"/>
                </a:solidFill>
                <a:latin typeface="Avenir Book" panose="02000503020000020003" pitchFamily="2" charset="0"/>
              </a:rPr>
              <a:t>CFA</a:t>
            </a:r>
            <a:r>
              <a:rPr lang="en-US" sz="1800" dirty="0">
                <a:solidFill>
                  <a:schemeClr val="bg1"/>
                </a:solidFill>
                <a:latin typeface="Avenir Book" panose="02000503020000020003" pitchFamily="2" charset="0"/>
              </a:rPr>
              <a:t> = Conditioned floor area</a:t>
            </a:r>
          </a:p>
          <a:p>
            <a:pPr lvl="1">
              <a:buClr>
                <a:srgbClr val="758C34">
                  <a:lumMod val="75000"/>
                </a:srgbClr>
              </a:buClr>
            </a:pPr>
            <a:r>
              <a:rPr lang="en-US" sz="1800" b="1" dirty="0">
                <a:solidFill>
                  <a:schemeClr val="bg1"/>
                </a:solidFill>
                <a:latin typeface="Avenir Book" panose="02000503020000020003" pitchFamily="2" charset="0"/>
              </a:rPr>
              <a:t>A</a:t>
            </a:r>
            <a:r>
              <a:rPr lang="en-US" sz="1800" dirty="0">
                <a:solidFill>
                  <a:schemeClr val="bg1"/>
                </a:solidFill>
                <a:latin typeface="Avenir Book" panose="02000503020000020003" pitchFamily="2" charset="0"/>
              </a:rPr>
              <a:t> = CFA adjustment factor from </a:t>
            </a:r>
            <a:br>
              <a:rPr lang="en-US" sz="1800" dirty="0">
                <a:solidFill>
                  <a:schemeClr val="bg1"/>
                </a:solidFill>
                <a:latin typeface="Avenir Book" panose="02000503020000020003" pitchFamily="2" charset="0"/>
              </a:rPr>
            </a:br>
            <a:r>
              <a:rPr lang="en-US" sz="1800" b="1" dirty="0">
                <a:solidFill>
                  <a:schemeClr val="bg1"/>
                </a:solidFill>
                <a:latin typeface="Avenir Book" panose="02000503020000020003" pitchFamily="2" charset="0"/>
              </a:rPr>
              <a:t>Table 150.1-C</a:t>
            </a:r>
          </a:p>
          <a:p>
            <a:pPr lvl="1">
              <a:buClr>
                <a:srgbClr val="758C34">
                  <a:lumMod val="75000"/>
                </a:srgbClr>
              </a:buClr>
            </a:pPr>
            <a:r>
              <a:rPr lang="en-US" sz="1800" b="1" dirty="0">
                <a:solidFill>
                  <a:schemeClr val="bg1"/>
                </a:solidFill>
                <a:latin typeface="Avenir Book" panose="02000503020000020003" pitchFamily="2" charset="0"/>
              </a:rPr>
              <a:t>B</a:t>
            </a:r>
            <a:r>
              <a:rPr lang="en-US" sz="1800" dirty="0">
                <a:solidFill>
                  <a:schemeClr val="bg1"/>
                </a:solidFill>
                <a:latin typeface="Avenir Book" panose="02000503020000020003" pitchFamily="2" charset="0"/>
              </a:rPr>
              <a:t> = Dwelling unit adjustment factor from </a:t>
            </a:r>
            <a:r>
              <a:rPr lang="en-US" sz="1800" b="1" dirty="0">
                <a:solidFill>
                  <a:schemeClr val="bg1"/>
                </a:solidFill>
                <a:latin typeface="Avenir Book" panose="02000503020000020003" pitchFamily="2" charset="0"/>
              </a:rPr>
              <a:t>Table 150.1-C</a:t>
            </a:r>
          </a:p>
        </p:txBody>
      </p:sp>
      <p:sp>
        <p:nvSpPr>
          <p:cNvPr id="11" name="Arrow: Right 18">
            <a:extLst>
              <a:ext uri="{FF2B5EF4-FFF2-40B4-BE49-F238E27FC236}">
                <a16:creationId xmlns:a16="http://schemas.microsoft.com/office/drawing/2014/main" id="{89A92691-FFC7-BD59-7B56-4121AF40F971}"/>
              </a:ext>
            </a:extLst>
          </p:cNvPr>
          <p:cNvSpPr/>
          <p:nvPr/>
        </p:nvSpPr>
        <p:spPr>
          <a:xfrm rot="10602160">
            <a:off x="5202382" y="4703491"/>
            <a:ext cx="1083303" cy="269749"/>
          </a:xfrm>
          <a:prstGeom prst="rightArrow">
            <a:avLst>
              <a:gd name="adj1" fmla="val 59372"/>
              <a:gd name="adj2" fmla="val 63944"/>
            </a:avLst>
          </a:prstGeom>
          <a:solidFill>
            <a:schemeClr val="tx1">
              <a:alpha val="55000"/>
            </a:schemeClr>
          </a:solidFill>
          <a:ln>
            <a:noFill/>
          </a:ln>
        </p:spPr>
        <p:txBody>
          <a:bodyPr vert="horz" wrap="square" lIns="91440" tIns="45720" rIns="91440" bIns="45720" numCol="1" anchor="t" anchorCtr="0" compatLnSpc="1">
            <a:prstTxWarp prst="textNoShape">
              <a:avLst/>
            </a:prstTxWarp>
          </a:bodyPr>
          <a:lstStyle/>
          <a:p>
            <a:pPr>
              <a:buClrTx/>
            </a:pPr>
            <a:endParaRPr lang="en-US" sz="1800" kern="1200" dirty="0">
              <a:latin typeface="Open Sans"/>
              <a:ea typeface="+mn-ea"/>
              <a:cs typeface="+mn-cs"/>
            </a:endParaRPr>
          </a:p>
        </p:txBody>
      </p:sp>
      <p:sp>
        <p:nvSpPr>
          <p:cNvPr id="12" name="Footer Placeholder 1">
            <a:extLst>
              <a:ext uri="{FF2B5EF4-FFF2-40B4-BE49-F238E27FC236}">
                <a16:creationId xmlns:a16="http://schemas.microsoft.com/office/drawing/2014/main" id="{4CA47C95-2E1B-774D-10CB-1F6DD83777A1}"/>
              </a:ext>
            </a:extLst>
          </p:cNvPr>
          <p:cNvSpPr>
            <a:spLocks noGrp="1"/>
          </p:cNvSpPr>
          <p:nvPr>
            <p:ph type="ftr" sz="quarter" idx="11"/>
          </p:nvPr>
        </p:nvSpPr>
        <p:spPr>
          <a:xfrm>
            <a:off x="253340" y="6676128"/>
            <a:ext cx="7315200" cy="138499"/>
          </a:xfrm>
        </p:spPr>
        <p:txBody>
          <a:bodyPr/>
          <a:lstStyle/>
          <a:p>
            <a:pPr>
              <a:buClrTx/>
            </a:pPr>
            <a:r>
              <a:rPr lang="en-US" kern="1200" dirty="0">
                <a:solidFill>
                  <a:schemeClr val="tx1"/>
                </a:solidFill>
                <a:latin typeface="Avenir Book" panose="02000503020000020003" pitchFamily="2" charset="0"/>
                <a:ea typeface="+mn-ea"/>
                <a:cs typeface="+mn-cs"/>
              </a:rPr>
              <a:t>Code Breaker: Single-family All Electric &amp; Zero Net Carbon — 2022 Energy Code</a:t>
            </a:r>
          </a:p>
        </p:txBody>
      </p:sp>
    </p:spTree>
    <p:extLst>
      <p:ext uri="{BB962C8B-B14F-4D97-AF65-F5344CB8AC3E}">
        <p14:creationId xmlns:p14="http://schemas.microsoft.com/office/powerpoint/2010/main" val="3176503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34</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576499"/>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Avenir Book" panose="02000503020000020003" pitchFamily="2" charset="0"/>
              </a:rPr>
              <a:t>Variable Capacity Heat Pump (VCHP)</a:t>
            </a:r>
            <a:endParaRPr lang="en-US" sz="7200" dirty="0">
              <a:latin typeface="Avenir Book" panose="02000503020000020003" pitchFamily="2" charset="0"/>
            </a:endParaRPr>
          </a:p>
        </p:txBody>
      </p:sp>
      <p:sp>
        <p:nvSpPr>
          <p:cNvPr id="12" name="Footer Placeholder 1">
            <a:extLst>
              <a:ext uri="{FF2B5EF4-FFF2-40B4-BE49-F238E27FC236}">
                <a16:creationId xmlns:a16="http://schemas.microsoft.com/office/drawing/2014/main" id="{4CA47C95-2E1B-774D-10CB-1F6DD83777A1}"/>
              </a:ext>
            </a:extLst>
          </p:cNvPr>
          <p:cNvSpPr>
            <a:spLocks noGrp="1"/>
          </p:cNvSpPr>
          <p:nvPr>
            <p:ph type="ftr" sz="quarter" idx="11"/>
          </p:nvPr>
        </p:nvSpPr>
        <p:spPr>
          <a:xfrm>
            <a:off x="253340" y="6676128"/>
            <a:ext cx="7315200" cy="138499"/>
          </a:xfrm>
        </p:spPr>
        <p:txBody>
          <a:bodyPr/>
          <a:lstStyle/>
          <a:p>
            <a:pPr>
              <a:buClrTx/>
            </a:pPr>
            <a:r>
              <a:rPr lang="en-US" kern="1200" dirty="0">
                <a:solidFill>
                  <a:schemeClr val="tx1"/>
                </a:solidFill>
                <a:latin typeface="Avenir Book" panose="02000503020000020003" pitchFamily="2" charset="0"/>
                <a:ea typeface="+mn-ea"/>
                <a:cs typeface="+mn-cs"/>
              </a:rPr>
              <a:t>Code Breaker: Single-family All Electric &amp; Zero Net Carbon — 2022 Energy Code</a:t>
            </a:r>
          </a:p>
        </p:txBody>
      </p:sp>
      <p:sp>
        <p:nvSpPr>
          <p:cNvPr id="2" name="Content Placeholder 2">
            <a:extLst>
              <a:ext uri="{FF2B5EF4-FFF2-40B4-BE49-F238E27FC236}">
                <a16:creationId xmlns:a16="http://schemas.microsoft.com/office/drawing/2014/main" id="{E49BFD8B-FAD9-F010-CF86-55C156175805}"/>
              </a:ext>
            </a:extLst>
          </p:cNvPr>
          <p:cNvSpPr txBox="1">
            <a:spLocks/>
          </p:cNvSpPr>
          <p:nvPr/>
        </p:nvSpPr>
        <p:spPr>
          <a:xfrm>
            <a:off x="960805" y="1770648"/>
            <a:ext cx="6540406" cy="3948793"/>
          </a:xfrm>
          <a:prstGeom prst="rect">
            <a:avLst/>
          </a:prstGeom>
        </p:spPr>
        <p:txBody>
          <a:bodyPr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Modulate heating &amp; cooling to match load </a:t>
            </a:r>
          </a:p>
          <a:p>
            <a:pPr lvl="1">
              <a:lnSpc>
                <a:spcPct val="100000"/>
              </a:lnSpc>
              <a:buClr>
                <a:srgbClr val="758C34"/>
              </a:buClr>
              <a:buFont typeface="Arial" panose="020B0604020202020204" pitchFamily="34" charset="0"/>
              <a:buChar char="•"/>
            </a:pPr>
            <a:r>
              <a:rPr lang="en-US" sz="1600" dirty="0">
                <a:solidFill>
                  <a:schemeClr val="bg1"/>
                </a:solidFill>
                <a:latin typeface="Avenir Book" panose="02000503020000020003" pitchFamily="2" charset="0"/>
              </a:rPr>
              <a:t>Maintains comfort continuously</a:t>
            </a:r>
          </a:p>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Both indoor and outdoor units are quiet</a:t>
            </a:r>
          </a:p>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Equipment has long lifespan</a:t>
            </a:r>
          </a:p>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Can be 60%+ more efficient than typical equipment (SEER rating)</a:t>
            </a:r>
          </a:p>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The 2022 CA Energy Code (Title 24, Part 6) offers compliance credit for VCHPs </a:t>
            </a:r>
          </a:p>
          <a:p>
            <a:pPr>
              <a:lnSpc>
                <a:spcPct val="100000"/>
              </a:lnSpc>
              <a:buClr>
                <a:srgbClr val="758C34"/>
              </a:buClr>
              <a:buFont typeface="Arial" panose="020B0604020202020204" pitchFamily="34" charset="0"/>
              <a:buChar char="•"/>
            </a:pPr>
            <a:r>
              <a:rPr lang="en-US" sz="1800" dirty="0">
                <a:solidFill>
                  <a:schemeClr val="bg1"/>
                </a:solidFill>
                <a:latin typeface="Avenir Book" panose="02000503020000020003" pitchFamily="2" charset="0"/>
              </a:rPr>
              <a:t>Soon the software will extend the VCHP credit to a wider variety of ducted units</a:t>
            </a:r>
          </a:p>
          <a:p>
            <a:pPr marL="1062990" lvl="3" indent="0">
              <a:lnSpc>
                <a:spcPct val="150000"/>
              </a:lnSpc>
              <a:buClr>
                <a:srgbClr val="758C34"/>
              </a:buClr>
              <a:buNone/>
            </a:pPr>
            <a:endParaRPr lang="en-US" sz="1650" dirty="0">
              <a:solidFill>
                <a:srgbClr val="236092"/>
              </a:solidFill>
              <a:latin typeface="Open Sans" panose="020B0606030504020204" pitchFamily="34" charset="0"/>
            </a:endParaRPr>
          </a:p>
        </p:txBody>
      </p:sp>
      <p:pic>
        <p:nvPicPr>
          <p:cNvPr id="5" name="Picture 4" descr="A close up of a cage&#10;&#10;Description automatically generated">
            <a:extLst>
              <a:ext uri="{FF2B5EF4-FFF2-40B4-BE49-F238E27FC236}">
                <a16:creationId xmlns:a16="http://schemas.microsoft.com/office/drawing/2014/main" id="{9441FDF5-7978-3EA4-D983-8FE76370962D}"/>
              </a:ext>
            </a:extLst>
          </p:cNvPr>
          <p:cNvPicPr>
            <a:picLocks noChangeAspect="1"/>
          </p:cNvPicPr>
          <p:nvPr/>
        </p:nvPicPr>
        <p:blipFill rotWithShape="1">
          <a:blip r:embed="rId2"/>
          <a:srcRect t="6890" b="8413"/>
          <a:stretch/>
        </p:blipFill>
        <p:spPr>
          <a:xfrm>
            <a:off x="7972868" y="2028324"/>
            <a:ext cx="2666606" cy="2801351"/>
          </a:xfrm>
          <a:prstGeom prst="rect">
            <a:avLst/>
          </a:prstGeom>
        </p:spPr>
      </p:pic>
    </p:spTree>
    <p:extLst>
      <p:ext uri="{BB962C8B-B14F-4D97-AF65-F5344CB8AC3E}">
        <p14:creationId xmlns:p14="http://schemas.microsoft.com/office/powerpoint/2010/main" val="3212494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1DBC-6FE3-09BD-ECB0-752ED6172707}"/>
              </a:ext>
            </a:extLst>
          </p:cNvPr>
          <p:cNvSpPr>
            <a:spLocks noGrp="1"/>
          </p:cNvSpPr>
          <p:nvPr>
            <p:ph type="title"/>
          </p:nvPr>
        </p:nvSpPr>
        <p:spPr>
          <a:xfrm>
            <a:off x="1535205" y="5454188"/>
            <a:ext cx="9384900" cy="915900"/>
          </a:xfrm>
        </p:spPr>
        <p:txBody>
          <a:bodyPr>
            <a:normAutofit/>
          </a:bodyPr>
          <a:lstStyle/>
          <a:p>
            <a:r>
              <a:rPr lang="en-US" dirty="0"/>
              <a:t>How to Model All-Electric</a:t>
            </a:r>
          </a:p>
        </p:txBody>
      </p:sp>
      <p:sp>
        <p:nvSpPr>
          <p:cNvPr id="3" name="Slide Number Placeholder 2">
            <a:extLst>
              <a:ext uri="{FF2B5EF4-FFF2-40B4-BE49-F238E27FC236}">
                <a16:creationId xmlns:a16="http://schemas.microsoft.com/office/drawing/2014/main" id="{A698F235-0B64-2435-63A5-1D449DD63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3434746221"/>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5D4CB9"/>
            </a:gs>
            <a:gs pos="86000">
              <a:srgbClr val="C23F95"/>
            </a:gs>
            <a:gs pos="100000">
              <a:srgbClr val="C23F95"/>
            </a:gs>
          </a:gsLst>
          <a:lin ang="108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7E30120-77A8-BB24-806B-815709CE106B}"/>
              </a:ext>
            </a:extLst>
          </p:cNvPr>
          <p:cNvPicPr>
            <a:picLocks noChangeAspect="1"/>
          </p:cNvPicPr>
          <p:nvPr/>
        </p:nvPicPr>
        <p:blipFill>
          <a:blip r:embed="rId2"/>
          <a:stretch>
            <a:fillRect/>
          </a:stretch>
        </p:blipFill>
        <p:spPr>
          <a:xfrm>
            <a:off x="7399246" y="521191"/>
            <a:ext cx="4429743" cy="4610743"/>
          </a:xfrm>
          <a:prstGeom prst="rect">
            <a:avLst/>
          </a:prstGeom>
        </p:spPr>
      </p:pic>
      <p:sp>
        <p:nvSpPr>
          <p:cNvPr id="4" name="Slide Number Placeholder 3">
            <a:extLst>
              <a:ext uri="{FF2B5EF4-FFF2-40B4-BE49-F238E27FC236}">
                <a16:creationId xmlns:a16="http://schemas.microsoft.com/office/drawing/2014/main" id="{DC69F17B-3E75-732B-9B01-EB4BBCF25E51}"/>
              </a:ext>
            </a:extLst>
          </p:cNvPr>
          <p:cNvSpPr>
            <a:spLocks noGrp="1"/>
          </p:cNvSpPr>
          <p:nvPr>
            <p:ph type="sldNum" idx="12"/>
          </p:nvPr>
        </p:nvSpPr>
        <p:spPr/>
        <p:txBody>
          <a:bodyPr/>
          <a:lstStyle/>
          <a:p>
            <a:fld id="{5E94BA17-8AE8-4651-9FD9-8589E5D42325}" type="slidenum">
              <a:rPr lang="en-US" smtClean="0"/>
              <a:t>36</a:t>
            </a:fld>
            <a:endParaRPr lang="en-US"/>
          </a:p>
        </p:txBody>
      </p:sp>
      <p:sp>
        <p:nvSpPr>
          <p:cNvPr id="7" name="Text Placeholder 6">
            <a:extLst>
              <a:ext uri="{FF2B5EF4-FFF2-40B4-BE49-F238E27FC236}">
                <a16:creationId xmlns:a16="http://schemas.microsoft.com/office/drawing/2014/main" id="{48761DE5-700B-1985-4231-95333EA379FC}"/>
              </a:ext>
            </a:extLst>
          </p:cNvPr>
          <p:cNvSpPr>
            <a:spLocks noGrp="1"/>
          </p:cNvSpPr>
          <p:nvPr>
            <p:ph type="body" idx="3"/>
          </p:nvPr>
        </p:nvSpPr>
        <p:spPr/>
        <p:txBody>
          <a:bodyPr>
            <a:normAutofit fontScale="85000" lnSpcReduction="20000"/>
          </a:bodyPr>
          <a:lstStyle/>
          <a:p>
            <a:endParaRPr lang="en-US"/>
          </a:p>
        </p:txBody>
      </p:sp>
      <p:pic>
        <p:nvPicPr>
          <p:cNvPr id="8" name="Content Placeholder 7">
            <a:extLst>
              <a:ext uri="{FF2B5EF4-FFF2-40B4-BE49-F238E27FC236}">
                <a16:creationId xmlns:a16="http://schemas.microsoft.com/office/drawing/2014/main" id="{1E2072FF-A367-6348-7102-2F0D0DD2944A}"/>
              </a:ext>
            </a:extLst>
          </p:cNvPr>
          <p:cNvPicPr>
            <a:picLocks noGrp="1" noChangeAspect="1"/>
          </p:cNvPicPr>
          <p:nvPr>
            <p:ph sz="half" idx="4294967295"/>
          </p:nvPr>
        </p:nvPicPr>
        <p:blipFill>
          <a:blip r:embed="rId3"/>
          <a:stretch>
            <a:fillRect/>
          </a:stretch>
        </p:blipFill>
        <p:spPr>
          <a:xfrm>
            <a:off x="1032078" y="1775556"/>
            <a:ext cx="3641725" cy="4351338"/>
          </a:xfrm>
        </p:spPr>
      </p:pic>
      <p:pic>
        <p:nvPicPr>
          <p:cNvPr id="10" name="Content Placeholder 9">
            <a:extLst>
              <a:ext uri="{FF2B5EF4-FFF2-40B4-BE49-F238E27FC236}">
                <a16:creationId xmlns:a16="http://schemas.microsoft.com/office/drawing/2014/main" id="{175F7175-37F6-D55C-3A0B-469EE265BAAA}"/>
              </a:ext>
            </a:extLst>
          </p:cNvPr>
          <p:cNvPicPr>
            <a:picLocks noGrp="1" noChangeAspect="1"/>
          </p:cNvPicPr>
          <p:nvPr>
            <p:ph sz="half" idx="4294967295"/>
          </p:nvPr>
        </p:nvPicPr>
        <p:blipFill>
          <a:blip r:embed="rId4"/>
          <a:stretch>
            <a:fillRect/>
          </a:stretch>
        </p:blipFill>
        <p:spPr>
          <a:xfrm>
            <a:off x="5632667" y="1775556"/>
            <a:ext cx="3981450" cy="4351338"/>
          </a:xfrm>
        </p:spPr>
      </p:pic>
      <p:sp>
        <p:nvSpPr>
          <p:cNvPr id="3" name="Title 4">
            <a:extLst>
              <a:ext uri="{FF2B5EF4-FFF2-40B4-BE49-F238E27FC236}">
                <a16:creationId xmlns:a16="http://schemas.microsoft.com/office/drawing/2014/main" id="{2ED11F19-9D9B-27C8-09FC-633C0A8BE479}"/>
              </a:ext>
            </a:extLst>
          </p:cNvPr>
          <p:cNvSpPr txBox="1">
            <a:spLocks/>
          </p:cNvSpPr>
          <p:nvPr/>
        </p:nvSpPr>
        <p:spPr>
          <a:xfrm>
            <a:off x="1313389" y="554025"/>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Specifying a Heat Pump is Simple</a:t>
            </a:r>
            <a:endParaRPr lang="en-US" sz="11500" dirty="0">
              <a:latin typeface="Avenir Book" panose="02000503020000020003" pitchFamily="2" charset="0"/>
            </a:endParaRPr>
          </a:p>
        </p:txBody>
      </p:sp>
    </p:spTree>
    <p:extLst>
      <p:ext uri="{BB962C8B-B14F-4D97-AF65-F5344CB8AC3E}">
        <p14:creationId xmlns:p14="http://schemas.microsoft.com/office/powerpoint/2010/main" val="2425911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5D4CB9"/>
            </a:gs>
            <a:gs pos="86000">
              <a:srgbClr val="C23F95"/>
            </a:gs>
            <a:gs pos="100000">
              <a:srgbClr val="C23F95"/>
            </a:gs>
          </a:gsLst>
          <a:lin ang="1080000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3F7928-F96B-684C-B3B8-3F15C1B561F5}"/>
              </a:ext>
            </a:extLst>
          </p:cNvPr>
          <p:cNvSpPr>
            <a:spLocks noGrp="1"/>
          </p:cNvSpPr>
          <p:nvPr>
            <p:ph type="sldNum" idx="12"/>
          </p:nvPr>
        </p:nvSpPr>
        <p:spPr/>
        <p:txBody>
          <a:bodyPr/>
          <a:lstStyle/>
          <a:p>
            <a:fld id="{5E94BA17-8AE8-4651-9FD9-8589E5D42325}" type="slidenum">
              <a:rPr lang="en-US" smtClean="0"/>
              <a:t>37</a:t>
            </a:fld>
            <a:endParaRPr lang="en-US"/>
          </a:p>
        </p:txBody>
      </p:sp>
      <p:pic>
        <p:nvPicPr>
          <p:cNvPr id="7" name="Content Placeholder 6">
            <a:extLst>
              <a:ext uri="{FF2B5EF4-FFF2-40B4-BE49-F238E27FC236}">
                <a16:creationId xmlns:a16="http://schemas.microsoft.com/office/drawing/2014/main" id="{7608160D-F004-91C2-8602-66AF864938DB}"/>
              </a:ext>
            </a:extLst>
          </p:cNvPr>
          <p:cNvPicPr>
            <a:picLocks noGrp="1" noChangeAspect="1"/>
          </p:cNvPicPr>
          <p:nvPr>
            <p:ph sz="half" idx="4294967295"/>
          </p:nvPr>
        </p:nvPicPr>
        <p:blipFill>
          <a:blip r:embed="rId2"/>
          <a:stretch>
            <a:fillRect/>
          </a:stretch>
        </p:blipFill>
        <p:spPr>
          <a:xfrm>
            <a:off x="1140031" y="1718747"/>
            <a:ext cx="3641725" cy="4351338"/>
          </a:xfrm>
        </p:spPr>
      </p:pic>
      <p:pic>
        <p:nvPicPr>
          <p:cNvPr id="9" name="Content Placeholder 8">
            <a:extLst>
              <a:ext uri="{FF2B5EF4-FFF2-40B4-BE49-F238E27FC236}">
                <a16:creationId xmlns:a16="http://schemas.microsoft.com/office/drawing/2014/main" id="{BBF3C72A-B5EB-A148-6D76-BD6757A42F07}"/>
              </a:ext>
            </a:extLst>
          </p:cNvPr>
          <p:cNvPicPr>
            <a:picLocks noGrp="1" noChangeAspect="1"/>
          </p:cNvPicPr>
          <p:nvPr>
            <p:ph sz="half" idx="4294967295"/>
          </p:nvPr>
        </p:nvPicPr>
        <p:blipFill rotWithShape="1">
          <a:blip r:embed="rId3"/>
          <a:srcRect l="51108"/>
          <a:stretch/>
        </p:blipFill>
        <p:spPr>
          <a:xfrm>
            <a:off x="6726032" y="1469455"/>
            <a:ext cx="4325937" cy="4351338"/>
          </a:xfrm>
        </p:spPr>
      </p:pic>
      <p:pic>
        <p:nvPicPr>
          <p:cNvPr id="11" name="Picture 10">
            <a:extLst>
              <a:ext uri="{FF2B5EF4-FFF2-40B4-BE49-F238E27FC236}">
                <a16:creationId xmlns:a16="http://schemas.microsoft.com/office/drawing/2014/main" id="{BFF87B9C-34F5-F58F-A6FC-9505A68288DB}"/>
              </a:ext>
            </a:extLst>
          </p:cNvPr>
          <p:cNvPicPr>
            <a:picLocks noChangeAspect="1"/>
          </p:cNvPicPr>
          <p:nvPr/>
        </p:nvPicPr>
        <p:blipFill>
          <a:blip r:embed="rId4"/>
          <a:stretch>
            <a:fillRect/>
          </a:stretch>
        </p:blipFill>
        <p:spPr>
          <a:xfrm>
            <a:off x="5456626" y="4248203"/>
            <a:ext cx="5125165" cy="2057687"/>
          </a:xfrm>
          <a:prstGeom prst="rect">
            <a:avLst/>
          </a:prstGeom>
        </p:spPr>
      </p:pic>
      <p:sp>
        <p:nvSpPr>
          <p:cNvPr id="3" name="Title 4">
            <a:extLst>
              <a:ext uri="{FF2B5EF4-FFF2-40B4-BE49-F238E27FC236}">
                <a16:creationId xmlns:a16="http://schemas.microsoft.com/office/drawing/2014/main" id="{7F8AAA2E-A805-BC2C-C33F-E66A33D81905}"/>
              </a:ext>
            </a:extLst>
          </p:cNvPr>
          <p:cNvSpPr txBox="1">
            <a:spLocks/>
          </p:cNvSpPr>
          <p:nvPr/>
        </p:nvSpPr>
        <p:spPr>
          <a:xfrm>
            <a:off x="1676400" y="483328"/>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Other Configurations Supported</a:t>
            </a:r>
            <a:endParaRPr lang="en-US" sz="3200" dirty="0">
              <a:latin typeface="Avenir Book" panose="02000503020000020003" pitchFamily="2" charset="0"/>
            </a:endParaRPr>
          </a:p>
        </p:txBody>
      </p:sp>
    </p:spTree>
    <p:extLst>
      <p:ext uri="{BB962C8B-B14F-4D97-AF65-F5344CB8AC3E}">
        <p14:creationId xmlns:p14="http://schemas.microsoft.com/office/powerpoint/2010/main" val="720784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5D4CB9"/>
            </a:gs>
            <a:gs pos="86000">
              <a:srgbClr val="C23F95"/>
            </a:gs>
            <a:gs pos="100000">
              <a:srgbClr val="C23F95"/>
            </a:gs>
          </a:gsLst>
          <a:lin ang="108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69F17B-3E75-732B-9B01-EB4BBCF25E51}"/>
              </a:ext>
            </a:extLst>
          </p:cNvPr>
          <p:cNvSpPr>
            <a:spLocks noGrp="1"/>
          </p:cNvSpPr>
          <p:nvPr>
            <p:ph type="sldNum" idx="12"/>
          </p:nvPr>
        </p:nvSpPr>
        <p:spPr/>
        <p:txBody>
          <a:bodyPr/>
          <a:lstStyle/>
          <a:p>
            <a:fld id="{5E94BA17-8AE8-4651-9FD9-8589E5D42325}" type="slidenum">
              <a:rPr lang="en-US" smtClean="0"/>
              <a:t>38</a:t>
            </a:fld>
            <a:endParaRPr lang="en-US"/>
          </a:p>
        </p:txBody>
      </p:sp>
      <p:pic>
        <p:nvPicPr>
          <p:cNvPr id="11" name="Content Placeholder 10">
            <a:extLst>
              <a:ext uri="{FF2B5EF4-FFF2-40B4-BE49-F238E27FC236}">
                <a16:creationId xmlns:a16="http://schemas.microsoft.com/office/drawing/2014/main" id="{A1EA77D8-C95A-CAFC-8F23-6075C6888A9E}"/>
              </a:ext>
            </a:extLst>
          </p:cNvPr>
          <p:cNvPicPr>
            <a:picLocks noGrp="1" noChangeAspect="1"/>
          </p:cNvPicPr>
          <p:nvPr>
            <p:ph sz="half" idx="4294967295"/>
          </p:nvPr>
        </p:nvPicPr>
        <p:blipFill>
          <a:blip r:embed="rId2"/>
          <a:stretch>
            <a:fillRect/>
          </a:stretch>
        </p:blipFill>
        <p:spPr>
          <a:xfrm>
            <a:off x="1674420" y="1742498"/>
            <a:ext cx="3594100" cy="4351338"/>
          </a:xfrm>
        </p:spPr>
      </p:pic>
      <p:pic>
        <p:nvPicPr>
          <p:cNvPr id="14" name="Content Placeholder 13">
            <a:extLst>
              <a:ext uri="{FF2B5EF4-FFF2-40B4-BE49-F238E27FC236}">
                <a16:creationId xmlns:a16="http://schemas.microsoft.com/office/drawing/2014/main" id="{9E605A8F-676C-D80C-C87F-9DEB4C313484}"/>
              </a:ext>
            </a:extLst>
          </p:cNvPr>
          <p:cNvPicPr>
            <a:picLocks noGrp="1" noChangeAspect="1"/>
          </p:cNvPicPr>
          <p:nvPr>
            <p:ph sz="half" idx="4294967295"/>
          </p:nvPr>
        </p:nvPicPr>
        <p:blipFill>
          <a:blip r:embed="rId3"/>
          <a:stretch>
            <a:fillRect/>
          </a:stretch>
        </p:blipFill>
        <p:spPr>
          <a:xfrm>
            <a:off x="6255776" y="1742498"/>
            <a:ext cx="3965575" cy="4351338"/>
          </a:xfrm>
        </p:spPr>
      </p:pic>
      <p:sp>
        <p:nvSpPr>
          <p:cNvPr id="7" name="Title 4">
            <a:extLst>
              <a:ext uri="{FF2B5EF4-FFF2-40B4-BE49-F238E27FC236}">
                <a16:creationId xmlns:a16="http://schemas.microsoft.com/office/drawing/2014/main" id="{E5D73537-DFA6-EAB7-3A40-E9D9C0568D3B}"/>
              </a:ext>
            </a:extLst>
          </p:cNvPr>
          <p:cNvSpPr txBox="1">
            <a:spLocks/>
          </p:cNvSpPr>
          <p:nvPr/>
        </p:nvSpPr>
        <p:spPr>
          <a:xfrm>
            <a:off x="1372589" y="490772"/>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Specifying a Heat Pump Water Heater - CBECC-Res</a:t>
            </a:r>
            <a:endParaRPr lang="en-US" sz="3200" dirty="0">
              <a:latin typeface="Avenir Book" panose="02000503020000020003" pitchFamily="2" charset="0"/>
            </a:endParaRPr>
          </a:p>
        </p:txBody>
      </p:sp>
    </p:spTree>
    <p:extLst>
      <p:ext uri="{BB962C8B-B14F-4D97-AF65-F5344CB8AC3E}">
        <p14:creationId xmlns:p14="http://schemas.microsoft.com/office/powerpoint/2010/main" val="2326000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5D4CB9"/>
            </a:gs>
            <a:gs pos="30000">
              <a:srgbClr val="C23F95"/>
            </a:gs>
            <a:gs pos="100000">
              <a:srgbClr val="C23F95"/>
            </a:gs>
          </a:gsLst>
          <a:lin ang="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A32562-5D73-38DD-0FB6-95A7C6178D56}"/>
              </a:ext>
            </a:extLst>
          </p:cNvPr>
          <p:cNvSpPr>
            <a:spLocks noGrp="1"/>
          </p:cNvSpPr>
          <p:nvPr>
            <p:ph type="sldNum" idx="12"/>
          </p:nvPr>
        </p:nvSpPr>
        <p:spPr/>
        <p:txBody>
          <a:bodyPr/>
          <a:lstStyle/>
          <a:p>
            <a:fld id="{5E94BA17-8AE8-4651-9FD9-8589E5D42325}" type="slidenum">
              <a:rPr lang="en-US" smtClean="0"/>
              <a:t>39</a:t>
            </a:fld>
            <a:endParaRPr lang="en-US"/>
          </a:p>
        </p:txBody>
      </p:sp>
      <p:pic>
        <p:nvPicPr>
          <p:cNvPr id="9" name="Content Placeholder 8">
            <a:extLst>
              <a:ext uri="{FF2B5EF4-FFF2-40B4-BE49-F238E27FC236}">
                <a16:creationId xmlns:a16="http://schemas.microsoft.com/office/drawing/2014/main" id="{1EB476B5-DAFD-50D6-9D06-8F49D0E79AE8}"/>
              </a:ext>
            </a:extLst>
          </p:cNvPr>
          <p:cNvPicPr>
            <a:picLocks noGrp="1" noChangeAspect="1"/>
          </p:cNvPicPr>
          <p:nvPr>
            <p:ph sz="half" idx="4294967295"/>
          </p:nvPr>
        </p:nvPicPr>
        <p:blipFill>
          <a:blip r:embed="rId2"/>
          <a:stretch>
            <a:fillRect/>
          </a:stretch>
        </p:blipFill>
        <p:spPr>
          <a:xfrm>
            <a:off x="368135" y="2546350"/>
            <a:ext cx="5857875" cy="2608263"/>
          </a:xfrm>
        </p:spPr>
      </p:pic>
      <p:pic>
        <p:nvPicPr>
          <p:cNvPr id="7" name="Content Placeholder 6">
            <a:extLst>
              <a:ext uri="{FF2B5EF4-FFF2-40B4-BE49-F238E27FC236}">
                <a16:creationId xmlns:a16="http://schemas.microsoft.com/office/drawing/2014/main" id="{7F7D6AE6-70D1-05F5-F8B1-31B3C2B9A58E}"/>
              </a:ext>
            </a:extLst>
          </p:cNvPr>
          <p:cNvPicPr>
            <a:picLocks noGrp="1" noChangeAspect="1"/>
          </p:cNvPicPr>
          <p:nvPr>
            <p:ph sz="half" idx="4294967295"/>
          </p:nvPr>
        </p:nvPicPr>
        <p:blipFill rotWithShape="1">
          <a:blip r:embed="rId3"/>
          <a:srcRect l="40792"/>
          <a:stretch/>
        </p:blipFill>
        <p:spPr>
          <a:xfrm>
            <a:off x="6586703" y="1674812"/>
            <a:ext cx="5237162" cy="4351338"/>
          </a:xfrm>
        </p:spPr>
      </p:pic>
      <p:sp>
        <p:nvSpPr>
          <p:cNvPr id="6" name="Title 4">
            <a:extLst>
              <a:ext uri="{FF2B5EF4-FFF2-40B4-BE49-F238E27FC236}">
                <a16:creationId xmlns:a16="http://schemas.microsoft.com/office/drawing/2014/main" id="{851F7B7E-810D-DF86-F415-0F66B2EDFD5D}"/>
              </a:ext>
            </a:extLst>
          </p:cNvPr>
          <p:cNvSpPr txBox="1">
            <a:spLocks/>
          </p:cNvSpPr>
          <p:nvPr/>
        </p:nvSpPr>
        <p:spPr>
          <a:xfrm>
            <a:off x="1431966" y="490098"/>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Specifying a Heat Pump Water Heater – Energy Pro</a:t>
            </a:r>
            <a:endParaRPr lang="en-US" sz="3200" dirty="0">
              <a:latin typeface="Avenir Book" panose="02000503020000020003" pitchFamily="2" charset="0"/>
            </a:endParaRPr>
          </a:p>
        </p:txBody>
      </p:sp>
    </p:spTree>
    <p:extLst>
      <p:ext uri="{BB962C8B-B14F-4D97-AF65-F5344CB8AC3E}">
        <p14:creationId xmlns:p14="http://schemas.microsoft.com/office/powerpoint/2010/main" val="72918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35805F2-8025-E24C-9B91-C878381DB6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36"/>
          <a:stretch/>
        </p:blipFill>
        <p:spPr>
          <a:xfrm>
            <a:off x="5101900" y="0"/>
            <a:ext cx="7090100" cy="6766560"/>
          </a:xfrm>
          <a:prstGeom prst="rect">
            <a:avLst/>
          </a:prstGeom>
        </p:spPr>
      </p:pic>
      <p:sp>
        <p:nvSpPr>
          <p:cNvPr id="4" name="Title 3">
            <a:extLst>
              <a:ext uri="{FF2B5EF4-FFF2-40B4-BE49-F238E27FC236}">
                <a16:creationId xmlns:a16="http://schemas.microsoft.com/office/drawing/2014/main" id="{4D0A4610-FFCA-6B40-946C-DA39ACA5B451}"/>
              </a:ext>
            </a:extLst>
          </p:cNvPr>
          <p:cNvSpPr>
            <a:spLocks noGrp="1"/>
          </p:cNvSpPr>
          <p:nvPr>
            <p:ph type="title"/>
          </p:nvPr>
        </p:nvSpPr>
        <p:spPr>
          <a:xfrm>
            <a:off x="561110" y="788840"/>
            <a:ext cx="10476345" cy="767687"/>
          </a:xfrm>
        </p:spPr>
        <p:txBody>
          <a:bodyPr/>
          <a:lstStyle/>
          <a:p>
            <a:pPr lvl="0"/>
            <a:r>
              <a:rPr lang="en-US"/>
              <a:t>3C-REN: Tri-County </a:t>
            </a:r>
            <a:br>
              <a:rPr lang="en-US"/>
            </a:br>
            <a:r>
              <a:rPr lang="en-US"/>
              <a:t>Regional Energy Network</a:t>
            </a:r>
          </a:p>
        </p:txBody>
      </p:sp>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355954" y="1791361"/>
            <a:ext cx="6587697" cy="3585765"/>
          </a:xfrm>
        </p:spPr>
        <p:txBody>
          <a:bodyPr vert="horz" lIns="91440" tIns="45720" rIns="91440" bIns="45720" rtlCol="0" anchor="t">
            <a:normAutofit fontScale="92500"/>
          </a:bodyPr>
          <a:lstStyle/>
          <a:p>
            <a:pPr marL="320675" lvl="1" indent="-320675">
              <a:spcBef>
                <a:spcPts val="1600"/>
              </a:spcBef>
              <a:buClr>
                <a:schemeClr val="tx1">
                  <a:lumMod val="50000"/>
                  <a:lumOff val="50000"/>
                </a:schemeClr>
              </a:buClr>
            </a:pPr>
            <a:r>
              <a:rPr lang="en-US" dirty="0">
                <a:latin typeface="Arial"/>
                <a:cs typeface="Arial"/>
              </a:rPr>
              <a:t>Three counties working together to improve energy efficiency in the region</a:t>
            </a:r>
            <a:endParaRPr lang="en-US" dirty="0"/>
          </a:p>
          <a:p>
            <a:pPr marL="320675" lvl="1" indent="-320675">
              <a:spcBef>
                <a:spcPts val="1600"/>
              </a:spcBef>
              <a:buClr>
                <a:schemeClr val="tx1">
                  <a:lumMod val="50000"/>
                  <a:lumOff val="50000"/>
                </a:schemeClr>
              </a:buClr>
            </a:pPr>
            <a:r>
              <a:rPr lang="en-US" dirty="0">
                <a:latin typeface="Arial"/>
                <a:cs typeface="Arial"/>
              </a:rPr>
              <a:t>Services for – </a:t>
            </a:r>
          </a:p>
          <a:p>
            <a:pPr marL="720725" lvl="2" indent="-320675">
              <a:spcBef>
                <a:spcPts val="1600"/>
              </a:spcBef>
              <a:buClr>
                <a:schemeClr val="tx1">
                  <a:lumMod val="50000"/>
                  <a:lumOff val="50000"/>
                </a:schemeClr>
              </a:buClr>
            </a:pPr>
            <a:r>
              <a:rPr lang="en-US" b="1" dirty="0">
                <a:latin typeface="Arial"/>
                <a:cs typeface="Arial"/>
              </a:rPr>
              <a:t>Building Professionals: </a:t>
            </a:r>
            <a:r>
              <a:rPr lang="en-US" dirty="0">
                <a:latin typeface="Arial"/>
                <a:cs typeface="Arial"/>
              </a:rPr>
              <a:t>industry events, training, and energy code compliance support  </a:t>
            </a:r>
            <a:endParaRPr lang="en-US" dirty="0"/>
          </a:p>
          <a:p>
            <a:pPr marL="720725" lvl="2" indent="-320675">
              <a:spcBef>
                <a:spcPts val="1600"/>
              </a:spcBef>
              <a:buClr>
                <a:schemeClr val="tx1">
                  <a:lumMod val="50000"/>
                  <a:lumOff val="50000"/>
                </a:schemeClr>
              </a:buClr>
            </a:pPr>
            <a:r>
              <a:rPr lang="en-US" b="1" dirty="0">
                <a:latin typeface="Arial"/>
                <a:cs typeface="Arial"/>
              </a:rPr>
              <a:t>Households:</a:t>
            </a:r>
            <a:r>
              <a:rPr lang="en-US" dirty="0">
                <a:latin typeface="Arial"/>
                <a:cs typeface="Arial"/>
              </a:rPr>
              <a:t> free and discounted home upgrades </a:t>
            </a:r>
          </a:p>
          <a:p>
            <a:pPr marL="320675" lvl="1" indent="-320675">
              <a:spcBef>
                <a:spcPts val="1600"/>
              </a:spcBef>
              <a:buClr>
                <a:srgbClr val="808080"/>
              </a:buClr>
            </a:pPr>
            <a:r>
              <a:rPr lang="en-US" dirty="0">
                <a:latin typeface="Arial"/>
                <a:cs typeface="Arial"/>
              </a:rPr>
              <a:t>Funded by ratepayer dollars that 3C-REN returns to the region </a:t>
            </a:r>
          </a:p>
        </p:txBody>
      </p:sp>
      <p:pic>
        <p:nvPicPr>
          <p:cNvPr id="2" name="Picture 1" descr="A picture containing drawing&#10;&#10;Description automatically generated">
            <a:extLst>
              <a:ext uri="{FF2B5EF4-FFF2-40B4-BE49-F238E27FC236}">
                <a16:creationId xmlns:a16="http://schemas.microsoft.com/office/drawing/2014/main" id="{5E226BBD-FA4B-B01E-AA5D-FBE84E8F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4505" y="5611960"/>
            <a:ext cx="2142950" cy="914400"/>
          </a:xfrm>
          <a:prstGeom prst="rect">
            <a:avLst/>
          </a:prstGeom>
        </p:spPr>
      </p:pic>
      <p:pic>
        <p:nvPicPr>
          <p:cNvPr id="6" name="Picture 5">
            <a:extLst>
              <a:ext uri="{FF2B5EF4-FFF2-40B4-BE49-F238E27FC236}">
                <a16:creationId xmlns:a16="http://schemas.microsoft.com/office/drawing/2014/main" id="{E307A110-0136-0F2B-EB3E-D12B79EEA37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52200" y="5611960"/>
            <a:ext cx="2905885" cy="914400"/>
          </a:xfrm>
          <a:prstGeom prst="rect">
            <a:avLst/>
          </a:prstGeom>
        </p:spPr>
      </p:pic>
      <p:pic>
        <p:nvPicPr>
          <p:cNvPr id="7" name="Picture 6">
            <a:extLst>
              <a:ext uri="{FF2B5EF4-FFF2-40B4-BE49-F238E27FC236}">
                <a16:creationId xmlns:a16="http://schemas.microsoft.com/office/drawing/2014/main" id="{CDAC63BC-FBB6-AE37-DAEF-620349461B8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43982" y="5611960"/>
            <a:ext cx="2283194" cy="914400"/>
          </a:xfrm>
          <a:prstGeom prst="rect">
            <a:avLst/>
          </a:prstGeom>
        </p:spPr>
      </p:pic>
    </p:spTree>
    <p:extLst>
      <p:ext uri="{BB962C8B-B14F-4D97-AF65-F5344CB8AC3E}">
        <p14:creationId xmlns:p14="http://schemas.microsoft.com/office/powerpoint/2010/main" val="749423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5D4CB9"/>
            </a:gs>
            <a:gs pos="30000">
              <a:srgbClr val="C23F95"/>
            </a:gs>
            <a:gs pos="100000">
              <a:srgbClr val="C23F95"/>
            </a:gs>
          </a:gsLst>
          <a:lin ang="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A32562-5D73-38DD-0FB6-95A7C6178D56}"/>
              </a:ext>
            </a:extLst>
          </p:cNvPr>
          <p:cNvSpPr>
            <a:spLocks noGrp="1"/>
          </p:cNvSpPr>
          <p:nvPr>
            <p:ph type="sldNum" idx="12"/>
          </p:nvPr>
        </p:nvSpPr>
        <p:spPr/>
        <p:txBody>
          <a:bodyPr/>
          <a:lstStyle/>
          <a:p>
            <a:fld id="{5E94BA17-8AE8-4651-9FD9-8589E5D42325}" type="slidenum">
              <a:rPr lang="en-US" smtClean="0"/>
              <a:t>40</a:t>
            </a:fld>
            <a:endParaRPr lang="en-US"/>
          </a:p>
        </p:txBody>
      </p:sp>
      <p:pic>
        <p:nvPicPr>
          <p:cNvPr id="11" name="Content Placeholder 10">
            <a:extLst>
              <a:ext uri="{FF2B5EF4-FFF2-40B4-BE49-F238E27FC236}">
                <a16:creationId xmlns:a16="http://schemas.microsoft.com/office/drawing/2014/main" id="{B37AEEF8-7DC7-4077-4FE1-434A978B1584}"/>
              </a:ext>
            </a:extLst>
          </p:cNvPr>
          <p:cNvPicPr>
            <a:picLocks noGrp="1" noChangeAspect="1"/>
          </p:cNvPicPr>
          <p:nvPr>
            <p:ph sz="half" idx="4294967295"/>
          </p:nvPr>
        </p:nvPicPr>
        <p:blipFill>
          <a:blip r:embed="rId2"/>
          <a:stretch>
            <a:fillRect/>
          </a:stretch>
        </p:blipFill>
        <p:spPr>
          <a:xfrm>
            <a:off x="595782" y="1542055"/>
            <a:ext cx="4876800" cy="4352925"/>
          </a:xfrm>
        </p:spPr>
      </p:pic>
      <p:pic>
        <p:nvPicPr>
          <p:cNvPr id="13" name="Content Placeholder 12">
            <a:extLst>
              <a:ext uri="{FF2B5EF4-FFF2-40B4-BE49-F238E27FC236}">
                <a16:creationId xmlns:a16="http://schemas.microsoft.com/office/drawing/2014/main" id="{95F090DA-4FDE-D03D-8C4E-7620813B8EAA}"/>
              </a:ext>
            </a:extLst>
          </p:cNvPr>
          <p:cNvPicPr>
            <a:picLocks noGrp="1" noChangeAspect="1"/>
          </p:cNvPicPr>
          <p:nvPr>
            <p:ph sz="half" idx="4294967295"/>
          </p:nvPr>
        </p:nvPicPr>
        <p:blipFill>
          <a:blip r:embed="rId3"/>
          <a:stretch>
            <a:fillRect/>
          </a:stretch>
        </p:blipFill>
        <p:spPr>
          <a:xfrm>
            <a:off x="5752539" y="919753"/>
            <a:ext cx="4468812" cy="4351337"/>
          </a:xfrm>
        </p:spPr>
      </p:pic>
      <p:pic>
        <p:nvPicPr>
          <p:cNvPr id="15" name="Picture 14">
            <a:extLst>
              <a:ext uri="{FF2B5EF4-FFF2-40B4-BE49-F238E27FC236}">
                <a16:creationId xmlns:a16="http://schemas.microsoft.com/office/drawing/2014/main" id="{37405EFD-F1A2-0C5C-84CE-6FAD73DA8A21}"/>
              </a:ext>
            </a:extLst>
          </p:cNvPr>
          <p:cNvPicPr>
            <a:picLocks noChangeAspect="1"/>
          </p:cNvPicPr>
          <p:nvPr/>
        </p:nvPicPr>
        <p:blipFill>
          <a:blip r:embed="rId4"/>
          <a:stretch>
            <a:fillRect/>
          </a:stretch>
        </p:blipFill>
        <p:spPr>
          <a:xfrm>
            <a:off x="6096000" y="1539136"/>
            <a:ext cx="4960973" cy="4831444"/>
          </a:xfrm>
          <a:prstGeom prst="rect">
            <a:avLst/>
          </a:prstGeom>
        </p:spPr>
      </p:pic>
      <p:sp>
        <p:nvSpPr>
          <p:cNvPr id="6" name="Title 4">
            <a:extLst>
              <a:ext uri="{FF2B5EF4-FFF2-40B4-BE49-F238E27FC236}">
                <a16:creationId xmlns:a16="http://schemas.microsoft.com/office/drawing/2014/main" id="{86780300-773E-928B-BFF9-937CDFE98CA3}"/>
              </a:ext>
            </a:extLst>
          </p:cNvPr>
          <p:cNvSpPr txBox="1">
            <a:spLocks/>
          </p:cNvSpPr>
          <p:nvPr/>
        </p:nvSpPr>
        <p:spPr>
          <a:xfrm>
            <a:off x="1348839" y="456488"/>
            <a:ext cx="10515600" cy="619383"/>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Specifying a Heat Pump Water Heater in Multifamily-CBECC-Res</a:t>
            </a:r>
            <a:endParaRPr lang="en-US" sz="3200" dirty="0">
              <a:latin typeface="Avenir Book" panose="02000503020000020003" pitchFamily="2" charset="0"/>
            </a:endParaRPr>
          </a:p>
        </p:txBody>
      </p:sp>
    </p:spTree>
    <p:extLst>
      <p:ext uri="{BB962C8B-B14F-4D97-AF65-F5344CB8AC3E}">
        <p14:creationId xmlns:p14="http://schemas.microsoft.com/office/powerpoint/2010/main" val="296491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5D4CB9"/>
            </a:gs>
            <a:gs pos="30000">
              <a:srgbClr val="C23F95"/>
            </a:gs>
            <a:gs pos="100000">
              <a:srgbClr val="C23F95"/>
            </a:gs>
          </a:gsLst>
          <a:lin ang="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781FFA-133D-2108-9BC1-4BDBF04073DC}"/>
              </a:ext>
            </a:extLst>
          </p:cNvPr>
          <p:cNvSpPr>
            <a:spLocks noGrp="1"/>
          </p:cNvSpPr>
          <p:nvPr>
            <p:ph type="sldNum" idx="12"/>
          </p:nvPr>
        </p:nvSpPr>
        <p:spPr/>
        <p:txBody>
          <a:bodyPr/>
          <a:lstStyle/>
          <a:p>
            <a:fld id="{5E94BA17-8AE8-4651-9FD9-8589E5D42325}" type="slidenum">
              <a:rPr lang="en-US" smtClean="0"/>
              <a:t>41</a:t>
            </a:fld>
            <a:endParaRPr lang="en-US"/>
          </a:p>
        </p:txBody>
      </p:sp>
      <p:pic>
        <p:nvPicPr>
          <p:cNvPr id="7" name="Content Placeholder 6">
            <a:extLst>
              <a:ext uri="{FF2B5EF4-FFF2-40B4-BE49-F238E27FC236}">
                <a16:creationId xmlns:a16="http://schemas.microsoft.com/office/drawing/2014/main" id="{2FDFED13-42DA-72A9-1905-449794B1659A}"/>
              </a:ext>
            </a:extLst>
          </p:cNvPr>
          <p:cNvPicPr>
            <a:picLocks noGrp="1" noChangeAspect="1"/>
          </p:cNvPicPr>
          <p:nvPr>
            <p:ph sz="half" idx="4294967295"/>
          </p:nvPr>
        </p:nvPicPr>
        <p:blipFill>
          <a:blip r:embed="rId2"/>
          <a:stretch>
            <a:fillRect/>
          </a:stretch>
        </p:blipFill>
        <p:spPr>
          <a:xfrm>
            <a:off x="545502" y="1990580"/>
            <a:ext cx="6008688" cy="3300413"/>
          </a:xfrm>
        </p:spPr>
      </p:pic>
      <p:pic>
        <p:nvPicPr>
          <p:cNvPr id="9" name="Content Placeholder 8">
            <a:extLst>
              <a:ext uri="{FF2B5EF4-FFF2-40B4-BE49-F238E27FC236}">
                <a16:creationId xmlns:a16="http://schemas.microsoft.com/office/drawing/2014/main" id="{B1E5DD94-9ABE-A6F3-9314-CA8AFE920CBE}"/>
              </a:ext>
            </a:extLst>
          </p:cNvPr>
          <p:cNvPicPr>
            <a:picLocks noGrp="1" noChangeAspect="1"/>
          </p:cNvPicPr>
          <p:nvPr>
            <p:ph sz="half" idx="4294967295"/>
          </p:nvPr>
        </p:nvPicPr>
        <p:blipFill>
          <a:blip r:embed="rId3"/>
          <a:stretch>
            <a:fillRect/>
          </a:stretch>
        </p:blipFill>
        <p:spPr>
          <a:xfrm>
            <a:off x="7027966" y="1542055"/>
            <a:ext cx="4108450" cy="4419600"/>
          </a:xfrm>
        </p:spPr>
      </p:pic>
      <p:sp>
        <p:nvSpPr>
          <p:cNvPr id="3" name="Title 4">
            <a:extLst>
              <a:ext uri="{FF2B5EF4-FFF2-40B4-BE49-F238E27FC236}">
                <a16:creationId xmlns:a16="http://schemas.microsoft.com/office/drawing/2014/main" id="{F3174981-7516-E3AB-E289-52F86BF7BCB8}"/>
              </a:ext>
            </a:extLst>
          </p:cNvPr>
          <p:cNvSpPr txBox="1">
            <a:spLocks/>
          </p:cNvSpPr>
          <p:nvPr/>
        </p:nvSpPr>
        <p:spPr>
          <a:xfrm>
            <a:off x="1676400" y="474652"/>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Specifying Appliances</a:t>
            </a:r>
            <a:endParaRPr lang="en-US" dirty="0">
              <a:latin typeface="Avenir Book" panose="02000503020000020003" pitchFamily="2" charset="0"/>
            </a:endParaRPr>
          </a:p>
        </p:txBody>
      </p:sp>
    </p:spTree>
    <p:extLst>
      <p:ext uri="{BB962C8B-B14F-4D97-AF65-F5344CB8AC3E}">
        <p14:creationId xmlns:p14="http://schemas.microsoft.com/office/powerpoint/2010/main" val="3021663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5D4CB9"/>
            </a:gs>
            <a:gs pos="30000">
              <a:srgbClr val="C23F95"/>
            </a:gs>
            <a:gs pos="100000">
              <a:srgbClr val="C23F95"/>
            </a:gs>
          </a:gsLst>
          <a:lin ang="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47DA8-A1BC-4A16-A557-963FA6459179}"/>
              </a:ext>
            </a:extLst>
          </p:cNvPr>
          <p:cNvSpPr>
            <a:spLocks noGrp="1"/>
          </p:cNvSpPr>
          <p:nvPr>
            <p:ph type="body" idx="1"/>
          </p:nvPr>
        </p:nvSpPr>
        <p:spPr>
          <a:xfrm>
            <a:off x="981255" y="1979830"/>
            <a:ext cx="5763929" cy="3805301"/>
          </a:xfrm>
        </p:spPr>
        <p:txBody>
          <a:bodyPr>
            <a:normAutofit/>
          </a:bodyPr>
          <a:lstStyle/>
          <a:p>
            <a:r>
              <a:rPr lang="en-US" sz="2800" dirty="0">
                <a:solidFill>
                  <a:schemeClr val="bg1"/>
                </a:solidFill>
                <a:latin typeface="Avenir Book" panose="02000503020000020003" pitchFamily="2" charset="0"/>
              </a:rPr>
              <a:t>Compliance credit soon possible with advanced heat pumps (Detailed VCHP credit)</a:t>
            </a:r>
          </a:p>
          <a:p>
            <a:pPr lvl="1"/>
            <a:r>
              <a:rPr lang="en-US" sz="2400" dirty="0">
                <a:solidFill>
                  <a:schemeClr val="bg1"/>
                </a:solidFill>
                <a:latin typeface="Avenir Book" panose="02000503020000020003" pitchFamily="2" charset="0"/>
              </a:rPr>
              <a:t>Extends VCHP level compliance credit to ducted </a:t>
            </a:r>
            <a:r>
              <a:rPr lang="en-US" sz="2400" dirty="0" err="1">
                <a:solidFill>
                  <a:schemeClr val="bg1"/>
                </a:solidFill>
                <a:latin typeface="Avenir Book" panose="02000503020000020003" pitchFamily="2" charset="0"/>
              </a:rPr>
              <a:t>minisplits</a:t>
            </a:r>
            <a:endParaRPr lang="en-US" sz="2400" dirty="0">
              <a:solidFill>
                <a:schemeClr val="bg1"/>
              </a:solidFill>
              <a:latin typeface="Avenir Book" panose="02000503020000020003" pitchFamily="2" charset="0"/>
            </a:endParaRPr>
          </a:p>
          <a:p>
            <a:pPr lvl="1"/>
            <a:r>
              <a:rPr lang="en-US" sz="2400" dirty="0">
                <a:solidFill>
                  <a:schemeClr val="bg1"/>
                </a:solidFill>
                <a:latin typeface="Avenir Book" panose="02000503020000020003" pitchFamily="2" charset="0"/>
              </a:rPr>
              <a:t>Not yet active in software – still in beta testing</a:t>
            </a:r>
          </a:p>
        </p:txBody>
      </p:sp>
      <p:pic>
        <p:nvPicPr>
          <p:cNvPr id="9" name="Picture 8">
            <a:extLst>
              <a:ext uri="{FF2B5EF4-FFF2-40B4-BE49-F238E27FC236}">
                <a16:creationId xmlns:a16="http://schemas.microsoft.com/office/drawing/2014/main" id="{3A625941-6EBC-9896-ED36-311805312A46}"/>
              </a:ext>
            </a:extLst>
          </p:cNvPr>
          <p:cNvPicPr>
            <a:picLocks noChangeAspect="1"/>
          </p:cNvPicPr>
          <p:nvPr/>
        </p:nvPicPr>
        <p:blipFill>
          <a:blip r:embed="rId3"/>
          <a:stretch>
            <a:fillRect/>
          </a:stretch>
        </p:blipFill>
        <p:spPr>
          <a:xfrm>
            <a:off x="6863938" y="1441523"/>
            <a:ext cx="4205055" cy="4881914"/>
          </a:xfrm>
          <a:prstGeom prst="rect">
            <a:avLst/>
          </a:prstGeom>
        </p:spPr>
      </p:pic>
      <p:sp>
        <p:nvSpPr>
          <p:cNvPr id="4" name="Title 4">
            <a:extLst>
              <a:ext uri="{FF2B5EF4-FFF2-40B4-BE49-F238E27FC236}">
                <a16:creationId xmlns:a16="http://schemas.microsoft.com/office/drawing/2014/main" id="{73AEEE9A-9893-A4CD-2654-AA71032B2243}"/>
              </a:ext>
            </a:extLst>
          </p:cNvPr>
          <p:cNvSpPr txBox="1">
            <a:spLocks/>
          </p:cNvSpPr>
          <p:nvPr/>
        </p:nvSpPr>
        <p:spPr>
          <a:xfrm>
            <a:off x="1420091" y="426386"/>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Energy Code Encourages All-Electric More than Ever</a:t>
            </a:r>
            <a:endParaRPr lang="en-US" sz="4400" dirty="0">
              <a:latin typeface="Avenir Book" panose="02000503020000020003" pitchFamily="2" charset="0"/>
            </a:endParaRPr>
          </a:p>
        </p:txBody>
      </p:sp>
    </p:spTree>
    <p:extLst>
      <p:ext uri="{BB962C8B-B14F-4D97-AF65-F5344CB8AC3E}">
        <p14:creationId xmlns:p14="http://schemas.microsoft.com/office/powerpoint/2010/main" val="2502619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94000">
              <a:srgbClr val="5D4CB9"/>
            </a:gs>
            <a:gs pos="30000">
              <a:srgbClr val="C23F95"/>
            </a:gs>
            <a:gs pos="100000">
              <a:srgbClr val="C23F95"/>
            </a:gs>
          </a:gsLst>
          <a:lin ang="0" scaled="1"/>
          <a:tileRect/>
        </a:gra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167BB7B-65AF-A76A-C758-B514E47BC70A}"/>
              </a:ext>
            </a:extLst>
          </p:cNvPr>
          <p:cNvSpPr txBox="1">
            <a:spLocks/>
          </p:cNvSpPr>
          <p:nvPr/>
        </p:nvSpPr>
        <p:spPr>
          <a:xfrm>
            <a:off x="1538844" y="395096"/>
            <a:ext cx="10515600" cy="6193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Detailed VCHP</a:t>
            </a:r>
            <a:endParaRPr lang="en-US" sz="3200" dirty="0">
              <a:latin typeface="Avenir Book" panose="02000503020000020003" pitchFamily="2" charset="0"/>
            </a:endParaRPr>
          </a:p>
        </p:txBody>
      </p:sp>
      <p:pic>
        <p:nvPicPr>
          <p:cNvPr id="7" name="Content Placeholder 7" descr="Graphical user interface, application&#10;&#10;Description automatically generated">
            <a:extLst>
              <a:ext uri="{FF2B5EF4-FFF2-40B4-BE49-F238E27FC236}">
                <a16:creationId xmlns:a16="http://schemas.microsoft.com/office/drawing/2014/main" id="{66AF2802-6759-179F-CE6C-5834A23A9BE3}"/>
              </a:ext>
            </a:extLst>
          </p:cNvPr>
          <p:cNvPicPr>
            <a:picLocks noChangeAspect="1"/>
          </p:cNvPicPr>
          <p:nvPr/>
        </p:nvPicPr>
        <p:blipFill>
          <a:blip r:embed="rId3"/>
          <a:stretch>
            <a:fillRect/>
          </a:stretch>
        </p:blipFill>
        <p:spPr>
          <a:xfrm>
            <a:off x="5850592" y="1208997"/>
            <a:ext cx="5885327" cy="4526785"/>
          </a:xfrm>
          <a:prstGeom prst="rect">
            <a:avLst/>
          </a:prstGeom>
        </p:spPr>
      </p:pic>
      <p:sp>
        <p:nvSpPr>
          <p:cNvPr id="8" name="Content Placeholder 9">
            <a:extLst>
              <a:ext uri="{FF2B5EF4-FFF2-40B4-BE49-F238E27FC236}">
                <a16:creationId xmlns:a16="http://schemas.microsoft.com/office/drawing/2014/main" id="{89CBFFA1-77AF-6C9E-BBC8-09789B2CD351}"/>
              </a:ext>
            </a:extLst>
          </p:cNvPr>
          <p:cNvSpPr>
            <a:spLocks noGrp="1"/>
          </p:cNvSpPr>
          <p:nvPr>
            <p:ph type="body" idx="1"/>
          </p:nvPr>
        </p:nvSpPr>
        <p:spPr>
          <a:xfrm>
            <a:off x="957505" y="2037938"/>
            <a:ext cx="4754526" cy="3555339"/>
          </a:xfrm>
        </p:spPr>
        <p:txBody>
          <a:bodyPr>
            <a:normAutofit/>
          </a:bodyPr>
          <a:lstStyle/>
          <a:p>
            <a:pPr>
              <a:buFont typeface="Arial" panose="020B0604020202020204" pitchFamily="34" charset="0"/>
              <a:buChar char="•"/>
            </a:pPr>
            <a:r>
              <a:rPr lang="en-US" sz="2600" dirty="0">
                <a:solidFill>
                  <a:schemeClr val="bg1"/>
                </a:solidFill>
                <a:latin typeface="Avenir Book" panose="02000503020000020003" pitchFamily="2" charset="0"/>
                <a:hlinkClick r:id="rId4">
                  <a:extLst>
                    <a:ext uri="{A12FA001-AC4F-418D-AE19-62706E023703}">
                      <ahyp:hlinkClr xmlns:ahyp="http://schemas.microsoft.com/office/drawing/2018/hyperlinkcolor" val="tx"/>
                    </a:ext>
                  </a:extLst>
                </a:hlinkClick>
              </a:rPr>
              <a:t>NEEP website </a:t>
            </a:r>
            <a:r>
              <a:rPr lang="en-US" sz="2600" dirty="0">
                <a:solidFill>
                  <a:schemeClr val="bg1"/>
                </a:solidFill>
                <a:latin typeface="Avenir Book" panose="02000503020000020003" pitchFamily="2" charset="0"/>
              </a:rPr>
              <a:t>has detailed performance specs</a:t>
            </a:r>
          </a:p>
          <a:p>
            <a:pPr>
              <a:buFont typeface="Arial" panose="020B0604020202020204" pitchFamily="34" charset="0"/>
              <a:buChar char="•"/>
            </a:pPr>
            <a:r>
              <a:rPr lang="en-US" sz="2600" dirty="0">
                <a:solidFill>
                  <a:schemeClr val="bg1"/>
                </a:solidFill>
                <a:latin typeface="Avenir Book" panose="02000503020000020003" pitchFamily="2" charset="0"/>
              </a:rPr>
              <a:t>Allows for Ducted </a:t>
            </a:r>
            <a:r>
              <a:rPr lang="en-US" sz="2600" dirty="0" err="1">
                <a:solidFill>
                  <a:schemeClr val="bg1"/>
                </a:solidFill>
                <a:latin typeface="Avenir Book" panose="02000503020000020003" pitchFamily="2" charset="0"/>
              </a:rPr>
              <a:t>Minisplits</a:t>
            </a:r>
            <a:r>
              <a:rPr lang="en-US" sz="2600" dirty="0">
                <a:solidFill>
                  <a:schemeClr val="bg1"/>
                </a:solidFill>
                <a:latin typeface="Avenir Book" panose="02000503020000020003" pitchFamily="2" charset="0"/>
              </a:rPr>
              <a:t> to help compliance</a:t>
            </a:r>
          </a:p>
          <a:p>
            <a:pPr>
              <a:buFont typeface="Arial" panose="020B0604020202020204" pitchFamily="34" charset="0"/>
              <a:buChar char="•"/>
            </a:pPr>
            <a:r>
              <a:rPr lang="en-US" sz="2600" dirty="0">
                <a:solidFill>
                  <a:schemeClr val="bg1"/>
                </a:solidFill>
                <a:latin typeface="Avenir Book" panose="02000503020000020003" pitchFamily="2" charset="0"/>
              </a:rPr>
              <a:t>Eliminates requirement that all VCHPs be low-static models</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22123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39"/>
          <p:cNvSpPr txBox="1">
            <a:spLocks noGrp="1"/>
          </p:cNvSpPr>
          <p:nvPr>
            <p:ph type="title"/>
          </p:nvPr>
        </p:nvSpPr>
        <p:spPr>
          <a:xfrm>
            <a:off x="818447" y="211400"/>
            <a:ext cx="11083327"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000"/>
              <a:buFont typeface="Avenir"/>
              <a:buNone/>
            </a:pPr>
            <a:r>
              <a:rPr lang="en-US" dirty="0"/>
              <a:t>Using the Software Output</a:t>
            </a:r>
            <a:endParaRPr dirty="0"/>
          </a:p>
        </p:txBody>
      </p:sp>
      <p:sp>
        <p:nvSpPr>
          <p:cNvPr id="1031" name="Google Shape;1031;p39"/>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1" u="none" strike="noStrike" kern="0" cap="none" spc="0" normalizeH="0" baseline="0" noProof="0">
                <a:ln>
                  <a:noFill/>
                </a:ln>
                <a:solidFill>
                  <a:srgbClr val="FFCD6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1" u="none" strike="noStrike" kern="0" cap="none" spc="0" normalizeH="0" baseline="0" noProof="0">
              <a:ln>
                <a:noFill/>
              </a:ln>
              <a:solidFill>
                <a:srgbClr val="FFCD6B"/>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B640B5ED-9F97-1A76-43A3-A15448A6E278}"/>
              </a:ext>
            </a:extLst>
          </p:cNvPr>
          <p:cNvPicPr>
            <a:picLocks noChangeAspect="1"/>
          </p:cNvPicPr>
          <p:nvPr/>
        </p:nvPicPr>
        <p:blipFill rotWithShape="1">
          <a:blip r:embed="rId3"/>
          <a:srcRect r="22555" b="28224"/>
          <a:stretch/>
        </p:blipFill>
        <p:spPr>
          <a:xfrm>
            <a:off x="1903241" y="1537100"/>
            <a:ext cx="8084820" cy="4416523"/>
          </a:xfrm>
          <a:prstGeom prst="rect">
            <a:avLst/>
          </a:prstGeom>
        </p:spPr>
      </p:pic>
      <p:sp>
        <p:nvSpPr>
          <p:cNvPr id="5" name="TextBox 4">
            <a:extLst>
              <a:ext uri="{FF2B5EF4-FFF2-40B4-BE49-F238E27FC236}">
                <a16:creationId xmlns:a16="http://schemas.microsoft.com/office/drawing/2014/main" id="{0C740C56-DD46-D1F5-35F9-55A1F83A7DB7}"/>
              </a:ext>
            </a:extLst>
          </p:cNvPr>
          <p:cNvSpPr txBox="1"/>
          <p:nvPr/>
        </p:nvSpPr>
        <p:spPr>
          <a:xfrm>
            <a:off x="1903241" y="6187538"/>
            <a:ext cx="8084820" cy="307777"/>
          </a:xfrm>
          <a:prstGeom prst="rect">
            <a:avLst/>
          </a:prstGeom>
          <a:noFill/>
        </p:spPr>
        <p:txBody>
          <a:bodyPr wrap="square" rtlCol="0">
            <a:spAutoFit/>
          </a:bodyPr>
          <a:lstStyle/>
          <a:p>
            <a:r>
              <a:rPr lang="en-US" dirty="0">
                <a:solidFill>
                  <a:schemeClr val="bg1"/>
                </a:solidFill>
              </a:rPr>
              <a:t>Garage to ADU Conversion, 410 </a:t>
            </a:r>
            <a:r>
              <a:rPr lang="en-US" dirty="0" err="1">
                <a:solidFill>
                  <a:schemeClr val="bg1"/>
                </a:solidFill>
              </a:rPr>
              <a:t>sqft</a:t>
            </a:r>
            <a:r>
              <a:rPr lang="en-US" dirty="0">
                <a:solidFill>
                  <a:schemeClr val="bg1"/>
                </a:solidFill>
              </a:rPr>
              <a:t>, CZ5 (e.g., San Luis Obispo) with 2 kW PV array</a:t>
            </a:r>
          </a:p>
        </p:txBody>
      </p:sp>
    </p:spTree>
    <p:extLst>
      <p:ext uri="{BB962C8B-B14F-4D97-AF65-F5344CB8AC3E}">
        <p14:creationId xmlns:p14="http://schemas.microsoft.com/office/powerpoint/2010/main" val="4048482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1DBC-6FE3-09BD-ECB0-752ED6172707}"/>
              </a:ext>
            </a:extLst>
          </p:cNvPr>
          <p:cNvSpPr>
            <a:spLocks noGrp="1"/>
          </p:cNvSpPr>
          <p:nvPr>
            <p:ph type="title"/>
          </p:nvPr>
        </p:nvSpPr>
        <p:spPr>
          <a:xfrm>
            <a:off x="1553677" y="5454188"/>
            <a:ext cx="9384900" cy="915900"/>
          </a:xfrm>
        </p:spPr>
        <p:txBody>
          <a:bodyPr>
            <a:normAutofit/>
          </a:bodyPr>
          <a:lstStyle/>
          <a:p>
            <a:r>
              <a:rPr lang="en-US" dirty="0"/>
              <a:t>How All-Electric Performs versus Gas</a:t>
            </a:r>
          </a:p>
        </p:txBody>
      </p:sp>
      <p:sp>
        <p:nvSpPr>
          <p:cNvPr id="3" name="Slide Number Placeholder 2">
            <a:extLst>
              <a:ext uri="{FF2B5EF4-FFF2-40B4-BE49-F238E27FC236}">
                <a16:creationId xmlns:a16="http://schemas.microsoft.com/office/drawing/2014/main" id="{A698F235-0B64-2435-63A5-1D449DD63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354859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46</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All-Electric Makes Compliance Easier Everywhere</a:t>
            </a:r>
          </a:p>
        </p:txBody>
      </p:sp>
      <p:pic>
        <p:nvPicPr>
          <p:cNvPr id="5" name="Content Placeholder 7">
            <a:extLst>
              <a:ext uri="{FF2B5EF4-FFF2-40B4-BE49-F238E27FC236}">
                <a16:creationId xmlns:a16="http://schemas.microsoft.com/office/drawing/2014/main" id="{81DF0533-F639-80C4-FBC2-9F3863E98410}"/>
              </a:ext>
            </a:extLst>
          </p:cNvPr>
          <p:cNvPicPr>
            <a:picLocks noChangeAspect="1"/>
          </p:cNvPicPr>
          <p:nvPr/>
        </p:nvPicPr>
        <p:blipFill>
          <a:blip r:embed="rId2"/>
          <a:stretch>
            <a:fillRect/>
          </a:stretch>
        </p:blipFill>
        <p:spPr>
          <a:xfrm>
            <a:off x="1022025" y="1572886"/>
            <a:ext cx="6902709" cy="4335332"/>
          </a:xfrm>
          <a:prstGeom prst="rect">
            <a:avLst/>
          </a:prstGeom>
          <a:noFill/>
          <a:ln>
            <a:noFill/>
          </a:ln>
        </p:spPr>
      </p:pic>
      <p:sp>
        <p:nvSpPr>
          <p:cNvPr id="6" name="TextBox 5">
            <a:extLst>
              <a:ext uri="{FF2B5EF4-FFF2-40B4-BE49-F238E27FC236}">
                <a16:creationId xmlns:a16="http://schemas.microsoft.com/office/drawing/2014/main" id="{9848D43E-465A-0037-4C3D-5FF8FFEF014F}"/>
              </a:ext>
            </a:extLst>
          </p:cNvPr>
          <p:cNvSpPr txBox="1"/>
          <p:nvPr/>
        </p:nvSpPr>
        <p:spPr>
          <a:xfrm>
            <a:off x="8164286" y="1864733"/>
            <a:ext cx="3484325" cy="218521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Compliance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Impact: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Efficiency EDR: 7.3 (16%)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Source EDR: 19.1 (50%)</a:t>
            </a:r>
          </a:p>
        </p:txBody>
      </p:sp>
    </p:spTree>
    <p:extLst>
      <p:ext uri="{BB962C8B-B14F-4D97-AF65-F5344CB8AC3E}">
        <p14:creationId xmlns:p14="http://schemas.microsoft.com/office/powerpoint/2010/main" val="2305592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47</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Avenir Book" panose="02000503020000020003" pitchFamily="2" charset="0"/>
                <a:ea typeface="Roboto" panose="02000000000000000000" pitchFamily="2" charset="0"/>
                <a:cs typeface="Arial" panose="020B0604020202020204" pitchFamily="34" charset="0"/>
              </a:rPr>
              <a:t>Easier Code Compliance – Multifamily Edition</a:t>
            </a:r>
          </a:p>
        </p:txBody>
      </p:sp>
      <p:sp>
        <p:nvSpPr>
          <p:cNvPr id="2" name="Rectangle 1">
            <a:extLst>
              <a:ext uri="{FF2B5EF4-FFF2-40B4-BE49-F238E27FC236}">
                <a16:creationId xmlns:a16="http://schemas.microsoft.com/office/drawing/2014/main" id="{5737DC47-9719-EDBA-6B22-C1939446E12B}"/>
              </a:ext>
            </a:extLst>
          </p:cNvPr>
          <p:cNvSpPr/>
          <p:nvPr/>
        </p:nvSpPr>
        <p:spPr>
          <a:xfrm>
            <a:off x="7218659" y="1711539"/>
            <a:ext cx="4889862" cy="224676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 a 36-unit Multifamily building in Climate Zone 8 (Irvine):</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All-electric with VCHP helps energy code compliance most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Only upgraded central boiler with solar thermal system provides bigger boost</a:t>
            </a:r>
          </a:p>
        </p:txBody>
      </p:sp>
      <p:pic>
        <p:nvPicPr>
          <p:cNvPr id="3" name="Picture 4">
            <a:extLst>
              <a:ext uri="{FF2B5EF4-FFF2-40B4-BE49-F238E27FC236}">
                <a16:creationId xmlns:a16="http://schemas.microsoft.com/office/drawing/2014/main" id="{B31031CA-1BE2-871A-4D23-7307E6F2E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659" y="4035975"/>
            <a:ext cx="4394716" cy="1786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B353E4E-3F4D-F9C6-9C28-B6E2D8E969CF}"/>
              </a:ext>
            </a:extLst>
          </p:cNvPr>
          <p:cNvPicPr>
            <a:picLocks noChangeAspect="1"/>
          </p:cNvPicPr>
          <p:nvPr/>
        </p:nvPicPr>
        <p:blipFill>
          <a:blip r:embed="rId3"/>
          <a:stretch>
            <a:fillRect/>
          </a:stretch>
        </p:blipFill>
        <p:spPr>
          <a:xfrm>
            <a:off x="406860" y="1711539"/>
            <a:ext cx="6655689" cy="4000494"/>
          </a:xfrm>
          <a:prstGeom prst="rect">
            <a:avLst/>
          </a:prstGeom>
        </p:spPr>
      </p:pic>
    </p:spTree>
    <p:extLst>
      <p:ext uri="{BB962C8B-B14F-4D97-AF65-F5344CB8AC3E}">
        <p14:creationId xmlns:p14="http://schemas.microsoft.com/office/powerpoint/2010/main" val="150922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48</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Gas vs Electric Comparison 2022 Code </a:t>
            </a:r>
            <a:endParaRPr kumimoji="0" lang="en-US" sz="3200" i="0" u="none" strike="noStrike" kern="1200" cap="none" spc="0" normalizeH="0" baseline="0" noProof="0" dirty="0">
              <a:ln>
                <a:noFill/>
              </a:ln>
              <a:solidFill>
                <a:schemeClr val="bg1"/>
              </a:solidFill>
              <a:effectLst/>
              <a:uLnTx/>
              <a:uFillTx/>
              <a:latin typeface="Avenir Book" panose="02000503020000020003"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40F6B24F-D90D-0B2E-8567-5424FB23F2C0}"/>
              </a:ext>
            </a:extLst>
          </p:cNvPr>
          <p:cNvPicPr>
            <a:picLocks noChangeAspect="1"/>
          </p:cNvPicPr>
          <p:nvPr/>
        </p:nvPicPr>
        <p:blipFill>
          <a:blip r:embed="rId2"/>
          <a:stretch>
            <a:fillRect/>
          </a:stretch>
        </p:blipFill>
        <p:spPr>
          <a:xfrm>
            <a:off x="6296778" y="2173026"/>
            <a:ext cx="5527275" cy="2585230"/>
          </a:xfrm>
          <a:prstGeom prst="rect">
            <a:avLst/>
          </a:prstGeom>
        </p:spPr>
      </p:pic>
      <p:pic>
        <p:nvPicPr>
          <p:cNvPr id="6" name="Picture 5">
            <a:extLst>
              <a:ext uri="{FF2B5EF4-FFF2-40B4-BE49-F238E27FC236}">
                <a16:creationId xmlns:a16="http://schemas.microsoft.com/office/drawing/2014/main" id="{48BF2DF1-F84E-51CA-B0B3-426A04B572D8}"/>
              </a:ext>
            </a:extLst>
          </p:cNvPr>
          <p:cNvPicPr>
            <a:picLocks noChangeAspect="1"/>
          </p:cNvPicPr>
          <p:nvPr/>
        </p:nvPicPr>
        <p:blipFill>
          <a:blip r:embed="rId3"/>
          <a:stretch>
            <a:fillRect/>
          </a:stretch>
        </p:blipFill>
        <p:spPr>
          <a:xfrm>
            <a:off x="367947" y="2173026"/>
            <a:ext cx="5678700" cy="2565230"/>
          </a:xfrm>
          <a:prstGeom prst="rect">
            <a:avLst/>
          </a:prstGeom>
        </p:spPr>
      </p:pic>
      <p:sp>
        <p:nvSpPr>
          <p:cNvPr id="9" name="TextBox 8">
            <a:extLst>
              <a:ext uri="{FF2B5EF4-FFF2-40B4-BE49-F238E27FC236}">
                <a16:creationId xmlns:a16="http://schemas.microsoft.com/office/drawing/2014/main" id="{840BDCB4-03A0-2CD2-1714-04C4AAD6C2C9}"/>
              </a:ext>
            </a:extLst>
          </p:cNvPr>
          <p:cNvSpPr txBox="1"/>
          <p:nvPr/>
        </p:nvSpPr>
        <p:spPr>
          <a:xfrm>
            <a:off x="4395674" y="1621651"/>
            <a:ext cx="1650973" cy="461665"/>
          </a:xfrm>
          <a:prstGeom prst="rect">
            <a:avLst/>
          </a:prstGeom>
          <a:solidFill>
            <a:srgbClr val="FF0000"/>
          </a:solidFill>
          <a:ln w="190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Dual Fuel</a:t>
            </a:r>
          </a:p>
        </p:txBody>
      </p:sp>
      <p:sp>
        <p:nvSpPr>
          <p:cNvPr id="10" name="Rectangle 9">
            <a:extLst>
              <a:ext uri="{FF2B5EF4-FFF2-40B4-BE49-F238E27FC236}">
                <a16:creationId xmlns:a16="http://schemas.microsoft.com/office/drawing/2014/main" id="{0312CF7F-1A49-74F9-73AA-2F0CE309A56A}"/>
              </a:ext>
            </a:extLst>
          </p:cNvPr>
          <p:cNvSpPr/>
          <p:nvPr/>
        </p:nvSpPr>
        <p:spPr>
          <a:xfrm>
            <a:off x="3956666" y="3429000"/>
            <a:ext cx="1927071" cy="290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112E430-B84A-DD26-A027-88884E62BEFE}"/>
              </a:ext>
            </a:extLst>
          </p:cNvPr>
          <p:cNvSpPr txBox="1"/>
          <p:nvPr/>
        </p:nvSpPr>
        <p:spPr>
          <a:xfrm>
            <a:off x="9893681" y="1621651"/>
            <a:ext cx="1930372" cy="461665"/>
          </a:xfrm>
          <a:prstGeom prst="rect">
            <a:avLst/>
          </a:prstGeom>
          <a:solidFill>
            <a:srgbClr val="FF0000"/>
          </a:solidFill>
          <a:ln w="190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Avenir Book" panose="02000503020000020003" pitchFamily="2" charset="0"/>
                <a:ea typeface="+mn-ea"/>
                <a:cs typeface="Arial" panose="020B0604020202020204" pitchFamily="34" charset="0"/>
              </a:rPr>
              <a:t>All Electric</a:t>
            </a:r>
          </a:p>
        </p:txBody>
      </p:sp>
      <p:sp>
        <p:nvSpPr>
          <p:cNvPr id="12" name="Rectangle 11">
            <a:extLst>
              <a:ext uri="{FF2B5EF4-FFF2-40B4-BE49-F238E27FC236}">
                <a16:creationId xmlns:a16="http://schemas.microsoft.com/office/drawing/2014/main" id="{16C0C76F-46D7-B725-F64E-521A00726D90}"/>
              </a:ext>
            </a:extLst>
          </p:cNvPr>
          <p:cNvSpPr/>
          <p:nvPr/>
        </p:nvSpPr>
        <p:spPr>
          <a:xfrm>
            <a:off x="9975273" y="3320231"/>
            <a:ext cx="1848780" cy="3136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039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6242-BC0A-3AC7-D073-8BDF9AA1C467}"/>
              </a:ext>
            </a:extLst>
          </p:cNvPr>
          <p:cNvSpPr>
            <a:spLocks noGrp="1"/>
          </p:cNvSpPr>
          <p:nvPr>
            <p:ph type="title"/>
          </p:nvPr>
        </p:nvSpPr>
        <p:spPr/>
        <p:txBody>
          <a:bodyPr/>
          <a:lstStyle/>
          <a:p>
            <a:r>
              <a:rPr lang="en-US" dirty="0"/>
              <a:t>Case Study: New Single Family Home</a:t>
            </a:r>
          </a:p>
        </p:txBody>
      </p:sp>
      <p:sp>
        <p:nvSpPr>
          <p:cNvPr id="4" name="Slide Number Placeholder 3">
            <a:extLst>
              <a:ext uri="{FF2B5EF4-FFF2-40B4-BE49-F238E27FC236}">
                <a16:creationId xmlns:a16="http://schemas.microsoft.com/office/drawing/2014/main" id="{F4028176-F5D4-CFD2-99DF-A91C083969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1" u="none" strike="noStrike" kern="0" cap="none" spc="0" normalizeH="0" baseline="0" noProof="0" smtClean="0">
                <a:ln>
                  <a:noFill/>
                </a:ln>
                <a:solidFill>
                  <a:srgbClr val="FFCD6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200" b="0" i="1" u="none" strike="noStrike" kern="0" cap="none" spc="0" normalizeH="0" baseline="0" noProof="0">
              <a:ln>
                <a:noFill/>
              </a:ln>
              <a:solidFill>
                <a:srgbClr val="FFCD6B"/>
              </a:solidFill>
              <a:effectLst/>
              <a:uLnTx/>
              <a:uFillTx/>
              <a:latin typeface="Arial"/>
              <a:cs typeface="Arial"/>
              <a:sym typeface="Arial"/>
            </a:endParaRPr>
          </a:p>
        </p:txBody>
      </p:sp>
      <p:grpSp>
        <p:nvGrpSpPr>
          <p:cNvPr id="22" name="Group 21">
            <a:extLst>
              <a:ext uri="{FF2B5EF4-FFF2-40B4-BE49-F238E27FC236}">
                <a16:creationId xmlns:a16="http://schemas.microsoft.com/office/drawing/2014/main" id="{6A0FFE0F-AF4B-C9EC-74DC-B32C2AFE909D}"/>
              </a:ext>
            </a:extLst>
          </p:cNvPr>
          <p:cNvGrpSpPr/>
          <p:nvPr/>
        </p:nvGrpSpPr>
        <p:grpSpPr>
          <a:xfrm>
            <a:off x="2194844" y="1653522"/>
            <a:ext cx="8071675" cy="4378569"/>
            <a:chOff x="2194844" y="1653522"/>
            <a:chExt cx="8071675" cy="4378569"/>
          </a:xfrm>
        </p:grpSpPr>
        <p:pic>
          <p:nvPicPr>
            <p:cNvPr id="9" name="Picture 8">
              <a:extLst>
                <a:ext uri="{FF2B5EF4-FFF2-40B4-BE49-F238E27FC236}">
                  <a16:creationId xmlns:a16="http://schemas.microsoft.com/office/drawing/2014/main" id="{FA8A89B4-1303-FE15-3501-68E73308CB29}"/>
                </a:ext>
              </a:extLst>
            </p:cNvPr>
            <p:cNvPicPr>
              <a:picLocks noChangeAspect="1"/>
            </p:cNvPicPr>
            <p:nvPr/>
          </p:nvPicPr>
          <p:blipFill>
            <a:blip r:embed="rId2"/>
            <a:stretch>
              <a:fillRect/>
            </a:stretch>
          </p:blipFill>
          <p:spPr>
            <a:xfrm>
              <a:off x="2194844" y="1653522"/>
              <a:ext cx="8071675" cy="4378569"/>
            </a:xfrm>
            <a:prstGeom prst="rect">
              <a:avLst/>
            </a:prstGeom>
          </p:spPr>
        </p:pic>
        <p:sp>
          <p:nvSpPr>
            <p:cNvPr id="10" name="TextBox 9">
              <a:extLst>
                <a:ext uri="{FF2B5EF4-FFF2-40B4-BE49-F238E27FC236}">
                  <a16:creationId xmlns:a16="http://schemas.microsoft.com/office/drawing/2014/main" id="{C8E9A5FE-6C28-FC50-6B97-270E72915D9B}"/>
                </a:ext>
              </a:extLst>
            </p:cNvPr>
            <p:cNvSpPr txBox="1"/>
            <p:nvPr/>
          </p:nvSpPr>
          <p:spPr>
            <a:xfrm>
              <a:off x="3179298" y="4459458"/>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1" name="TextBox 10">
              <a:extLst>
                <a:ext uri="{FF2B5EF4-FFF2-40B4-BE49-F238E27FC236}">
                  <a16:creationId xmlns:a16="http://schemas.microsoft.com/office/drawing/2014/main" id="{BDA4B77D-92BA-0509-13FA-FC9C9ECEFD0F}"/>
                </a:ext>
              </a:extLst>
            </p:cNvPr>
            <p:cNvSpPr txBox="1"/>
            <p:nvPr/>
          </p:nvSpPr>
          <p:spPr>
            <a:xfrm>
              <a:off x="4569655" y="4457114"/>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2" name="TextBox 11">
              <a:extLst>
                <a:ext uri="{FF2B5EF4-FFF2-40B4-BE49-F238E27FC236}">
                  <a16:creationId xmlns:a16="http://schemas.microsoft.com/office/drawing/2014/main" id="{41585FB3-541F-CE45-3625-345D76F42B3C}"/>
                </a:ext>
              </a:extLst>
            </p:cNvPr>
            <p:cNvSpPr txBox="1"/>
            <p:nvPr/>
          </p:nvSpPr>
          <p:spPr>
            <a:xfrm>
              <a:off x="6004560" y="4611858"/>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3" name="TextBox 12">
              <a:extLst>
                <a:ext uri="{FF2B5EF4-FFF2-40B4-BE49-F238E27FC236}">
                  <a16:creationId xmlns:a16="http://schemas.microsoft.com/office/drawing/2014/main" id="{6CB0D3E6-C9EC-8931-27F4-7A18C677A63D}"/>
                </a:ext>
              </a:extLst>
            </p:cNvPr>
            <p:cNvSpPr txBox="1"/>
            <p:nvPr/>
          </p:nvSpPr>
          <p:spPr>
            <a:xfrm>
              <a:off x="7467603" y="4611858"/>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4" name="TextBox 13">
              <a:extLst>
                <a:ext uri="{FF2B5EF4-FFF2-40B4-BE49-F238E27FC236}">
                  <a16:creationId xmlns:a16="http://schemas.microsoft.com/office/drawing/2014/main" id="{E8FD4F74-E4C7-131D-9E93-1F99E68F3964}"/>
                </a:ext>
              </a:extLst>
            </p:cNvPr>
            <p:cNvSpPr txBox="1"/>
            <p:nvPr/>
          </p:nvSpPr>
          <p:spPr>
            <a:xfrm>
              <a:off x="8846237" y="4471178"/>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5" name="TextBox 14">
              <a:extLst>
                <a:ext uri="{FF2B5EF4-FFF2-40B4-BE49-F238E27FC236}">
                  <a16:creationId xmlns:a16="http://schemas.microsoft.com/office/drawing/2014/main" id="{D62F4E1A-547F-7784-21C8-D79EAE30B955}"/>
                </a:ext>
              </a:extLst>
            </p:cNvPr>
            <p:cNvSpPr txBox="1"/>
            <p:nvPr/>
          </p:nvSpPr>
          <p:spPr>
            <a:xfrm>
              <a:off x="3498166" y="2965806"/>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6" name="TextBox 15">
              <a:extLst>
                <a:ext uri="{FF2B5EF4-FFF2-40B4-BE49-F238E27FC236}">
                  <a16:creationId xmlns:a16="http://schemas.microsoft.com/office/drawing/2014/main" id="{7D3F5461-93E2-3940-820F-0CEC2E45ACE1}"/>
                </a:ext>
              </a:extLst>
            </p:cNvPr>
            <p:cNvSpPr txBox="1"/>
            <p:nvPr/>
          </p:nvSpPr>
          <p:spPr>
            <a:xfrm>
              <a:off x="4888521" y="2977529"/>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7" name="TextBox 16">
              <a:extLst>
                <a:ext uri="{FF2B5EF4-FFF2-40B4-BE49-F238E27FC236}">
                  <a16:creationId xmlns:a16="http://schemas.microsoft.com/office/drawing/2014/main" id="{7C7A61BB-F629-E56E-785D-672882DBEFEC}"/>
                </a:ext>
              </a:extLst>
            </p:cNvPr>
            <p:cNvSpPr txBox="1"/>
            <p:nvPr/>
          </p:nvSpPr>
          <p:spPr>
            <a:xfrm>
              <a:off x="6309361" y="3118206"/>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8" name="TextBox 17">
              <a:extLst>
                <a:ext uri="{FF2B5EF4-FFF2-40B4-BE49-F238E27FC236}">
                  <a16:creationId xmlns:a16="http://schemas.microsoft.com/office/drawing/2014/main" id="{3B6513AB-E0CA-5E01-1C63-5ED9016B2B6D}"/>
                </a:ext>
              </a:extLst>
            </p:cNvPr>
            <p:cNvSpPr txBox="1"/>
            <p:nvPr/>
          </p:nvSpPr>
          <p:spPr>
            <a:xfrm>
              <a:off x="7687995" y="3118206"/>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9" name="TextBox 18">
              <a:extLst>
                <a:ext uri="{FF2B5EF4-FFF2-40B4-BE49-F238E27FC236}">
                  <a16:creationId xmlns:a16="http://schemas.microsoft.com/office/drawing/2014/main" id="{2552EC68-7987-7B99-3B28-67DCCA0BE7EB}"/>
                </a:ext>
              </a:extLst>
            </p:cNvPr>
            <p:cNvSpPr txBox="1"/>
            <p:nvPr/>
          </p:nvSpPr>
          <p:spPr>
            <a:xfrm>
              <a:off x="9108836" y="2217875"/>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grpSp>
      <p:sp>
        <p:nvSpPr>
          <p:cNvPr id="21" name="TextBox 20">
            <a:extLst>
              <a:ext uri="{FF2B5EF4-FFF2-40B4-BE49-F238E27FC236}">
                <a16:creationId xmlns:a16="http://schemas.microsoft.com/office/drawing/2014/main" id="{D63004F2-C8C5-054C-236D-E2FF8E13E0FE}"/>
              </a:ext>
            </a:extLst>
          </p:cNvPr>
          <p:cNvSpPr txBox="1"/>
          <p:nvPr/>
        </p:nvSpPr>
        <p:spPr>
          <a:xfrm>
            <a:off x="2618340" y="6204025"/>
            <a:ext cx="73820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2,100 </a:t>
            </a:r>
            <a:r>
              <a:rPr kumimoji="0" lang="en-US" sz="1400" b="0" i="0" u="none" strike="noStrike" kern="0" cap="none" spc="0" normalizeH="0" baseline="0" noProof="0" dirty="0" err="1">
                <a:ln>
                  <a:noFill/>
                </a:ln>
                <a:solidFill>
                  <a:srgbClr val="FFFFFF"/>
                </a:solidFill>
                <a:effectLst/>
                <a:uLnTx/>
                <a:uFillTx/>
                <a:latin typeface="Arial"/>
                <a:cs typeface="Arial"/>
                <a:sym typeface="Arial"/>
              </a:rPr>
              <a:t>sqft</a:t>
            </a:r>
            <a:r>
              <a:rPr kumimoji="0" lang="en-US" sz="1400" b="0" i="0" u="none" strike="noStrike" kern="0" cap="none" spc="0" normalizeH="0" baseline="0" noProof="0" dirty="0">
                <a:ln>
                  <a:noFill/>
                </a:ln>
                <a:solidFill>
                  <a:srgbClr val="FFFFFF"/>
                </a:solidFill>
                <a:effectLst/>
                <a:uLnTx/>
                <a:uFillTx/>
                <a:latin typeface="Arial"/>
                <a:cs typeface="Arial"/>
                <a:sym typeface="Arial"/>
              </a:rPr>
              <a:t> new home with code minimum gas systems and code minimum electric systems</a:t>
            </a:r>
          </a:p>
        </p:txBody>
      </p:sp>
    </p:spTree>
    <p:extLst>
      <p:ext uri="{BB962C8B-B14F-4D97-AF65-F5344CB8AC3E}">
        <p14:creationId xmlns:p14="http://schemas.microsoft.com/office/powerpoint/2010/main" val="299962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733745" y="2274020"/>
            <a:ext cx="6007644" cy="3298251"/>
          </a:xfrm>
        </p:spPr>
        <p:txBody>
          <a:bodyPr vert="horz" lIns="91440" tIns="45720" rIns="91440" bIns="45720" rtlCol="0" anchor="t">
            <a:normAutofit/>
          </a:bodyPr>
          <a:lstStyle/>
          <a:p>
            <a:pPr marL="330200" lvl="1" indent="-330200" fontAlgn="base">
              <a:buClr>
                <a:schemeClr val="tx1">
                  <a:lumMod val="50000"/>
                  <a:lumOff val="50000"/>
                </a:schemeClr>
              </a:buClr>
            </a:pPr>
            <a:r>
              <a:rPr lang="en-US">
                <a:latin typeface="Arial"/>
                <a:cs typeface="Arial"/>
              </a:rPr>
              <a:t>Serves all building professionals </a:t>
            </a:r>
            <a:endParaRPr lang="en-US"/>
          </a:p>
          <a:p>
            <a:pPr marL="330200" lvl="1" indent="-330200" fontAlgn="base">
              <a:buClr>
                <a:schemeClr val="tx1">
                  <a:lumMod val="50000"/>
                  <a:lumOff val="50000"/>
                </a:schemeClr>
              </a:buClr>
            </a:pPr>
            <a:r>
              <a:rPr lang="en-US">
                <a:latin typeface="Arial"/>
                <a:cs typeface="Arial"/>
              </a:rPr>
              <a:t>Three services – </a:t>
            </a:r>
            <a:endParaRPr lang="en-US"/>
          </a:p>
          <a:p>
            <a:pPr marL="730250" lvl="2" indent="-330200">
              <a:buClr>
                <a:schemeClr val="tx1">
                  <a:lumMod val="50000"/>
                  <a:lumOff val="50000"/>
                </a:schemeClr>
              </a:buClr>
            </a:pPr>
            <a:r>
              <a:rPr lang="en-US" b="1">
                <a:latin typeface="Arial"/>
                <a:cs typeface="Arial"/>
              </a:rPr>
              <a:t>Energy Code Coach</a:t>
            </a:r>
            <a:r>
              <a:rPr lang="en-US">
                <a:latin typeface="Arial"/>
                <a:cs typeface="Arial"/>
              </a:rPr>
              <a:t>  </a:t>
            </a:r>
            <a:endParaRPr lang="en-US" i="1"/>
          </a:p>
          <a:p>
            <a:pPr marL="730250" lvl="2" indent="-330200">
              <a:buClr>
                <a:schemeClr val="tx1">
                  <a:lumMod val="50000"/>
                  <a:lumOff val="50000"/>
                </a:schemeClr>
              </a:buClr>
            </a:pPr>
            <a:r>
              <a:rPr lang="en-US" b="1">
                <a:latin typeface="Arial"/>
                <a:cs typeface="Arial"/>
              </a:rPr>
              <a:t>Training and Support</a:t>
            </a:r>
          </a:p>
          <a:p>
            <a:pPr marL="730250" lvl="2" indent="-330200">
              <a:buClr>
                <a:schemeClr val="tx1">
                  <a:lumMod val="50000"/>
                  <a:lumOff val="50000"/>
                </a:schemeClr>
              </a:buClr>
            </a:pPr>
            <a:r>
              <a:rPr lang="en-US" b="1">
                <a:latin typeface="Arial"/>
                <a:cs typeface="Arial"/>
              </a:rPr>
              <a:t>Regional Forums  </a:t>
            </a:r>
          </a:p>
          <a:p>
            <a:pPr marL="330200" lvl="1" indent="-330200" fontAlgn="base">
              <a:buClr>
                <a:schemeClr val="tx1">
                  <a:lumMod val="50000"/>
                  <a:lumOff val="50000"/>
                </a:schemeClr>
              </a:buClr>
            </a:pPr>
            <a:r>
              <a:rPr lang="en-US">
                <a:latin typeface="Arial"/>
                <a:cs typeface="Arial"/>
              </a:rPr>
              <a:t>Makes the Energy Code easy to follow</a:t>
            </a:r>
            <a:endParaRPr lang="en-US"/>
          </a:p>
        </p:txBody>
      </p:sp>
      <p:sp>
        <p:nvSpPr>
          <p:cNvPr id="6" name="Content Placeholder 4">
            <a:extLst>
              <a:ext uri="{FF2B5EF4-FFF2-40B4-BE49-F238E27FC236}">
                <a16:creationId xmlns:a16="http://schemas.microsoft.com/office/drawing/2014/main" id="{F1C042FD-096F-6047-BE87-B8AE70352293}"/>
              </a:ext>
            </a:extLst>
          </p:cNvPr>
          <p:cNvSpPr txBox="1">
            <a:spLocks/>
          </p:cNvSpPr>
          <p:nvPr/>
        </p:nvSpPr>
        <p:spPr>
          <a:xfrm>
            <a:off x="8359456" y="2396836"/>
            <a:ext cx="3011055" cy="30526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base" latinLnBrk="0" hangingPunct="1">
              <a:lnSpc>
                <a:spcPts val="3280"/>
              </a:lnSpc>
              <a:spcBef>
                <a:spcPts val="1000"/>
              </a:spcBef>
              <a:spcAft>
                <a:spcPts val="1200"/>
              </a:spcAft>
              <a:buClr>
                <a:srgbClr val="F26E2B"/>
              </a:buClr>
              <a:buSzPct val="80000"/>
              <a:buFont typeface="Wingdings" pitchFamily="2" charset="2"/>
              <a:buNone/>
              <a:tabLst/>
              <a:defRPr/>
            </a:pPr>
            <a:endParaRPr kumimoji="0" 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D366F0D4-6507-EC40-B320-49D40D66D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746" y="681890"/>
            <a:ext cx="2817638" cy="1128439"/>
          </a:xfrm>
          <a:prstGeom prst="rect">
            <a:avLst/>
          </a:prstGeom>
        </p:spPr>
      </p:pic>
      <p:pic>
        <p:nvPicPr>
          <p:cNvPr id="9" name="Picture 8">
            <a:extLst>
              <a:ext uri="{FF2B5EF4-FFF2-40B4-BE49-F238E27FC236}">
                <a16:creationId xmlns:a16="http://schemas.microsoft.com/office/drawing/2014/main" id="{18457496-132F-6B42-A862-A0E2C6F594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11" r="56457"/>
          <a:stretch/>
        </p:blipFill>
        <p:spPr>
          <a:xfrm>
            <a:off x="7326923" y="1"/>
            <a:ext cx="4865077" cy="6761018"/>
          </a:xfrm>
          <a:prstGeom prst="rect">
            <a:avLst/>
          </a:prstGeom>
        </p:spPr>
      </p:pic>
      <p:grpSp>
        <p:nvGrpSpPr>
          <p:cNvPr id="16" name="Group 15">
            <a:extLst>
              <a:ext uri="{FF2B5EF4-FFF2-40B4-BE49-F238E27FC236}">
                <a16:creationId xmlns:a16="http://schemas.microsoft.com/office/drawing/2014/main" id="{89B80253-F764-4EEB-B767-D91364713B37}"/>
              </a:ext>
            </a:extLst>
          </p:cNvPr>
          <p:cNvGrpSpPr/>
          <p:nvPr/>
        </p:nvGrpSpPr>
        <p:grpSpPr>
          <a:xfrm>
            <a:off x="3845858" y="5280212"/>
            <a:ext cx="2590801" cy="974911"/>
            <a:chOff x="3845858" y="5280212"/>
            <a:chExt cx="2590801" cy="974911"/>
          </a:xfrm>
        </p:grpSpPr>
        <p:sp>
          <p:nvSpPr>
            <p:cNvPr id="3" name="Rectangle: Rounded Corners 2">
              <a:extLst>
                <a:ext uri="{FF2B5EF4-FFF2-40B4-BE49-F238E27FC236}">
                  <a16:creationId xmlns:a16="http://schemas.microsoft.com/office/drawing/2014/main" id="{9AB27A05-A028-4FAD-A78F-572D96D7F475}"/>
                </a:ext>
              </a:extLst>
            </p:cNvPr>
            <p:cNvSpPr/>
            <p:nvPr/>
          </p:nvSpPr>
          <p:spPr>
            <a:xfrm>
              <a:off x="3845858" y="5280212"/>
              <a:ext cx="2577352" cy="974911"/>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TextBox 3">
              <a:extLst>
                <a:ext uri="{FF2B5EF4-FFF2-40B4-BE49-F238E27FC236}">
                  <a16:creationId xmlns:a16="http://schemas.microsoft.com/office/drawing/2014/main" id="{3B883FFA-14B6-4778-9C20-60B3F666EB75}"/>
                </a:ext>
              </a:extLst>
            </p:cNvPr>
            <p:cNvSpPr txBox="1"/>
            <p:nvPr/>
          </p:nvSpPr>
          <p:spPr>
            <a:xfrm>
              <a:off x="4096870" y="5441576"/>
              <a:ext cx="23397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Event Registration: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3c-ren.org/events</a:t>
              </a:r>
            </a:p>
          </p:txBody>
        </p:sp>
      </p:grpSp>
      <p:grpSp>
        <p:nvGrpSpPr>
          <p:cNvPr id="15" name="Group 14">
            <a:extLst>
              <a:ext uri="{FF2B5EF4-FFF2-40B4-BE49-F238E27FC236}">
                <a16:creationId xmlns:a16="http://schemas.microsoft.com/office/drawing/2014/main" id="{09CAC41D-3259-49C1-9C46-AFDF3D32BA42}"/>
              </a:ext>
            </a:extLst>
          </p:cNvPr>
          <p:cNvGrpSpPr/>
          <p:nvPr/>
        </p:nvGrpSpPr>
        <p:grpSpPr>
          <a:xfrm>
            <a:off x="786653" y="5280212"/>
            <a:ext cx="2610969" cy="1243852"/>
            <a:chOff x="3901888" y="5269006"/>
            <a:chExt cx="2610969" cy="1243852"/>
          </a:xfrm>
        </p:grpSpPr>
        <p:sp>
          <p:nvSpPr>
            <p:cNvPr id="13" name="Rectangle: Rounded Corners 12">
              <a:extLst>
                <a:ext uri="{FF2B5EF4-FFF2-40B4-BE49-F238E27FC236}">
                  <a16:creationId xmlns:a16="http://schemas.microsoft.com/office/drawing/2014/main" id="{2995BDCE-7C4E-4EC0-907F-47AF36351955}"/>
                </a:ext>
              </a:extLst>
            </p:cNvPr>
            <p:cNvSpPr/>
            <p:nvPr/>
          </p:nvSpPr>
          <p:spPr>
            <a:xfrm>
              <a:off x="3901888" y="5269006"/>
              <a:ext cx="2610969" cy="1243852"/>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Box 11">
              <a:extLst>
                <a:ext uri="{FF2B5EF4-FFF2-40B4-BE49-F238E27FC236}">
                  <a16:creationId xmlns:a16="http://schemas.microsoft.com/office/drawing/2014/main" id="{77DD0101-B73A-4D0F-AC81-1BEB389DF6E4}"/>
                </a:ext>
              </a:extLst>
            </p:cNvPr>
            <p:cNvSpPr txBox="1"/>
            <p:nvPr/>
          </p:nvSpPr>
          <p:spPr>
            <a:xfrm>
              <a:off x="4040840" y="5441576"/>
              <a:ext cx="23397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Energy Code Coach:</a:t>
              </a:r>
              <a:endPar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3c-ren.org/codes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805.781.1201</a:t>
              </a:r>
              <a:endParaRPr kumimoji="0" lang="en-US" sz="1800" b="1"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grpSp>
    </p:spTree>
    <p:extLst>
      <p:ext uri="{BB962C8B-B14F-4D97-AF65-F5344CB8AC3E}">
        <p14:creationId xmlns:p14="http://schemas.microsoft.com/office/powerpoint/2010/main" val="1231144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C0AC2-0030-883F-C3DF-486C16DFAFAE}"/>
              </a:ext>
            </a:extLst>
          </p:cNvPr>
          <p:cNvPicPr>
            <a:picLocks noChangeAspect="1"/>
          </p:cNvPicPr>
          <p:nvPr/>
        </p:nvPicPr>
        <p:blipFill>
          <a:blip r:embed="rId2"/>
          <a:stretch>
            <a:fillRect/>
          </a:stretch>
        </p:blipFill>
        <p:spPr>
          <a:xfrm>
            <a:off x="2153830" y="1603624"/>
            <a:ext cx="8120934" cy="4405290"/>
          </a:xfrm>
          <a:prstGeom prst="rect">
            <a:avLst/>
          </a:prstGeom>
        </p:spPr>
      </p:pic>
      <p:sp>
        <p:nvSpPr>
          <p:cNvPr id="2" name="Title 1">
            <a:extLst>
              <a:ext uri="{FF2B5EF4-FFF2-40B4-BE49-F238E27FC236}">
                <a16:creationId xmlns:a16="http://schemas.microsoft.com/office/drawing/2014/main" id="{195D6242-BC0A-3AC7-D073-8BDF9AA1C467}"/>
              </a:ext>
            </a:extLst>
          </p:cNvPr>
          <p:cNvSpPr>
            <a:spLocks noGrp="1"/>
          </p:cNvSpPr>
          <p:nvPr>
            <p:ph type="title"/>
          </p:nvPr>
        </p:nvSpPr>
        <p:spPr/>
        <p:txBody>
          <a:bodyPr/>
          <a:lstStyle/>
          <a:p>
            <a:r>
              <a:rPr lang="en-US" dirty="0"/>
              <a:t>Case Study: New Multifamily 8-unit Building</a:t>
            </a:r>
          </a:p>
        </p:txBody>
      </p:sp>
      <p:sp>
        <p:nvSpPr>
          <p:cNvPr id="4" name="Slide Number Placeholder 3">
            <a:extLst>
              <a:ext uri="{FF2B5EF4-FFF2-40B4-BE49-F238E27FC236}">
                <a16:creationId xmlns:a16="http://schemas.microsoft.com/office/drawing/2014/main" id="{F4028176-F5D4-CFD2-99DF-A91C083969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1" u="none" strike="noStrike" kern="0" cap="none" spc="0" normalizeH="0" baseline="0" noProof="0" smtClean="0">
                <a:ln>
                  <a:noFill/>
                </a:ln>
                <a:solidFill>
                  <a:srgbClr val="FFCD6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200" b="0" i="1" u="none" strike="noStrike" kern="0" cap="none" spc="0" normalizeH="0" baseline="0" noProof="0">
              <a:ln>
                <a:noFill/>
              </a:ln>
              <a:solidFill>
                <a:srgbClr val="FFCD6B"/>
              </a:solidFill>
              <a:effectLst/>
              <a:uLnTx/>
              <a:uFillTx/>
              <a:latin typeface="Arial"/>
              <a:cs typeface="Arial"/>
              <a:sym typeface="Arial"/>
            </a:endParaRPr>
          </a:p>
        </p:txBody>
      </p:sp>
      <p:sp>
        <p:nvSpPr>
          <p:cNvPr id="9" name="TextBox 8">
            <a:extLst>
              <a:ext uri="{FF2B5EF4-FFF2-40B4-BE49-F238E27FC236}">
                <a16:creationId xmlns:a16="http://schemas.microsoft.com/office/drawing/2014/main" id="{5105C2ED-D26E-8CE0-2FE4-F0CEB6EBF765}"/>
              </a:ext>
            </a:extLst>
          </p:cNvPr>
          <p:cNvSpPr txBox="1"/>
          <p:nvPr/>
        </p:nvSpPr>
        <p:spPr>
          <a:xfrm>
            <a:off x="3160536" y="2977529"/>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0" name="TextBox 9">
            <a:extLst>
              <a:ext uri="{FF2B5EF4-FFF2-40B4-BE49-F238E27FC236}">
                <a16:creationId xmlns:a16="http://schemas.microsoft.com/office/drawing/2014/main" id="{D6AF9C23-CCC6-C63C-E659-3B9C2EBD9E5D}"/>
              </a:ext>
            </a:extLst>
          </p:cNvPr>
          <p:cNvSpPr txBox="1"/>
          <p:nvPr/>
        </p:nvSpPr>
        <p:spPr>
          <a:xfrm>
            <a:off x="4558047" y="3281441"/>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1" name="TextBox 10">
            <a:extLst>
              <a:ext uri="{FF2B5EF4-FFF2-40B4-BE49-F238E27FC236}">
                <a16:creationId xmlns:a16="http://schemas.microsoft.com/office/drawing/2014/main" id="{FF3AC67B-8FA5-8751-30BF-AE36023C8040}"/>
              </a:ext>
            </a:extLst>
          </p:cNvPr>
          <p:cNvSpPr txBox="1"/>
          <p:nvPr/>
        </p:nvSpPr>
        <p:spPr>
          <a:xfrm>
            <a:off x="5937651" y="3694339"/>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2" name="TextBox 11">
            <a:extLst>
              <a:ext uri="{FF2B5EF4-FFF2-40B4-BE49-F238E27FC236}">
                <a16:creationId xmlns:a16="http://schemas.microsoft.com/office/drawing/2014/main" id="{81406CFE-71D3-464B-79E4-FD044F7133D1}"/>
              </a:ext>
            </a:extLst>
          </p:cNvPr>
          <p:cNvSpPr txBox="1"/>
          <p:nvPr/>
        </p:nvSpPr>
        <p:spPr>
          <a:xfrm>
            <a:off x="7391703" y="4317289"/>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3" name="TextBox 12">
            <a:extLst>
              <a:ext uri="{FF2B5EF4-FFF2-40B4-BE49-F238E27FC236}">
                <a16:creationId xmlns:a16="http://schemas.microsoft.com/office/drawing/2014/main" id="{1077D140-B35C-E724-AD65-890F9035453F}"/>
              </a:ext>
            </a:extLst>
          </p:cNvPr>
          <p:cNvSpPr txBox="1"/>
          <p:nvPr/>
        </p:nvSpPr>
        <p:spPr>
          <a:xfrm>
            <a:off x="8785279" y="3848227"/>
            <a:ext cx="647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GAS</a:t>
            </a:r>
          </a:p>
        </p:txBody>
      </p:sp>
      <p:sp>
        <p:nvSpPr>
          <p:cNvPr id="14" name="TextBox 13">
            <a:extLst>
              <a:ext uri="{FF2B5EF4-FFF2-40B4-BE49-F238E27FC236}">
                <a16:creationId xmlns:a16="http://schemas.microsoft.com/office/drawing/2014/main" id="{D2E76BAB-198E-C0DD-A547-5AE32271EAFD}"/>
              </a:ext>
            </a:extLst>
          </p:cNvPr>
          <p:cNvSpPr txBox="1"/>
          <p:nvPr/>
        </p:nvSpPr>
        <p:spPr>
          <a:xfrm>
            <a:off x="3494949" y="2525652"/>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5" name="TextBox 14">
            <a:extLst>
              <a:ext uri="{FF2B5EF4-FFF2-40B4-BE49-F238E27FC236}">
                <a16:creationId xmlns:a16="http://schemas.microsoft.com/office/drawing/2014/main" id="{7DC4F5AA-58D6-80FE-0FC1-AFA555C834B5}"/>
              </a:ext>
            </a:extLst>
          </p:cNvPr>
          <p:cNvSpPr txBox="1"/>
          <p:nvPr/>
        </p:nvSpPr>
        <p:spPr>
          <a:xfrm>
            <a:off x="4957758" y="2536125"/>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6" name="TextBox 15">
            <a:extLst>
              <a:ext uri="{FF2B5EF4-FFF2-40B4-BE49-F238E27FC236}">
                <a16:creationId xmlns:a16="http://schemas.microsoft.com/office/drawing/2014/main" id="{4EB9BBE8-7D98-7CC4-9CF3-6BC03D78A990}"/>
              </a:ext>
            </a:extLst>
          </p:cNvPr>
          <p:cNvSpPr txBox="1"/>
          <p:nvPr/>
        </p:nvSpPr>
        <p:spPr>
          <a:xfrm>
            <a:off x="6307121" y="3272094"/>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7" name="TextBox 16">
            <a:extLst>
              <a:ext uri="{FF2B5EF4-FFF2-40B4-BE49-F238E27FC236}">
                <a16:creationId xmlns:a16="http://schemas.microsoft.com/office/drawing/2014/main" id="{41F00448-E685-5D9F-9B0D-CA6D39BFBB8E}"/>
              </a:ext>
            </a:extLst>
          </p:cNvPr>
          <p:cNvSpPr txBox="1"/>
          <p:nvPr/>
        </p:nvSpPr>
        <p:spPr>
          <a:xfrm>
            <a:off x="7744814" y="3993726"/>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18" name="TextBox 17">
            <a:extLst>
              <a:ext uri="{FF2B5EF4-FFF2-40B4-BE49-F238E27FC236}">
                <a16:creationId xmlns:a16="http://schemas.microsoft.com/office/drawing/2014/main" id="{DC71F59C-89E8-1EFA-1103-7DE873BDF3E7}"/>
              </a:ext>
            </a:extLst>
          </p:cNvPr>
          <p:cNvSpPr txBox="1"/>
          <p:nvPr/>
        </p:nvSpPr>
        <p:spPr>
          <a:xfrm>
            <a:off x="9108836" y="2217875"/>
            <a:ext cx="10714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ELECTRIC</a:t>
            </a:r>
          </a:p>
        </p:txBody>
      </p:sp>
      <p:sp>
        <p:nvSpPr>
          <p:cNvPr id="20" name="TextBox 19">
            <a:extLst>
              <a:ext uri="{FF2B5EF4-FFF2-40B4-BE49-F238E27FC236}">
                <a16:creationId xmlns:a16="http://schemas.microsoft.com/office/drawing/2014/main" id="{0BF70DB6-1F05-F637-B245-DE139AB28483}"/>
              </a:ext>
            </a:extLst>
          </p:cNvPr>
          <p:cNvSpPr txBox="1"/>
          <p:nvPr/>
        </p:nvSpPr>
        <p:spPr>
          <a:xfrm>
            <a:off x="2261046" y="6204025"/>
            <a:ext cx="81168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8-unit new multifamily building with code minimum gas systems and code minimum electric systems</a:t>
            </a:r>
          </a:p>
        </p:txBody>
      </p:sp>
    </p:spTree>
    <p:extLst>
      <p:ext uri="{BB962C8B-B14F-4D97-AF65-F5344CB8AC3E}">
        <p14:creationId xmlns:p14="http://schemas.microsoft.com/office/powerpoint/2010/main" val="2845421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6242-BC0A-3AC7-D073-8BDF9AA1C467}"/>
              </a:ext>
            </a:extLst>
          </p:cNvPr>
          <p:cNvSpPr>
            <a:spLocks noGrp="1"/>
          </p:cNvSpPr>
          <p:nvPr>
            <p:ph type="title"/>
          </p:nvPr>
        </p:nvSpPr>
        <p:spPr/>
        <p:txBody>
          <a:bodyPr/>
          <a:lstStyle/>
          <a:p>
            <a:r>
              <a:rPr lang="en-US" dirty="0"/>
              <a:t>Case Study: Single Family Addition</a:t>
            </a:r>
          </a:p>
        </p:txBody>
      </p:sp>
      <p:sp>
        <p:nvSpPr>
          <p:cNvPr id="4" name="Slide Number Placeholder 3">
            <a:extLst>
              <a:ext uri="{FF2B5EF4-FFF2-40B4-BE49-F238E27FC236}">
                <a16:creationId xmlns:a16="http://schemas.microsoft.com/office/drawing/2014/main" id="{F4028176-F5D4-CFD2-99DF-A91C083969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1" u="none" strike="noStrike" kern="0" cap="none" spc="0" normalizeH="0" baseline="0" noProof="0" smtClean="0">
                <a:ln>
                  <a:noFill/>
                </a:ln>
                <a:solidFill>
                  <a:srgbClr val="FFCD6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200" b="0" i="1" u="none" strike="noStrike" kern="0" cap="none" spc="0" normalizeH="0" baseline="0" noProof="0">
              <a:ln>
                <a:noFill/>
              </a:ln>
              <a:solidFill>
                <a:srgbClr val="FFCD6B"/>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A80DF040-550A-90C7-D738-C3C34C6AA2B8}"/>
              </a:ext>
            </a:extLst>
          </p:cNvPr>
          <p:cNvPicPr>
            <a:picLocks noChangeAspect="1"/>
          </p:cNvPicPr>
          <p:nvPr/>
        </p:nvPicPr>
        <p:blipFill>
          <a:blip r:embed="rId2"/>
          <a:stretch>
            <a:fillRect/>
          </a:stretch>
        </p:blipFill>
        <p:spPr>
          <a:xfrm>
            <a:off x="1803147" y="1520786"/>
            <a:ext cx="8335640" cy="4521760"/>
          </a:xfrm>
          <a:prstGeom prst="rect">
            <a:avLst/>
          </a:prstGeom>
        </p:spPr>
      </p:pic>
      <p:sp>
        <p:nvSpPr>
          <p:cNvPr id="5" name="TextBox 4">
            <a:extLst>
              <a:ext uri="{FF2B5EF4-FFF2-40B4-BE49-F238E27FC236}">
                <a16:creationId xmlns:a16="http://schemas.microsoft.com/office/drawing/2014/main" id="{083F0D47-9362-E23B-B9AD-4085A367A5D0}"/>
              </a:ext>
            </a:extLst>
          </p:cNvPr>
          <p:cNvSpPr txBox="1"/>
          <p:nvPr/>
        </p:nvSpPr>
        <p:spPr>
          <a:xfrm>
            <a:off x="2261046" y="6204025"/>
            <a:ext cx="85308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940 sf home with 588 sf addition with code minimum gas systems and code minimum electric systems</a:t>
            </a:r>
          </a:p>
        </p:txBody>
      </p:sp>
    </p:spTree>
    <p:extLst>
      <p:ext uri="{BB962C8B-B14F-4D97-AF65-F5344CB8AC3E}">
        <p14:creationId xmlns:p14="http://schemas.microsoft.com/office/powerpoint/2010/main" val="1132999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1DBC-6FE3-09BD-ECB0-752ED6172707}"/>
              </a:ext>
            </a:extLst>
          </p:cNvPr>
          <p:cNvSpPr>
            <a:spLocks noGrp="1"/>
          </p:cNvSpPr>
          <p:nvPr>
            <p:ph type="title"/>
          </p:nvPr>
        </p:nvSpPr>
        <p:spPr>
          <a:xfrm>
            <a:off x="1553677" y="5454188"/>
            <a:ext cx="9384900" cy="915900"/>
          </a:xfrm>
        </p:spPr>
        <p:txBody>
          <a:bodyPr>
            <a:normAutofit/>
          </a:bodyPr>
          <a:lstStyle/>
          <a:p>
            <a:r>
              <a:rPr lang="en-US" dirty="0"/>
              <a:t>Lessons from the Field</a:t>
            </a:r>
          </a:p>
        </p:txBody>
      </p:sp>
      <p:sp>
        <p:nvSpPr>
          <p:cNvPr id="3" name="Slide Number Placeholder 2">
            <a:extLst>
              <a:ext uri="{FF2B5EF4-FFF2-40B4-BE49-F238E27FC236}">
                <a16:creationId xmlns:a16="http://schemas.microsoft.com/office/drawing/2014/main" id="{A698F235-0B64-2435-63A5-1D449DD63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149033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ED051E-0DA0-D4FD-BD8A-D492C1908581}"/>
              </a:ext>
            </a:extLst>
          </p:cNvPr>
          <p:cNvSpPr>
            <a:spLocks noGrp="1"/>
          </p:cNvSpPr>
          <p:nvPr>
            <p:ph type="title"/>
          </p:nvPr>
        </p:nvSpPr>
        <p:spPr/>
        <p:txBody>
          <a:bodyPr/>
          <a:lstStyle/>
          <a:p>
            <a:r>
              <a:rPr lang="en-US" dirty="0"/>
              <a:t>All-Electric &amp; HERS Verifications</a:t>
            </a:r>
          </a:p>
        </p:txBody>
      </p:sp>
      <p:sp>
        <p:nvSpPr>
          <p:cNvPr id="7" name="Text Placeholder 6">
            <a:extLst>
              <a:ext uri="{FF2B5EF4-FFF2-40B4-BE49-F238E27FC236}">
                <a16:creationId xmlns:a16="http://schemas.microsoft.com/office/drawing/2014/main" id="{1B946254-A232-CADA-1116-291502DBE1CE}"/>
              </a:ext>
            </a:extLst>
          </p:cNvPr>
          <p:cNvSpPr>
            <a:spLocks noGrp="1"/>
          </p:cNvSpPr>
          <p:nvPr>
            <p:ph type="body" idx="1"/>
          </p:nvPr>
        </p:nvSpPr>
        <p:spPr/>
        <p:txBody>
          <a:bodyPr/>
          <a:lstStyle/>
          <a:p>
            <a:r>
              <a:rPr lang="en-US" dirty="0">
                <a:latin typeface="Avenir Book" panose="02000503020000020003" pitchFamily="2" charset="0"/>
              </a:rPr>
              <a:t>HERS verified heat pump capacity</a:t>
            </a:r>
          </a:p>
          <a:p>
            <a:r>
              <a:rPr lang="en-US" dirty="0">
                <a:latin typeface="Avenir Book" panose="02000503020000020003" pitchFamily="2" charset="0"/>
              </a:rPr>
              <a:t>VCHP HERS verification</a:t>
            </a:r>
          </a:p>
          <a:p>
            <a:r>
              <a:rPr lang="en-US" dirty="0">
                <a:latin typeface="Avenir Book" panose="02000503020000020003" pitchFamily="2" charset="0"/>
              </a:rPr>
              <a:t>Each outdoor unit can link to multiple indoor units, ducted and ductless</a:t>
            </a:r>
          </a:p>
          <a:p>
            <a:endParaRPr lang="en-US" dirty="0">
              <a:latin typeface="Avenir Book" panose="02000503020000020003" pitchFamily="2" charset="0"/>
            </a:endParaRPr>
          </a:p>
        </p:txBody>
      </p:sp>
      <p:sp>
        <p:nvSpPr>
          <p:cNvPr id="3" name="Slide Number Placeholder 2">
            <a:extLst>
              <a:ext uri="{FF2B5EF4-FFF2-40B4-BE49-F238E27FC236}">
                <a16:creationId xmlns:a16="http://schemas.microsoft.com/office/drawing/2014/main" id="{83A1FB85-1DC9-A240-BF8C-086C071AD4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sp>
        <p:nvSpPr>
          <p:cNvPr id="8" name="Subtitle 7">
            <a:extLst>
              <a:ext uri="{FF2B5EF4-FFF2-40B4-BE49-F238E27FC236}">
                <a16:creationId xmlns:a16="http://schemas.microsoft.com/office/drawing/2014/main" id="{0CDB2DB9-21A1-B706-9B59-C5021D9F54C3}"/>
              </a:ext>
            </a:extLst>
          </p:cNvPr>
          <p:cNvSpPr>
            <a:spLocks noGrp="1"/>
          </p:cNvSpPr>
          <p:nvPr>
            <p:ph type="subTitle" idx="2"/>
          </p:nvPr>
        </p:nvSpPr>
        <p:spPr/>
        <p:txBody>
          <a:bodyPr/>
          <a:lstStyle/>
          <a:p>
            <a:r>
              <a:rPr lang="en-US" dirty="0">
                <a:latin typeface="Avenir Book" panose="02000503020000020003" pitchFamily="2" charset="0"/>
              </a:rPr>
              <a:t>How Heat Pumps are Different from Gas Furnaces</a:t>
            </a:r>
          </a:p>
        </p:txBody>
      </p:sp>
    </p:spTree>
    <p:extLst>
      <p:ext uri="{BB962C8B-B14F-4D97-AF65-F5344CB8AC3E}">
        <p14:creationId xmlns:p14="http://schemas.microsoft.com/office/powerpoint/2010/main" val="24423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A1FB85-1DC9-A240-BF8C-086C071AD4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graphicFrame>
        <p:nvGraphicFramePr>
          <p:cNvPr id="16" name="Content Placeholder 6">
            <a:extLst>
              <a:ext uri="{FF2B5EF4-FFF2-40B4-BE49-F238E27FC236}">
                <a16:creationId xmlns:a16="http://schemas.microsoft.com/office/drawing/2014/main" id="{9DCC734D-3A95-F4AC-750C-F557508E7493}"/>
              </a:ext>
            </a:extLst>
          </p:cNvPr>
          <p:cNvGraphicFramePr>
            <a:graphicFrameLocks/>
          </p:cNvGraphicFramePr>
          <p:nvPr>
            <p:extLst>
              <p:ext uri="{D42A27DB-BD31-4B8C-83A1-F6EECF244321}">
                <p14:modId xmlns:p14="http://schemas.microsoft.com/office/powerpoint/2010/main" val="1355371044"/>
              </p:ext>
            </p:extLst>
          </p:nvPr>
        </p:nvGraphicFramePr>
        <p:xfrm>
          <a:off x="838200" y="1741488"/>
          <a:ext cx="105156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4" descr="100% Aboriginal made by Murra Wolka - 14” Returning Boomerang - Planet  Corroboree">
            <a:extLst>
              <a:ext uri="{FF2B5EF4-FFF2-40B4-BE49-F238E27FC236}">
                <a16:creationId xmlns:a16="http://schemas.microsoft.com/office/drawing/2014/main" id="{3B777D25-C38B-8873-3B0A-F5D34C590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4413" y="124950"/>
            <a:ext cx="2319454" cy="231945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9">
            <a:extLst>
              <a:ext uri="{FF2B5EF4-FFF2-40B4-BE49-F238E27FC236}">
                <a16:creationId xmlns:a16="http://schemas.microsoft.com/office/drawing/2014/main" id="{D262C674-299F-0BBE-78D4-C93CAEAD91D1}"/>
              </a:ext>
            </a:extLst>
          </p:cNvPr>
          <p:cNvSpPr/>
          <p:nvPr/>
        </p:nvSpPr>
        <p:spPr>
          <a:xfrm>
            <a:off x="7393259" y="3702205"/>
            <a:ext cx="602165" cy="43489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7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51D9E-A303-9A1D-2216-9CE414912AA4}"/>
              </a:ext>
            </a:extLst>
          </p:cNvPr>
          <p:cNvSpPr>
            <a:spLocks noGrp="1"/>
          </p:cNvSpPr>
          <p:nvPr>
            <p:ph type="sldNum" idx="12"/>
          </p:nvPr>
        </p:nvSpPr>
        <p:spPr>
          <a:xfrm>
            <a:off x="8849751" y="6187538"/>
            <a:ext cx="2743200" cy="365100"/>
          </a:xfrm>
        </p:spPr>
        <p:txBody>
          <a:bodyPr wrap="square" anchor="ctr">
            <a:normAutofit/>
          </a:bodyPr>
          <a:lstStyle/>
          <a:p>
            <a:pPr>
              <a:spcAft>
                <a:spcPts val="600"/>
              </a:spcAft>
            </a:pPr>
            <a:fld id="{2D546CA2-C1D2-4324-9E39-7858381B15B9}" type="slidenum">
              <a:rPr lang="en-US" smtClean="0"/>
              <a:pPr>
                <a:spcAft>
                  <a:spcPts val="600"/>
                </a:spcAft>
              </a:pPr>
              <a:t>55</a:t>
            </a:fld>
            <a:endParaRPr lang="en-US"/>
          </a:p>
        </p:txBody>
      </p:sp>
      <p:sp>
        <p:nvSpPr>
          <p:cNvPr id="7" name="Title 4">
            <a:extLst>
              <a:ext uri="{FF2B5EF4-FFF2-40B4-BE49-F238E27FC236}">
                <a16:creationId xmlns:a16="http://schemas.microsoft.com/office/drawing/2014/main" id="{26B2D9C3-C85B-C0AA-CE1E-B07644B80FB1}"/>
              </a:ext>
            </a:extLst>
          </p:cNvPr>
          <p:cNvSpPr txBox="1">
            <a:spLocks/>
          </p:cNvSpPr>
          <p:nvPr/>
        </p:nvSpPr>
        <p:spPr>
          <a:xfrm>
            <a:off x="838200" y="2471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rPr>
              <a:t>Specifying VCHPs Without Boomeranging</a:t>
            </a:r>
            <a:endParaRPr kumimoji="0" lang="en-US" sz="3200" i="0" u="none" strike="noStrike" kern="1200" cap="none" spc="0" normalizeH="0" baseline="0" noProof="0" dirty="0">
              <a:ln>
                <a:noFill/>
              </a:ln>
              <a:solidFill>
                <a:schemeClr val="bg1"/>
              </a:solidFill>
              <a:effectLst/>
              <a:uLnTx/>
              <a:uFillTx/>
              <a:latin typeface="Avenir Book" panose="02000503020000020003" pitchFamily="2" charset="0"/>
              <a:ea typeface="Roboto" panose="02000000000000000000"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1D348704-D8E3-19A5-C137-8E122E9FC305}"/>
              </a:ext>
            </a:extLst>
          </p:cNvPr>
          <p:cNvSpPr txBox="1">
            <a:spLocks/>
          </p:cNvSpPr>
          <p:nvPr/>
        </p:nvSpPr>
        <p:spPr>
          <a:xfrm>
            <a:off x="838200" y="1741394"/>
            <a:ext cx="4667250" cy="4457700"/>
          </a:xfrm>
          <a:prstGeom prst="rect">
            <a:avLst/>
          </a:prstGeom>
        </p:spPr>
        <p:txBody>
          <a:bodyPr/>
          <a:lstStyle>
            <a:lvl1pPr marL="0" indent="0" algn="l" defTabSz="4572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9250" indent="-117475"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7388" indent="-106363" algn="l" defTabSz="914400" rtl="0" eaLnBrk="1" latinLnBrk="0" hangingPunct="1">
              <a:lnSpc>
                <a:spcPct val="90000"/>
              </a:lnSpc>
              <a:spcBef>
                <a:spcPts val="500"/>
              </a:spcBef>
              <a:buClr>
                <a:schemeClr val="accent1"/>
              </a:buClr>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3pPr>
            <a:lvl4pPr marL="1036638" indent="-115888" algn="l" defTabSz="914400" rtl="0" eaLnBrk="1" latinLnBrk="0" hangingPunct="1">
              <a:lnSpc>
                <a:spcPct val="90000"/>
              </a:lnSpc>
              <a:spcBef>
                <a:spcPts val="500"/>
              </a:spcBef>
              <a:buClr>
                <a:schemeClr val="accent1"/>
              </a:buClr>
              <a:buFont typeface="Courier New" panose="02070309020205020404" pitchFamily="49" charset="0"/>
              <a:buChar char="o"/>
              <a:tabLst/>
              <a:defRPr sz="1200" kern="1200">
                <a:solidFill>
                  <a:srgbClr val="4A516B"/>
                </a:solidFill>
                <a:latin typeface="Arial" panose="020B0604020202020204" pitchFamily="34" charset="0"/>
                <a:ea typeface="+mn-ea"/>
                <a:cs typeface="Arial" panose="020B0604020202020204" pitchFamily="34" charset="0"/>
              </a:defRPr>
            </a:lvl4pPr>
            <a:lvl5pPr marL="1374775" indent="-115888" algn="l" defTabSz="914400" rtl="0" eaLnBrk="1" latinLnBrk="0" hangingPunct="1">
              <a:lnSpc>
                <a:spcPct val="90000"/>
              </a:lnSpc>
              <a:spcBef>
                <a:spcPts val="500"/>
              </a:spcBef>
              <a:buClr>
                <a:schemeClr val="accent1"/>
              </a:buClr>
              <a:buFont typeface="Wingdings" pitchFamily="2" charset="2"/>
              <a:buChar char="§"/>
              <a:tabLst/>
              <a:defRPr sz="1000" kern="1200">
                <a:solidFill>
                  <a:srgbClr val="4A51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en-US">
                <a:solidFill>
                  <a:schemeClr val="bg1"/>
                </a:solidFill>
                <a:latin typeface="Avenir Book" panose="02000503020000020003" pitchFamily="2" charset="0"/>
              </a:rPr>
              <a:t>Size them right</a:t>
            </a:r>
          </a:p>
          <a:p>
            <a:pPr marL="342900" indent="-342900">
              <a:buFont typeface="Arial" panose="020B0604020202020204" pitchFamily="34" charset="0"/>
              <a:buAutoNum type="arabicPeriod"/>
            </a:pPr>
            <a:r>
              <a:rPr lang="en-US">
                <a:solidFill>
                  <a:schemeClr val="bg1"/>
                </a:solidFill>
                <a:latin typeface="Avenir Book" panose="02000503020000020003" pitchFamily="2" charset="0"/>
              </a:rPr>
              <a:t>Get # of systems right</a:t>
            </a:r>
          </a:p>
          <a:p>
            <a:pPr marL="342900" indent="-342900">
              <a:buFont typeface="Arial" panose="020B0604020202020204" pitchFamily="34" charset="0"/>
              <a:buAutoNum type="arabicPeriod"/>
            </a:pPr>
            <a:r>
              <a:rPr lang="en-US">
                <a:solidFill>
                  <a:schemeClr val="bg1"/>
                </a:solidFill>
                <a:latin typeface="Avenir Book" panose="02000503020000020003" pitchFamily="2" charset="0"/>
              </a:rPr>
              <a:t>Get ducted/ductless right</a:t>
            </a:r>
          </a:p>
          <a:p>
            <a:pPr marL="342900" indent="-342900">
              <a:buFont typeface="Arial" panose="020B0604020202020204" pitchFamily="34" charset="0"/>
              <a:buAutoNum type="arabicPeriod"/>
            </a:pPr>
            <a:r>
              <a:rPr lang="en-US">
                <a:solidFill>
                  <a:schemeClr val="bg1"/>
                </a:solidFill>
                <a:latin typeface="Avenir Book" panose="02000503020000020003" pitchFamily="2" charset="0"/>
              </a:rPr>
              <a:t>Get SEER2/EER2/HSPF2 right</a:t>
            </a:r>
          </a:p>
          <a:p>
            <a:pPr marL="342900" indent="-342900">
              <a:buFont typeface="Arial" panose="020B0604020202020204" pitchFamily="34" charset="0"/>
              <a:buAutoNum type="arabicPeriod"/>
            </a:pPr>
            <a:endParaRPr lang="en-US">
              <a:solidFill>
                <a:schemeClr val="bg1"/>
              </a:solidFill>
              <a:latin typeface="Avenir Book" panose="02000503020000020003" pitchFamily="2" charset="0"/>
            </a:endParaRPr>
          </a:p>
          <a:p>
            <a:pPr marL="342900" indent="-342900">
              <a:buFont typeface="Arial" panose="020B0604020202020204" pitchFamily="34" charset="0"/>
              <a:buAutoNum type="arabicPeriod"/>
            </a:pPr>
            <a:endParaRPr lang="en-US" dirty="0">
              <a:solidFill>
                <a:schemeClr val="bg1"/>
              </a:solidFill>
              <a:latin typeface="Avenir Book" panose="02000503020000020003" pitchFamily="2" charset="0"/>
            </a:endParaRPr>
          </a:p>
        </p:txBody>
      </p:sp>
      <p:sp>
        <p:nvSpPr>
          <p:cNvPr id="3" name="Content Placeholder 3">
            <a:extLst>
              <a:ext uri="{FF2B5EF4-FFF2-40B4-BE49-F238E27FC236}">
                <a16:creationId xmlns:a16="http://schemas.microsoft.com/office/drawing/2014/main" id="{37223885-083A-3F85-7ABF-E82C0031920F}"/>
              </a:ext>
            </a:extLst>
          </p:cNvPr>
          <p:cNvSpPr txBox="1">
            <a:spLocks/>
          </p:cNvSpPr>
          <p:nvPr/>
        </p:nvSpPr>
        <p:spPr>
          <a:xfrm>
            <a:off x="5620798" y="1748991"/>
            <a:ext cx="5279562" cy="4457700"/>
          </a:xfrm>
          <a:prstGeom prst="rect">
            <a:avLst/>
          </a:prstGeom>
        </p:spPr>
        <p:txBody>
          <a:bodyPr vert="horz" lIns="0" tIns="0" rIns="0" bIns="0" rtlCol="0">
            <a:normAutofit/>
          </a:bodyPr>
          <a:lstStyle>
            <a:lvl1pPr marL="0" indent="0" algn="l" defTabSz="4572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9250" indent="-117475"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7388" indent="-106363" algn="l" defTabSz="914400" rtl="0" eaLnBrk="1" latinLnBrk="0" hangingPunct="1">
              <a:lnSpc>
                <a:spcPct val="90000"/>
              </a:lnSpc>
              <a:spcBef>
                <a:spcPts val="500"/>
              </a:spcBef>
              <a:buClr>
                <a:schemeClr val="accent1"/>
              </a:buClr>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3pPr>
            <a:lvl4pPr marL="1036638" indent="-115888" algn="l" defTabSz="914400" rtl="0" eaLnBrk="1" latinLnBrk="0" hangingPunct="1">
              <a:lnSpc>
                <a:spcPct val="90000"/>
              </a:lnSpc>
              <a:spcBef>
                <a:spcPts val="500"/>
              </a:spcBef>
              <a:buClr>
                <a:schemeClr val="accent1"/>
              </a:buClr>
              <a:buFont typeface="Courier New" panose="02070309020205020404" pitchFamily="49" charset="0"/>
              <a:buChar char="o"/>
              <a:tabLst/>
              <a:defRPr sz="1200" kern="1200">
                <a:solidFill>
                  <a:srgbClr val="4A516B"/>
                </a:solidFill>
                <a:latin typeface="Arial" panose="020B0604020202020204" pitchFamily="34" charset="0"/>
                <a:ea typeface="+mn-ea"/>
                <a:cs typeface="Arial" panose="020B0604020202020204" pitchFamily="34" charset="0"/>
              </a:defRPr>
            </a:lvl4pPr>
            <a:lvl5pPr marL="1374775" indent="-115888" algn="l" defTabSz="914400" rtl="0" eaLnBrk="1" latinLnBrk="0" hangingPunct="1">
              <a:lnSpc>
                <a:spcPct val="90000"/>
              </a:lnSpc>
              <a:spcBef>
                <a:spcPts val="500"/>
              </a:spcBef>
              <a:buClr>
                <a:schemeClr val="accent1"/>
              </a:buClr>
              <a:buFont typeface="Wingdings" pitchFamily="2" charset="2"/>
              <a:buChar char="§"/>
              <a:tabLst/>
              <a:defRPr sz="1000" kern="1200">
                <a:solidFill>
                  <a:srgbClr val="4A51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en-US" dirty="0">
                <a:solidFill>
                  <a:schemeClr val="bg1"/>
                </a:solidFill>
                <a:latin typeface="Avenir Book" panose="02000503020000020003" pitchFamily="2" charset="0"/>
              </a:rPr>
              <a:t>Energy Pro load calcs; Kwik Model; what about CBECC-Res?</a:t>
            </a:r>
          </a:p>
          <a:p>
            <a:pPr marL="342900" indent="-342900">
              <a:buFont typeface="Arial" panose="020B0604020202020204" pitchFamily="34" charset="0"/>
              <a:buAutoNum type="arabicPeriod"/>
            </a:pPr>
            <a:r>
              <a:rPr lang="en-US" dirty="0">
                <a:solidFill>
                  <a:schemeClr val="bg1"/>
                </a:solidFill>
                <a:latin typeface="Avenir Book" panose="02000503020000020003" pitchFamily="2" charset="0"/>
              </a:rPr>
              <a:t>Force architect to talk to HVAC installer</a:t>
            </a:r>
          </a:p>
          <a:p>
            <a:pPr marL="342900" indent="-342900">
              <a:buFont typeface="Arial" panose="020B0604020202020204" pitchFamily="34" charset="0"/>
              <a:buAutoNum type="arabicPeriod"/>
            </a:pPr>
            <a:r>
              <a:rPr lang="en-US" dirty="0">
                <a:solidFill>
                  <a:schemeClr val="bg1"/>
                </a:solidFill>
                <a:latin typeface="Avenir Book" panose="02000503020000020003" pitchFamily="2" charset="0"/>
              </a:rPr>
              <a:t>Force architect to talk to building owner</a:t>
            </a:r>
          </a:p>
          <a:p>
            <a:pPr marL="342900" indent="-342900">
              <a:buFont typeface="Arial" panose="020B0604020202020204" pitchFamily="34" charset="0"/>
              <a:buAutoNum type="arabicPeriod"/>
            </a:pPr>
            <a:r>
              <a:rPr lang="en-US" dirty="0">
                <a:solidFill>
                  <a:schemeClr val="bg1"/>
                </a:solidFill>
                <a:latin typeface="Avenir Book" panose="02000503020000020003" pitchFamily="2" charset="0"/>
              </a:rPr>
              <a:t>Code minimum or energy consultant specifies equipment</a:t>
            </a:r>
          </a:p>
          <a:p>
            <a:pPr marL="342900" indent="-342900">
              <a:buFont typeface="Arial" panose="020B0604020202020204" pitchFamily="34" charset="0"/>
              <a:buAutoNum type="arabicPeriod"/>
            </a:pPr>
            <a:endParaRPr lang="en-US" dirty="0">
              <a:solidFill>
                <a:schemeClr val="bg1"/>
              </a:solidFill>
              <a:latin typeface="Avenir Book" panose="02000503020000020003" pitchFamily="2" charset="0"/>
            </a:endParaRPr>
          </a:p>
          <a:p>
            <a:pPr marL="342900" indent="-342900">
              <a:buFont typeface="Arial" panose="020B0604020202020204" pitchFamily="34" charset="0"/>
              <a:buAutoNum type="arabicPeriod"/>
            </a:pPr>
            <a:endParaRPr lang="en-US" dirty="0">
              <a:solidFill>
                <a:schemeClr val="bg1"/>
              </a:solidFill>
              <a:latin typeface="Avenir Book" panose="02000503020000020003" pitchFamily="2" charset="0"/>
            </a:endParaRPr>
          </a:p>
        </p:txBody>
      </p:sp>
      <p:pic>
        <p:nvPicPr>
          <p:cNvPr id="8" name="Picture 7">
            <a:extLst>
              <a:ext uri="{FF2B5EF4-FFF2-40B4-BE49-F238E27FC236}">
                <a16:creationId xmlns:a16="http://schemas.microsoft.com/office/drawing/2014/main" id="{6F518A2D-4183-AA45-0D8F-46C558437B84}"/>
              </a:ext>
            </a:extLst>
          </p:cNvPr>
          <p:cNvPicPr>
            <a:picLocks noChangeAspect="1"/>
          </p:cNvPicPr>
          <p:nvPr/>
        </p:nvPicPr>
        <p:blipFill>
          <a:blip r:embed="rId2"/>
          <a:stretch>
            <a:fillRect/>
          </a:stretch>
        </p:blipFill>
        <p:spPr>
          <a:xfrm>
            <a:off x="2646238" y="3970244"/>
            <a:ext cx="6145839" cy="2409375"/>
          </a:xfrm>
          <a:prstGeom prst="rect">
            <a:avLst/>
          </a:prstGeom>
        </p:spPr>
      </p:pic>
    </p:spTree>
    <p:extLst>
      <p:ext uri="{BB962C8B-B14F-4D97-AF65-F5344CB8AC3E}">
        <p14:creationId xmlns:p14="http://schemas.microsoft.com/office/powerpoint/2010/main" val="2969604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64"/>
          <p:cNvSpPr txBox="1">
            <a:spLocks noGrp="1"/>
          </p:cNvSpPr>
          <p:nvPr>
            <p:ph type="title"/>
          </p:nvPr>
        </p:nvSpPr>
        <p:spPr>
          <a:xfrm>
            <a:off x="929641" y="458919"/>
            <a:ext cx="997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US"/>
              <a:t>Watt Diet</a:t>
            </a:r>
            <a:endParaRPr/>
          </a:p>
        </p:txBody>
      </p:sp>
      <p:sp>
        <p:nvSpPr>
          <p:cNvPr id="1102" name="Google Shape;1102;p64"/>
          <p:cNvSpPr txBox="1">
            <a:spLocks noGrp="1"/>
          </p:cNvSpPr>
          <p:nvPr>
            <p:ph type="body" idx="1"/>
          </p:nvPr>
        </p:nvSpPr>
        <p:spPr>
          <a:xfrm>
            <a:off x="929645" y="3133475"/>
            <a:ext cx="4550700" cy="2427900"/>
          </a:xfrm>
          <a:prstGeom prst="rect">
            <a:avLst/>
          </a:prstGeom>
          <a:noFill/>
          <a:ln>
            <a:noFill/>
          </a:ln>
        </p:spPr>
        <p:txBody>
          <a:bodyPr spcFirstLastPara="1" wrap="square" lIns="91425" tIns="45700" rIns="91425" bIns="45700" anchor="t" anchorCtr="0">
            <a:normAutofit/>
          </a:bodyPr>
          <a:lstStyle/>
          <a:p>
            <a:pPr marL="457200" lvl="0" indent="-330200" algn="l" rtl="0">
              <a:lnSpc>
                <a:spcPct val="100000"/>
              </a:lnSpc>
              <a:spcBef>
                <a:spcPts val="600"/>
              </a:spcBef>
              <a:spcAft>
                <a:spcPts val="0"/>
              </a:spcAft>
              <a:buSzPts val="1600"/>
              <a:buChar char="●"/>
            </a:pPr>
            <a:r>
              <a:rPr lang="en-US" dirty="0">
                <a:latin typeface="Avenir Book" panose="02000503020000020003" pitchFamily="2" charset="0"/>
              </a:rPr>
              <a:t>Establish your base load (e.g., lighting and plugs often on)</a:t>
            </a:r>
            <a:endParaRPr dirty="0">
              <a:latin typeface="Avenir Book" panose="02000503020000020003" pitchFamily="2" charset="0"/>
            </a:endParaRPr>
          </a:p>
          <a:p>
            <a:pPr marL="457200" lvl="0" indent="-330200" algn="l" rtl="0">
              <a:lnSpc>
                <a:spcPct val="100000"/>
              </a:lnSpc>
              <a:spcBef>
                <a:spcPts val="0"/>
              </a:spcBef>
              <a:spcAft>
                <a:spcPts val="0"/>
              </a:spcAft>
              <a:buSzPts val="1600"/>
              <a:buChar char="●"/>
            </a:pPr>
            <a:r>
              <a:rPr lang="en-US" dirty="0">
                <a:latin typeface="Avenir Book" panose="02000503020000020003" pitchFamily="2" charset="0"/>
              </a:rPr>
              <a:t>Enter your other loads and power requirements from tech sheets</a:t>
            </a:r>
            <a:endParaRPr dirty="0">
              <a:latin typeface="Avenir Book" panose="02000503020000020003" pitchFamily="2" charset="0"/>
            </a:endParaRPr>
          </a:p>
          <a:p>
            <a:pPr marL="457200" lvl="0" indent="-330200" algn="l" rtl="0">
              <a:lnSpc>
                <a:spcPct val="100000"/>
              </a:lnSpc>
              <a:spcBef>
                <a:spcPts val="0"/>
              </a:spcBef>
              <a:spcAft>
                <a:spcPts val="0"/>
              </a:spcAft>
              <a:buSzPts val="1600"/>
              <a:buChar char="●"/>
            </a:pPr>
            <a:r>
              <a:rPr lang="en-US" dirty="0">
                <a:latin typeface="Avenir Book" panose="02000503020000020003" pitchFamily="2" charset="0"/>
              </a:rPr>
              <a:t>Watt Diet calculates the panel you need</a:t>
            </a:r>
            <a:endParaRPr dirty="0">
              <a:latin typeface="Avenir Book" panose="02000503020000020003" pitchFamily="2" charset="0"/>
            </a:endParaRPr>
          </a:p>
          <a:p>
            <a:pPr marL="457200" lvl="0" indent="-330200" algn="l" rtl="0">
              <a:lnSpc>
                <a:spcPct val="100000"/>
              </a:lnSpc>
              <a:spcBef>
                <a:spcPts val="0"/>
              </a:spcBef>
              <a:spcAft>
                <a:spcPts val="0"/>
              </a:spcAft>
              <a:buSzPts val="1600"/>
              <a:buChar char="●"/>
            </a:pPr>
            <a:r>
              <a:rPr lang="en-US" dirty="0">
                <a:latin typeface="Avenir Book" panose="02000503020000020003" pitchFamily="2" charset="0"/>
              </a:rPr>
              <a:t>Allows for circuit sharing</a:t>
            </a:r>
            <a:endParaRPr dirty="0">
              <a:latin typeface="Avenir Book" panose="02000503020000020003" pitchFamily="2" charset="0"/>
            </a:endParaRPr>
          </a:p>
          <a:p>
            <a:pPr marL="457200" lvl="0" indent="-330200" algn="l" rtl="0">
              <a:lnSpc>
                <a:spcPct val="100000"/>
              </a:lnSpc>
              <a:spcBef>
                <a:spcPts val="0"/>
              </a:spcBef>
              <a:spcAft>
                <a:spcPts val="0"/>
              </a:spcAft>
              <a:buSzPts val="1600"/>
              <a:buChar char="●"/>
            </a:pPr>
            <a:r>
              <a:rPr lang="en-US" i="1" u="sng" dirty="0">
                <a:solidFill>
                  <a:schemeClr val="hlink"/>
                </a:solidFill>
                <a:highlight>
                  <a:srgbClr val="C23F95"/>
                </a:highlight>
                <a:latin typeface="Avenir Book" panose="02000503020000020003" pitchFamily="2" charset="0"/>
                <a:hlinkClick r:id="rId3"/>
              </a:rPr>
              <a:t>Watt Diet Calculator</a:t>
            </a:r>
            <a:endParaRPr i="1" dirty="0">
              <a:highlight>
                <a:srgbClr val="C23F95"/>
              </a:highlight>
              <a:latin typeface="Avenir Book" panose="02000503020000020003" pitchFamily="2" charset="0"/>
            </a:endParaRPr>
          </a:p>
        </p:txBody>
      </p:sp>
      <p:sp>
        <p:nvSpPr>
          <p:cNvPr id="1103" name="Google Shape;1103;p64"/>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1" u="none" strike="noStrike" kern="0" cap="none" spc="0" normalizeH="0" baseline="0" noProof="0">
                <a:ln>
                  <a:noFill/>
                </a:ln>
                <a:solidFill>
                  <a:srgbClr val="FFCD6B"/>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1" u="none" strike="noStrike" kern="0" cap="none" spc="0" normalizeH="0" baseline="0" noProof="0">
              <a:ln>
                <a:noFill/>
              </a:ln>
              <a:solidFill>
                <a:srgbClr val="FFCD6B"/>
              </a:solidFill>
              <a:effectLst/>
              <a:uLnTx/>
              <a:uFillTx/>
              <a:latin typeface="Arial"/>
              <a:ea typeface="Arial"/>
              <a:cs typeface="Arial"/>
              <a:sym typeface="Arial"/>
            </a:endParaRPr>
          </a:p>
        </p:txBody>
      </p:sp>
      <p:sp>
        <p:nvSpPr>
          <p:cNvPr id="1104" name="Google Shape;1104;p64"/>
          <p:cNvSpPr txBox="1">
            <a:spLocks noGrp="1"/>
          </p:cNvSpPr>
          <p:nvPr>
            <p:ph type="subTitle" idx="2"/>
          </p:nvPr>
        </p:nvSpPr>
        <p:spPr>
          <a:xfrm>
            <a:off x="929641" y="1669110"/>
            <a:ext cx="9971100" cy="692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500"/>
              <a:buNone/>
            </a:pPr>
            <a:r>
              <a:rPr lang="en-US" dirty="0">
                <a:latin typeface="Avenir Book" panose="02000503020000020003" pitchFamily="2" charset="0"/>
              </a:rPr>
              <a:t>Helps You Fit into Your Panel</a:t>
            </a:r>
            <a:endParaRPr dirty="0">
              <a:latin typeface="Avenir Book" panose="02000503020000020003" pitchFamily="2" charset="0"/>
            </a:endParaRPr>
          </a:p>
        </p:txBody>
      </p:sp>
      <p:pic>
        <p:nvPicPr>
          <p:cNvPr id="1105" name="Google Shape;1105;p64"/>
          <p:cNvPicPr preferRelativeResize="0"/>
          <p:nvPr/>
        </p:nvPicPr>
        <p:blipFill rotWithShape="1">
          <a:blip r:embed="rId4">
            <a:alphaModFix/>
          </a:blip>
          <a:srcRect l="2189" t="21349" r="57340" b="10852"/>
          <a:stretch/>
        </p:blipFill>
        <p:spPr>
          <a:xfrm>
            <a:off x="5772151" y="458918"/>
            <a:ext cx="5673098" cy="572861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65"/>
          <p:cNvSpPr txBox="1">
            <a:spLocks noGrp="1"/>
          </p:cNvSpPr>
          <p:nvPr>
            <p:ph type="title"/>
          </p:nvPr>
        </p:nvSpPr>
        <p:spPr>
          <a:xfrm>
            <a:off x="908376" y="0"/>
            <a:ext cx="997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US"/>
              <a:t>Watt Diet Example: 125 amps</a:t>
            </a:r>
            <a:endParaRPr/>
          </a:p>
        </p:txBody>
      </p:sp>
      <p:sp>
        <p:nvSpPr>
          <p:cNvPr id="1112" name="Google Shape;1112;p65"/>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1" u="none" strike="noStrike" kern="0" cap="none" spc="0" normalizeH="0" baseline="0" noProof="0">
                <a:ln>
                  <a:noFill/>
                </a:ln>
                <a:solidFill>
                  <a:srgbClr val="FFCD6B"/>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1" u="none" strike="noStrike" kern="0" cap="none" spc="0" normalizeH="0" baseline="0" noProof="0">
              <a:ln>
                <a:noFill/>
              </a:ln>
              <a:solidFill>
                <a:srgbClr val="FFCD6B"/>
              </a:solidFill>
              <a:effectLst/>
              <a:uLnTx/>
              <a:uFillTx/>
              <a:latin typeface="Arial"/>
              <a:ea typeface="Arial"/>
              <a:cs typeface="Arial"/>
              <a:sym typeface="Arial"/>
            </a:endParaRPr>
          </a:p>
        </p:txBody>
      </p:sp>
      <p:pic>
        <p:nvPicPr>
          <p:cNvPr id="1113" name="Google Shape;1113;p65"/>
          <p:cNvPicPr preferRelativeResize="0"/>
          <p:nvPr/>
        </p:nvPicPr>
        <p:blipFill rotWithShape="1">
          <a:blip r:embed="rId3">
            <a:alphaModFix/>
          </a:blip>
          <a:srcRect l="2189" t="21349" r="57340" b="10852"/>
          <a:stretch/>
        </p:blipFill>
        <p:spPr>
          <a:xfrm>
            <a:off x="2914022" y="939000"/>
            <a:ext cx="6067915" cy="547184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85467C-DDEF-7A57-A413-72C185CF63EF}"/>
              </a:ext>
            </a:extLst>
          </p:cNvPr>
          <p:cNvSpPr>
            <a:spLocks noGrp="1"/>
          </p:cNvSpPr>
          <p:nvPr>
            <p:ph type="sldNum" idx="12"/>
          </p:nvPr>
        </p:nvSpPr>
        <p:spPr/>
        <p:txBody>
          <a:bodyPr/>
          <a:lstStyle/>
          <a:p>
            <a:fld id="{00000000-1234-1234-1234-123412341234}" type="slidenum">
              <a:rPr lang="en-US" smtClean="0"/>
              <a:pPr/>
              <a:t>58</a:t>
            </a:fld>
            <a:endParaRPr lang="en-US" dirty="0"/>
          </a:p>
        </p:txBody>
      </p:sp>
      <p:sp>
        <p:nvSpPr>
          <p:cNvPr id="6" name="Google Shape;1215;p62">
            <a:extLst>
              <a:ext uri="{FF2B5EF4-FFF2-40B4-BE49-F238E27FC236}">
                <a16:creationId xmlns:a16="http://schemas.microsoft.com/office/drawing/2014/main" id="{1453C14C-A72E-6859-270E-817D82383311}"/>
              </a:ext>
            </a:extLst>
          </p:cNvPr>
          <p:cNvSpPr txBox="1">
            <a:spLocks noGrp="1"/>
          </p:cNvSpPr>
          <p:nvPr>
            <p:ph type="title"/>
          </p:nvPr>
        </p:nvSpPr>
        <p:spPr>
          <a:xfrm>
            <a:off x="928800" y="72419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venir"/>
              <a:buNone/>
            </a:pPr>
            <a:r>
              <a:rPr lang="en-US" dirty="0"/>
              <a:t>Panel Upgrades</a:t>
            </a:r>
            <a:endParaRPr dirty="0"/>
          </a:p>
        </p:txBody>
      </p:sp>
      <p:sp>
        <p:nvSpPr>
          <p:cNvPr id="7" name="Google Shape;1216;p62">
            <a:extLst>
              <a:ext uri="{FF2B5EF4-FFF2-40B4-BE49-F238E27FC236}">
                <a16:creationId xmlns:a16="http://schemas.microsoft.com/office/drawing/2014/main" id="{54A73A17-DB6E-2987-2AAF-1FA7976E454A}"/>
              </a:ext>
            </a:extLst>
          </p:cNvPr>
          <p:cNvSpPr txBox="1">
            <a:spLocks noGrp="1"/>
          </p:cNvSpPr>
          <p:nvPr>
            <p:ph type="body" idx="1"/>
          </p:nvPr>
        </p:nvSpPr>
        <p:spPr>
          <a:xfrm>
            <a:off x="928800" y="2078053"/>
            <a:ext cx="5074836"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500"/>
              <a:buNone/>
            </a:pPr>
            <a:r>
              <a:rPr lang="en-US" sz="3200" b="1" dirty="0">
                <a:solidFill>
                  <a:schemeClr val="bg2"/>
                </a:solidFill>
              </a:rPr>
              <a:t>How Your Electrician Thinks</a:t>
            </a:r>
            <a:endParaRPr sz="3200" b="1" dirty="0">
              <a:solidFill>
                <a:schemeClr val="bg2"/>
              </a:solidFill>
            </a:endParaRPr>
          </a:p>
        </p:txBody>
      </p:sp>
      <p:sp>
        <p:nvSpPr>
          <p:cNvPr id="8" name="Google Shape;1217;p62">
            <a:extLst>
              <a:ext uri="{FF2B5EF4-FFF2-40B4-BE49-F238E27FC236}">
                <a16:creationId xmlns:a16="http://schemas.microsoft.com/office/drawing/2014/main" id="{47BB4F28-F648-2DFC-ACEC-C85AA65C77A2}"/>
              </a:ext>
            </a:extLst>
          </p:cNvPr>
          <p:cNvSpPr txBox="1">
            <a:spLocks/>
          </p:cNvSpPr>
          <p:nvPr/>
        </p:nvSpPr>
        <p:spPr>
          <a:xfrm>
            <a:off x="928800" y="3035165"/>
            <a:ext cx="5157787" cy="2773258"/>
          </a:xfrm>
          <a:prstGeom prst="rect">
            <a:avLst/>
          </a:prstGeom>
          <a:noFill/>
          <a:ln>
            <a:noFill/>
          </a:ln>
        </p:spPr>
        <p:txBody>
          <a:bodyPr spcFirstLastPara="1" wrap="square" lIns="91425" tIns="45700" rIns="91425" bIns="45700" anchor="t" anchorCtr="0">
            <a:normAutofit/>
          </a:bodyPr>
          <a:lstStyle/>
          <a:p>
            <a:pPr marL="179999" indent="-179999">
              <a:spcBef>
                <a:spcPts val="600"/>
              </a:spcBef>
              <a:buClrTx/>
              <a:buSzPts val="2000"/>
              <a:buFontTx/>
              <a:buChar char="•"/>
            </a:pPr>
            <a:r>
              <a:rPr lang="en-US" sz="2000" dirty="0">
                <a:solidFill>
                  <a:schemeClr val="bg1"/>
                </a:solidFill>
                <a:latin typeface="+mj-lt"/>
              </a:rPr>
              <a:t>Electrical Code governs panel sizing based on all the loads in your home</a:t>
            </a:r>
          </a:p>
          <a:p>
            <a:pPr marL="179999" indent="-179999" algn="l" rtl="0">
              <a:spcBef>
                <a:spcPts val="600"/>
              </a:spcBef>
              <a:buClrTx/>
              <a:buSzPts val="2000"/>
              <a:buFontTx/>
              <a:buChar char="•"/>
            </a:pPr>
            <a:r>
              <a:rPr lang="en-US" sz="2000" dirty="0">
                <a:solidFill>
                  <a:schemeClr val="bg1"/>
                </a:solidFill>
                <a:latin typeface="+mj-lt"/>
              </a:rPr>
              <a:t>Exceed the rated capacity and you’ll need an upgrade</a:t>
            </a:r>
          </a:p>
          <a:p>
            <a:pPr marL="180000" indent="-180000" algn="l" rtl="0">
              <a:spcBef>
                <a:spcPts val="600"/>
              </a:spcBef>
              <a:buClrTx/>
              <a:buSzPts val="2000"/>
              <a:buFontTx/>
              <a:buChar char="•"/>
            </a:pPr>
            <a:r>
              <a:rPr lang="en-US" sz="2000" dirty="0">
                <a:solidFill>
                  <a:schemeClr val="bg1"/>
                </a:solidFill>
                <a:latin typeface="+mj-lt"/>
              </a:rPr>
              <a:t>Better to have too much power</a:t>
            </a:r>
          </a:p>
          <a:p>
            <a:pPr algn="l" rtl="0">
              <a:spcBef>
                <a:spcPts val="600"/>
              </a:spcBef>
              <a:buClrTx/>
              <a:buSzPts val="2000"/>
            </a:pPr>
            <a:endParaRPr lang="en-US" sz="2000" dirty="0">
              <a:solidFill>
                <a:schemeClr val="bg1"/>
              </a:solidFill>
              <a:latin typeface="+mj-lt"/>
            </a:endParaRPr>
          </a:p>
        </p:txBody>
      </p:sp>
      <p:sp>
        <p:nvSpPr>
          <p:cNvPr id="9" name="Google Shape;1218;p62">
            <a:extLst>
              <a:ext uri="{FF2B5EF4-FFF2-40B4-BE49-F238E27FC236}">
                <a16:creationId xmlns:a16="http://schemas.microsoft.com/office/drawing/2014/main" id="{F829AE30-683E-1565-7AF4-FECB6921E023}"/>
              </a:ext>
            </a:extLst>
          </p:cNvPr>
          <p:cNvSpPr txBox="1">
            <a:spLocks/>
          </p:cNvSpPr>
          <p:nvPr/>
        </p:nvSpPr>
        <p:spPr>
          <a:xfrm>
            <a:off x="6284743" y="2078053"/>
            <a:ext cx="5426965" cy="823912"/>
          </a:xfrm>
          <a:prstGeom prst="rect">
            <a:avLst/>
          </a:prstGeom>
          <a:noFill/>
          <a:ln>
            <a:noFill/>
          </a:ln>
        </p:spPr>
        <p:txBody>
          <a:bodyPr spcFirstLastPara="1" wrap="square" lIns="91425" tIns="45700" rIns="91425" bIns="45700" anchor="b"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a:ea typeface="Aveni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2"/>
              </a:buClr>
              <a:buSzPts val="2500"/>
            </a:pPr>
            <a:r>
              <a:rPr lang="en-US" sz="3200" b="1" i="1" dirty="0">
                <a:solidFill>
                  <a:schemeClr val="bg2"/>
                </a:solidFill>
              </a:rPr>
              <a:t>How to Manage Your Electrician</a:t>
            </a:r>
          </a:p>
        </p:txBody>
      </p:sp>
      <p:sp>
        <p:nvSpPr>
          <p:cNvPr id="10" name="Google Shape;1221;p62">
            <a:extLst>
              <a:ext uri="{FF2B5EF4-FFF2-40B4-BE49-F238E27FC236}">
                <a16:creationId xmlns:a16="http://schemas.microsoft.com/office/drawing/2014/main" id="{63DB8234-3E9F-FB36-1F3E-6DFE1ED310A0}"/>
              </a:ext>
            </a:extLst>
          </p:cNvPr>
          <p:cNvSpPr txBox="1">
            <a:spLocks/>
          </p:cNvSpPr>
          <p:nvPr/>
        </p:nvSpPr>
        <p:spPr>
          <a:xfrm>
            <a:off x="6310145" y="3035165"/>
            <a:ext cx="5157787" cy="277325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a:ea typeface="Aveni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9999" marR="0" lvl="0" indent="-179999" algn="l" defTabSz="914400" rtl="0" eaLnBrk="1" fontAlgn="auto" latinLnBrk="0" hangingPunct="1">
              <a:lnSpc>
                <a:spcPct val="100000"/>
              </a:lnSpc>
              <a:spcBef>
                <a:spcPts val="600"/>
              </a:spcBef>
              <a:spcAft>
                <a:spcPts val="0"/>
              </a:spcAft>
              <a:buClrTx/>
              <a:buSzPts val="2000"/>
              <a:buFontTx/>
              <a:buChar char="•"/>
              <a:tabLst/>
              <a:defRPr/>
            </a:pPr>
            <a:r>
              <a:rPr lang="en-US" sz="2000" dirty="0">
                <a:solidFill>
                  <a:schemeClr val="bg1"/>
                </a:solidFill>
                <a:latin typeface="+mj-lt"/>
              </a:rPr>
              <a:t>Show them your monthly electric usage for the past 12 months</a:t>
            </a:r>
          </a:p>
          <a:p>
            <a:pPr marL="179999" marR="0" lvl="0" indent="-179999" algn="l" defTabSz="914400" rtl="0" eaLnBrk="1" fontAlgn="auto" latinLnBrk="0" hangingPunct="1">
              <a:lnSpc>
                <a:spcPct val="100000"/>
              </a:lnSpc>
              <a:spcBef>
                <a:spcPts val="600"/>
              </a:spcBef>
              <a:spcAft>
                <a:spcPts val="0"/>
              </a:spcAft>
              <a:buClrTx/>
              <a:buSzPts val="2000"/>
              <a:buFontTx/>
              <a:buChar char="•"/>
              <a:tabLst/>
              <a:defRPr/>
            </a:pPr>
            <a:r>
              <a:rPr lang="en-US" sz="2000" dirty="0">
                <a:solidFill>
                  <a:schemeClr val="bg1"/>
                </a:solidFill>
                <a:latin typeface="+mj-lt"/>
              </a:rPr>
              <a:t>Give them the power requirements of your new electric systems</a:t>
            </a:r>
          </a:p>
          <a:p>
            <a:pPr marL="179999" marR="0" lvl="0" indent="-179999" algn="l" defTabSz="914400" rtl="0" eaLnBrk="1" fontAlgn="auto" latinLnBrk="0" hangingPunct="1">
              <a:lnSpc>
                <a:spcPct val="100000"/>
              </a:lnSpc>
              <a:spcBef>
                <a:spcPts val="600"/>
              </a:spcBef>
              <a:spcAft>
                <a:spcPts val="0"/>
              </a:spcAft>
              <a:buClrTx/>
              <a:buSzPts val="2000"/>
              <a:buFontTx/>
              <a:buChar char="•"/>
              <a:tabLst/>
              <a:defRPr/>
            </a:pPr>
            <a:r>
              <a:rPr lang="en-US" sz="2000" dirty="0">
                <a:solidFill>
                  <a:schemeClr val="bg1"/>
                </a:solidFill>
                <a:latin typeface="+mj-lt"/>
              </a:rPr>
              <a:t>Ask them to show you their calculations</a:t>
            </a:r>
          </a:p>
          <a:p>
            <a:pPr marL="179999" marR="0" lvl="0" indent="-179999" algn="l" defTabSz="914400" rtl="0" eaLnBrk="1" fontAlgn="auto" latinLnBrk="0" hangingPunct="1">
              <a:lnSpc>
                <a:spcPct val="100000"/>
              </a:lnSpc>
              <a:spcBef>
                <a:spcPts val="600"/>
              </a:spcBef>
              <a:spcAft>
                <a:spcPts val="0"/>
              </a:spcAft>
              <a:buClrTx/>
              <a:buSzPts val="2000"/>
              <a:buFontTx/>
              <a:buChar char="•"/>
              <a:tabLst/>
              <a:defRPr/>
            </a:pPr>
            <a:r>
              <a:rPr lang="en-US" sz="2000" dirty="0">
                <a:solidFill>
                  <a:schemeClr val="bg1"/>
                </a:solidFill>
                <a:latin typeface="+mj-lt"/>
              </a:rPr>
              <a:t>Think of the future: EV charging, PV panels, batteries, pool equipment and consider upgrading your panel</a:t>
            </a:r>
          </a:p>
        </p:txBody>
      </p:sp>
    </p:spTree>
    <p:extLst>
      <p:ext uri="{BB962C8B-B14F-4D97-AF65-F5344CB8AC3E}">
        <p14:creationId xmlns:p14="http://schemas.microsoft.com/office/powerpoint/2010/main" val="3501952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85467C-DDEF-7A57-A413-72C185CF63EF}"/>
              </a:ext>
            </a:extLst>
          </p:cNvPr>
          <p:cNvSpPr>
            <a:spLocks noGrp="1"/>
          </p:cNvSpPr>
          <p:nvPr>
            <p:ph type="sldNum" idx="12"/>
          </p:nvPr>
        </p:nvSpPr>
        <p:spPr/>
        <p:txBody>
          <a:bodyPr/>
          <a:lstStyle/>
          <a:p>
            <a:fld id="{00000000-1234-1234-1234-123412341234}" type="slidenum">
              <a:rPr lang="en-US" smtClean="0"/>
              <a:pPr/>
              <a:t>59</a:t>
            </a:fld>
            <a:endParaRPr lang="en-US" dirty="0"/>
          </a:p>
        </p:txBody>
      </p:sp>
      <p:sp>
        <p:nvSpPr>
          <p:cNvPr id="12" name="Google Shape;1226;p63">
            <a:extLst>
              <a:ext uri="{FF2B5EF4-FFF2-40B4-BE49-F238E27FC236}">
                <a16:creationId xmlns:a16="http://schemas.microsoft.com/office/drawing/2014/main" id="{C7F04D84-6DC0-B149-91CA-64915362218B}"/>
              </a:ext>
            </a:extLst>
          </p:cNvPr>
          <p:cNvSpPr txBox="1">
            <a:spLocks noGrp="1"/>
          </p:cNvSpPr>
          <p:nvPr>
            <p:ph type="title"/>
          </p:nvPr>
        </p:nvSpPr>
        <p:spPr>
          <a:xfrm>
            <a:off x="928800" y="72419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venir"/>
              <a:buNone/>
            </a:pPr>
            <a:r>
              <a:rPr lang="en-US"/>
              <a:t>Panel Upgrades</a:t>
            </a:r>
            <a:endParaRPr/>
          </a:p>
        </p:txBody>
      </p:sp>
      <p:sp>
        <p:nvSpPr>
          <p:cNvPr id="13" name="Google Shape;1227;p63">
            <a:extLst>
              <a:ext uri="{FF2B5EF4-FFF2-40B4-BE49-F238E27FC236}">
                <a16:creationId xmlns:a16="http://schemas.microsoft.com/office/drawing/2014/main" id="{7B25AD4F-BB73-9DB6-7C4D-AB6EBBA93BD7}"/>
              </a:ext>
            </a:extLst>
          </p:cNvPr>
          <p:cNvSpPr txBox="1">
            <a:spLocks noGrp="1"/>
          </p:cNvSpPr>
          <p:nvPr>
            <p:ph type="body" idx="1"/>
          </p:nvPr>
        </p:nvSpPr>
        <p:spPr>
          <a:xfrm>
            <a:off x="928800" y="2142705"/>
            <a:ext cx="5157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2500"/>
              <a:buNone/>
            </a:pPr>
            <a:r>
              <a:rPr lang="en-US" sz="3200" b="1" dirty="0">
                <a:solidFill>
                  <a:schemeClr val="bg2"/>
                </a:solidFill>
              </a:rPr>
              <a:t>Why You Have More Power than You Might Think</a:t>
            </a:r>
            <a:endParaRPr sz="3200" b="1" dirty="0">
              <a:solidFill>
                <a:schemeClr val="bg2"/>
              </a:solidFill>
            </a:endParaRPr>
          </a:p>
        </p:txBody>
      </p:sp>
      <p:sp>
        <p:nvSpPr>
          <p:cNvPr id="14" name="Google Shape;1228;p63">
            <a:extLst>
              <a:ext uri="{FF2B5EF4-FFF2-40B4-BE49-F238E27FC236}">
                <a16:creationId xmlns:a16="http://schemas.microsoft.com/office/drawing/2014/main" id="{7B3B7826-D62F-88A0-9803-857275541C55}"/>
              </a:ext>
            </a:extLst>
          </p:cNvPr>
          <p:cNvSpPr txBox="1">
            <a:spLocks/>
          </p:cNvSpPr>
          <p:nvPr/>
        </p:nvSpPr>
        <p:spPr>
          <a:xfrm>
            <a:off x="928800" y="3007455"/>
            <a:ext cx="5157900" cy="2773200"/>
          </a:xfrm>
          <a:prstGeom prst="rect">
            <a:avLst/>
          </a:prstGeom>
          <a:noFill/>
          <a:ln>
            <a:noFill/>
          </a:ln>
        </p:spPr>
        <p:txBody>
          <a:bodyPr spcFirstLastPara="1" wrap="square" lIns="91425" tIns="45700" rIns="91425" bIns="45700" anchor="t" anchorCtr="0">
            <a:normAutofit/>
          </a:bodyPr>
          <a:lstStyle/>
          <a:p>
            <a:pPr marL="179999" indent="-179999" algn="l" rtl="0">
              <a:spcBef>
                <a:spcPts val="600"/>
              </a:spcBef>
              <a:buClrTx/>
              <a:buSzPts val="2000"/>
              <a:buFontTx/>
              <a:buChar char="•"/>
            </a:pPr>
            <a:r>
              <a:rPr lang="en-US" sz="2000" dirty="0">
                <a:solidFill>
                  <a:schemeClr val="bg1"/>
                </a:solidFill>
                <a:latin typeface="+mj-lt"/>
              </a:rPr>
              <a:t>If you already have A/C, a Heat Pump provides heating with no extra power</a:t>
            </a:r>
          </a:p>
          <a:p>
            <a:pPr marL="179999" indent="-179999" algn="l" rtl="0">
              <a:spcBef>
                <a:spcPts val="600"/>
              </a:spcBef>
              <a:buClrTx/>
              <a:buSzPts val="2000"/>
              <a:buFontTx/>
              <a:buChar char="•"/>
            </a:pPr>
            <a:r>
              <a:rPr lang="en-US" sz="2000" dirty="0">
                <a:solidFill>
                  <a:schemeClr val="bg1"/>
                </a:solidFill>
                <a:latin typeface="+mj-lt"/>
              </a:rPr>
              <a:t>A Heat Pump Water Heater and Heat Pump Dryer can get by with only the power of a lighting circuit (120V 15 amps)</a:t>
            </a:r>
          </a:p>
          <a:p>
            <a:pPr marL="179999" indent="-179999" algn="l" rtl="0">
              <a:spcBef>
                <a:spcPts val="600"/>
              </a:spcBef>
              <a:buClrTx/>
              <a:buSzPts val="2000"/>
              <a:buFontTx/>
              <a:buChar char="•"/>
            </a:pPr>
            <a:r>
              <a:rPr lang="en-US" sz="2000" dirty="0">
                <a:solidFill>
                  <a:schemeClr val="bg1"/>
                </a:solidFill>
                <a:latin typeface="+mj-lt"/>
              </a:rPr>
              <a:t>Existing homes have more power allotted to lighting that can be used elsewhere</a:t>
            </a:r>
          </a:p>
          <a:p>
            <a:pPr marL="179999" algn="l" rtl="0">
              <a:spcBef>
                <a:spcPts val="600"/>
              </a:spcBef>
              <a:buClrTx/>
              <a:buSzPts val="1600"/>
              <a:buFontTx/>
            </a:pPr>
            <a:endParaRPr lang="en-US" sz="2000" dirty="0">
              <a:solidFill>
                <a:schemeClr val="bg1"/>
              </a:solidFill>
              <a:latin typeface="+mj-lt"/>
            </a:endParaRPr>
          </a:p>
        </p:txBody>
      </p:sp>
      <p:sp>
        <p:nvSpPr>
          <p:cNvPr id="15" name="Google Shape;1229;p63">
            <a:extLst>
              <a:ext uri="{FF2B5EF4-FFF2-40B4-BE49-F238E27FC236}">
                <a16:creationId xmlns:a16="http://schemas.microsoft.com/office/drawing/2014/main" id="{83922AB3-C5D5-500B-03E4-4418043EC19C}"/>
              </a:ext>
            </a:extLst>
          </p:cNvPr>
          <p:cNvSpPr txBox="1">
            <a:spLocks/>
          </p:cNvSpPr>
          <p:nvPr/>
        </p:nvSpPr>
        <p:spPr>
          <a:xfrm>
            <a:off x="6284744" y="2142705"/>
            <a:ext cx="5183100" cy="8238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a:ea typeface="Aveni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2"/>
              </a:buClr>
              <a:buSzPts val="2500"/>
            </a:pPr>
            <a:r>
              <a:rPr lang="en-US" sz="3200" b="1" i="1">
                <a:solidFill>
                  <a:schemeClr val="bg2"/>
                </a:solidFill>
              </a:rPr>
              <a:t>How to Make it Work Without a Panel Upgrade</a:t>
            </a:r>
          </a:p>
        </p:txBody>
      </p:sp>
      <p:sp>
        <p:nvSpPr>
          <p:cNvPr id="16" name="Google Shape;1232;p63">
            <a:extLst>
              <a:ext uri="{FF2B5EF4-FFF2-40B4-BE49-F238E27FC236}">
                <a16:creationId xmlns:a16="http://schemas.microsoft.com/office/drawing/2014/main" id="{29FCCA89-3514-AE0E-4184-7B7BC8428514}"/>
              </a:ext>
            </a:extLst>
          </p:cNvPr>
          <p:cNvSpPr txBox="1">
            <a:spLocks/>
          </p:cNvSpPr>
          <p:nvPr/>
        </p:nvSpPr>
        <p:spPr>
          <a:xfrm>
            <a:off x="6310145" y="3007455"/>
            <a:ext cx="5157900" cy="2773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a:ea typeface="Aveni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9999" marR="0" lvl="0" indent="-179999" algn="l" defTabSz="914400" rtl="0" eaLnBrk="1" fontAlgn="auto" latinLnBrk="0" hangingPunct="1">
              <a:lnSpc>
                <a:spcPct val="100000"/>
              </a:lnSpc>
              <a:spcBef>
                <a:spcPts val="600"/>
              </a:spcBef>
              <a:spcAft>
                <a:spcPts val="0"/>
              </a:spcAft>
              <a:buClrTx/>
              <a:buSzPts val="2000"/>
              <a:buFontTx/>
              <a:buChar char="•"/>
              <a:tabLst/>
              <a:defRPr/>
            </a:pPr>
            <a:r>
              <a:rPr lang="en-US" sz="2000" dirty="0">
                <a:solidFill>
                  <a:schemeClr val="bg1"/>
                </a:solidFill>
                <a:latin typeface="+mj-lt"/>
              </a:rPr>
              <a:t>Circuit sharing devices allow for loads never to run together (such as EV charger and Stove)</a:t>
            </a:r>
          </a:p>
          <a:p>
            <a:pPr marL="179999" lvl="3" indent="-179999">
              <a:spcBef>
                <a:spcPts val="600"/>
              </a:spcBef>
              <a:buClrTx/>
              <a:buSzPts val="2000"/>
              <a:buFontTx/>
              <a:buChar char="•"/>
              <a:defRPr/>
            </a:pPr>
            <a:r>
              <a:rPr lang="en-US" sz="2000" dirty="0">
                <a:solidFill>
                  <a:schemeClr val="bg1"/>
                </a:solidFill>
                <a:latin typeface="+mj-lt"/>
              </a:rPr>
              <a:t>Combined Washer-Dryer</a:t>
            </a:r>
          </a:p>
          <a:p>
            <a:pPr marL="179999" lvl="3" indent="-179999">
              <a:spcBef>
                <a:spcPts val="600"/>
              </a:spcBef>
              <a:buClrTx/>
              <a:buSzPts val="2000"/>
              <a:buFontTx/>
              <a:buChar char="•"/>
              <a:defRPr/>
            </a:pPr>
            <a:r>
              <a:rPr lang="en-US" sz="2000" dirty="0">
                <a:solidFill>
                  <a:schemeClr val="bg1"/>
                </a:solidFill>
                <a:latin typeface="+mj-lt"/>
              </a:rPr>
              <a:t>Channing Copper Induction Range only 120V, 15 amps instead of 240V, 50 amps</a:t>
            </a:r>
          </a:p>
          <a:p>
            <a:pPr marL="179999" lvl="3" indent="-179999">
              <a:spcBef>
                <a:spcPts val="600"/>
              </a:spcBef>
              <a:buClrTx/>
              <a:buSzPts val="2000"/>
              <a:buFontTx/>
              <a:buChar char="•"/>
              <a:defRPr/>
            </a:pPr>
            <a:r>
              <a:rPr lang="en-US" sz="2000" dirty="0">
                <a:solidFill>
                  <a:schemeClr val="bg1"/>
                </a:solidFill>
                <a:latin typeface="+mj-lt"/>
              </a:rPr>
              <a:t>EV chargers at 20-30 amps, not 50 amps</a:t>
            </a:r>
          </a:p>
        </p:txBody>
      </p:sp>
    </p:spTree>
    <p:extLst>
      <p:ext uri="{BB962C8B-B14F-4D97-AF65-F5344CB8AC3E}">
        <p14:creationId xmlns:p14="http://schemas.microsoft.com/office/powerpoint/2010/main" val="5928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720438" y="2340682"/>
            <a:ext cx="6334290" cy="2496978"/>
          </a:xfrm>
        </p:spPr>
        <p:txBody>
          <a:bodyPr vert="horz" lIns="91440" tIns="45720" rIns="91440" bIns="45720" rtlCol="0" anchor="t">
            <a:noAutofit/>
          </a:bodyPr>
          <a:lstStyle/>
          <a:p>
            <a:pPr marL="342900" lvl="1" indent="-342900" fontAlgn="base">
              <a:buClr>
                <a:schemeClr val="tx1">
                  <a:lumMod val="50000"/>
                  <a:lumOff val="50000"/>
                </a:schemeClr>
              </a:buClr>
            </a:pPr>
            <a:r>
              <a:rPr lang="en-US">
                <a:latin typeface="Arial"/>
                <a:cs typeface="Arial"/>
              </a:rPr>
              <a:t>Serves current and prospective building professionals</a:t>
            </a:r>
            <a:endParaRPr lang="en-US"/>
          </a:p>
          <a:p>
            <a:pPr marL="312420" lvl="1" indent="-312420" fontAlgn="base">
              <a:buClr>
                <a:schemeClr val="tx1">
                  <a:lumMod val="50000"/>
                  <a:lumOff val="50000"/>
                </a:schemeClr>
              </a:buClr>
            </a:pPr>
            <a:r>
              <a:rPr lang="en-US">
                <a:latin typeface="Arial"/>
                <a:cs typeface="Arial"/>
              </a:rPr>
              <a:t>Expert instruction:</a:t>
            </a:r>
          </a:p>
          <a:p>
            <a:pPr marL="712470" lvl="2" indent="-312420" fontAlgn="base">
              <a:buClr>
                <a:schemeClr val="tx1">
                  <a:lumMod val="50000"/>
                  <a:lumOff val="50000"/>
                </a:schemeClr>
              </a:buClr>
            </a:pPr>
            <a:r>
              <a:rPr lang="en-US" b="1">
                <a:latin typeface="Arial"/>
                <a:cs typeface="Arial"/>
              </a:rPr>
              <a:t>Technical skills</a:t>
            </a:r>
            <a:endParaRPr lang="en-US" b="1"/>
          </a:p>
          <a:p>
            <a:pPr marL="712470" lvl="2" indent="-312420">
              <a:buClr>
                <a:schemeClr val="tx1">
                  <a:lumMod val="50000"/>
                  <a:lumOff val="50000"/>
                </a:schemeClr>
              </a:buClr>
            </a:pPr>
            <a:r>
              <a:rPr lang="en-US" b="1">
                <a:latin typeface="Arial"/>
                <a:cs typeface="Arial"/>
              </a:rPr>
              <a:t>Soft skills</a:t>
            </a:r>
          </a:p>
          <a:p>
            <a:pPr marL="312420" lvl="1" indent="-312420" fontAlgn="base">
              <a:buClr>
                <a:schemeClr val="tx1">
                  <a:lumMod val="50000"/>
                  <a:lumOff val="50000"/>
                </a:schemeClr>
              </a:buClr>
            </a:pPr>
            <a:r>
              <a:rPr lang="en-US">
                <a:latin typeface="Arial"/>
                <a:cs typeface="Arial"/>
              </a:rPr>
              <a:t>Helps workers to thrive in an evolving industry</a:t>
            </a:r>
            <a:endParaRPr lang="en-US"/>
          </a:p>
        </p:txBody>
      </p:sp>
      <p:sp>
        <p:nvSpPr>
          <p:cNvPr id="6" name="Content Placeholder 4">
            <a:extLst>
              <a:ext uri="{FF2B5EF4-FFF2-40B4-BE49-F238E27FC236}">
                <a16:creationId xmlns:a16="http://schemas.microsoft.com/office/drawing/2014/main" id="{F1C042FD-096F-6047-BE87-B8AE70352293}"/>
              </a:ext>
            </a:extLst>
          </p:cNvPr>
          <p:cNvSpPr txBox="1">
            <a:spLocks/>
          </p:cNvSpPr>
          <p:nvPr/>
        </p:nvSpPr>
        <p:spPr>
          <a:xfrm>
            <a:off x="8359457" y="2396836"/>
            <a:ext cx="2419380" cy="30526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base" latinLnBrk="0" hangingPunct="1">
              <a:lnSpc>
                <a:spcPts val="3280"/>
              </a:lnSpc>
              <a:spcBef>
                <a:spcPts val="1000"/>
              </a:spcBef>
              <a:spcAft>
                <a:spcPts val="0"/>
              </a:spcAft>
              <a:buClr>
                <a:srgbClr val="F26E2B"/>
              </a:buClr>
              <a:buSzPct val="80000"/>
              <a:buFont typeface="Wingdings" pitchFamily="2" charset="2"/>
              <a:buNone/>
              <a:tabLst/>
              <a:defRPr/>
            </a:pPr>
            <a:endParaRPr kumimoji="0" 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71E70DF7-0D32-BA4E-A9A8-D374C9A3CF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38" y="681889"/>
            <a:ext cx="3607661" cy="1135229"/>
          </a:xfrm>
          <a:prstGeom prst="rect">
            <a:avLst/>
          </a:prstGeom>
        </p:spPr>
      </p:pic>
      <p:pic>
        <p:nvPicPr>
          <p:cNvPr id="8" name="Picture 7" descr="A person holding a baseball bat&#10;&#10;Description automatically generated">
            <a:extLst>
              <a:ext uri="{FF2B5EF4-FFF2-40B4-BE49-F238E27FC236}">
                <a16:creationId xmlns:a16="http://schemas.microsoft.com/office/drawing/2014/main" id="{CD96E5F4-6207-DC45-B9B6-3472251FA6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973" r="34027"/>
          <a:stretch/>
        </p:blipFill>
        <p:spPr>
          <a:xfrm>
            <a:off x="7326923" y="-13855"/>
            <a:ext cx="4865077" cy="6776720"/>
          </a:xfrm>
          <a:prstGeom prst="rect">
            <a:avLst/>
          </a:prstGeom>
        </p:spPr>
      </p:pic>
      <p:grpSp>
        <p:nvGrpSpPr>
          <p:cNvPr id="3" name="Group 2">
            <a:extLst>
              <a:ext uri="{FF2B5EF4-FFF2-40B4-BE49-F238E27FC236}">
                <a16:creationId xmlns:a16="http://schemas.microsoft.com/office/drawing/2014/main" id="{37B3024D-3E51-4FDF-98A2-1372DCE0636C}"/>
              </a:ext>
            </a:extLst>
          </p:cNvPr>
          <p:cNvGrpSpPr/>
          <p:nvPr/>
        </p:nvGrpSpPr>
        <p:grpSpPr>
          <a:xfrm>
            <a:off x="2478740" y="5504330"/>
            <a:ext cx="2590801" cy="974911"/>
            <a:chOff x="3845858" y="5280212"/>
            <a:chExt cx="2590801" cy="974911"/>
          </a:xfrm>
        </p:grpSpPr>
        <p:sp>
          <p:nvSpPr>
            <p:cNvPr id="13" name="Rectangle: Rounded Corners 12">
              <a:extLst>
                <a:ext uri="{FF2B5EF4-FFF2-40B4-BE49-F238E27FC236}">
                  <a16:creationId xmlns:a16="http://schemas.microsoft.com/office/drawing/2014/main" id="{912C10C2-657F-4A6C-A47B-B9B7FE5C839F}"/>
                </a:ext>
              </a:extLst>
            </p:cNvPr>
            <p:cNvSpPr/>
            <p:nvPr/>
          </p:nvSpPr>
          <p:spPr>
            <a:xfrm>
              <a:off x="3845858" y="5280212"/>
              <a:ext cx="2577352" cy="974911"/>
            </a:xfrm>
            <a:prstGeom prst="roundRect">
              <a:avLst/>
            </a:prstGeom>
            <a:solidFill>
              <a:srgbClr val="85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TextBox 13">
              <a:extLst>
                <a:ext uri="{FF2B5EF4-FFF2-40B4-BE49-F238E27FC236}">
                  <a16:creationId xmlns:a16="http://schemas.microsoft.com/office/drawing/2014/main" id="{7CE910D2-1666-48AF-A439-9DA44720BBB9}"/>
                </a:ext>
              </a:extLst>
            </p:cNvPr>
            <p:cNvSpPr txBox="1"/>
            <p:nvPr/>
          </p:nvSpPr>
          <p:spPr>
            <a:xfrm>
              <a:off x="4096870" y="5441576"/>
              <a:ext cx="23397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Event Registration: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3c-ren.org/events</a:t>
              </a:r>
            </a:p>
          </p:txBody>
        </p:sp>
      </p:grpSp>
    </p:spTree>
    <p:extLst>
      <p:ext uri="{BB962C8B-B14F-4D97-AF65-F5344CB8AC3E}">
        <p14:creationId xmlns:p14="http://schemas.microsoft.com/office/powerpoint/2010/main" val="1339217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25d8362335a_0_71"/>
          <p:cNvSpPr txBox="1">
            <a:spLocks noGrp="1"/>
          </p:cNvSpPr>
          <p:nvPr>
            <p:ph type="title"/>
          </p:nvPr>
        </p:nvSpPr>
        <p:spPr>
          <a:xfrm>
            <a:off x="1519351" y="273378"/>
            <a:ext cx="3490800" cy="2391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HPWH Dos and Don’ts</a:t>
            </a:r>
            <a:endParaRPr dirty="0"/>
          </a:p>
        </p:txBody>
      </p:sp>
      <p:sp>
        <p:nvSpPr>
          <p:cNvPr id="1030" name="Google Shape;1030;g25d8362335a_0_71"/>
          <p:cNvSpPr txBox="1">
            <a:spLocks noGrp="1"/>
          </p:cNvSpPr>
          <p:nvPr>
            <p:ph type="body" idx="1"/>
          </p:nvPr>
        </p:nvSpPr>
        <p:spPr>
          <a:xfrm>
            <a:off x="1519351" y="3283710"/>
            <a:ext cx="3490800" cy="2439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100" dirty="0">
                <a:latin typeface="Avenir"/>
              </a:rPr>
              <a:t>DO Provide air flow</a:t>
            </a:r>
            <a:endParaRPr sz="2100" dirty="0">
              <a:latin typeface="Avenir"/>
            </a:endParaRPr>
          </a:p>
          <a:p>
            <a:pPr marL="0" lvl="0" indent="0" algn="l" rtl="0">
              <a:spcBef>
                <a:spcPts val="1000"/>
              </a:spcBef>
              <a:spcAft>
                <a:spcPts val="0"/>
              </a:spcAft>
              <a:buNone/>
            </a:pPr>
            <a:r>
              <a:rPr lang="en-US" sz="2100" dirty="0">
                <a:latin typeface="Avenir"/>
              </a:rPr>
              <a:t>DO Upsize tank size</a:t>
            </a:r>
            <a:endParaRPr sz="2100" dirty="0">
              <a:latin typeface="Avenir"/>
            </a:endParaRPr>
          </a:p>
          <a:p>
            <a:pPr marL="0" lvl="0" indent="0" algn="l" rtl="0">
              <a:spcBef>
                <a:spcPts val="1000"/>
              </a:spcBef>
              <a:spcAft>
                <a:spcPts val="0"/>
              </a:spcAft>
              <a:buNone/>
            </a:pPr>
            <a:r>
              <a:rPr lang="en-US" sz="2100" dirty="0">
                <a:latin typeface="Avenir"/>
              </a:rPr>
              <a:t>DON’T leave high flow fixtures</a:t>
            </a:r>
            <a:endParaRPr sz="2100" dirty="0">
              <a:latin typeface="Avenir"/>
            </a:endParaRPr>
          </a:p>
          <a:p>
            <a:pPr marL="0" lvl="0" indent="0" algn="l" rtl="0">
              <a:spcBef>
                <a:spcPts val="1000"/>
              </a:spcBef>
              <a:spcAft>
                <a:spcPts val="0"/>
              </a:spcAft>
              <a:buNone/>
            </a:pPr>
            <a:r>
              <a:rPr lang="en-US" sz="2100" dirty="0">
                <a:latin typeface="Avenir"/>
              </a:rPr>
              <a:t>DON’T allow recirc pump to use all the hot water</a:t>
            </a:r>
            <a:endParaRPr sz="2100" dirty="0">
              <a:latin typeface="Avenir"/>
            </a:endParaRPr>
          </a:p>
        </p:txBody>
      </p:sp>
      <p:sp>
        <p:nvSpPr>
          <p:cNvPr id="1031" name="Google Shape;1031;g25d8362335a_0_71"/>
          <p:cNvSpPr txBox="1">
            <a:spLocks noGrp="1"/>
          </p:cNvSpPr>
          <p:nvPr>
            <p:ph type="sldNum" idx="12"/>
          </p:nvPr>
        </p:nvSpPr>
        <p:spPr>
          <a:xfrm>
            <a:off x="8849751" y="618753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pic>
        <p:nvPicPr>
          <p:cNvPr id="1032" name="Google Shape;1032;g25d8362335a_0_71"/>
          <p:cNvPicPr preferRelativeResize="0">
            <a:picLocks noGrp="1"/>
          </p:cNvPicPr>
          <p:nvPr>
            <p:ph type="pic" idx="2"/>
          </p:nvPr>
        </p:nvPicPr>
        <p:blipFill rotWithShape="1">
          <a:blip r:embed="rId3">
            <a:alphaModFix/>
          </a:blip>
          <a:srcRect t="845" b="835"/>
          <a:stretch/>
        </p:blipFill>
        <p:spPr>
          <a:xfrm>
            <a:off x="5231566" y="0"/>
            <a:ext cx="5231701" cy="6857999"/>
          </a:xfrm>
          <a:prstGeom prst="rect">
            <a:avLst/>
          </a:prstGeom>
        </p:spPr>
      </p:pic>
      <p:pic>
        <p:nvPicPr>
          <p:cNvPr id="1033" name="Google Shape;1033;g25d8362335a_0_71"/>
          <p:cNvPicPr preferRelativeResize="0"/>
          <p:nvPr/>
        </p:nvPicPr>
        <p:blipFill>
          <a:blip r:embed="rId4">
            <a:alphaModFix/>
          </a:blip>
          <a:stretch>
            <a:fillRect/>
          </a:stretch>
        </p:blipFill>
        <p:spPr>
          <a:xfrm>
            <a:off x="5276850" y="0"/>
            <a:ext cx="5143499" cy="685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382F-460E-D8F5-922C-D82CCD28E511}"/>
              </a:ext>
            </a:extLst>
          </p:cNvPr>
          <p:cNvSpPr>
            <a:spLocks noGrp="1"/>
          </p:cNvSpPr>
          <p:nvPr>
            <p:ph type="title"/>
          </p:nvPr>
        </p:nvSpPr>
        <p:spPr/>
        <p:txBody>
          <a:bodyPr/>
          <a:lstStyle/>
          <a:p>
            <a:r>
              <a:rPr lang="en-US" dirty="0"/>
              <a:t>All-Electric Retrofits</a:t>
            </a:r>
          </a:p>
        </p:txBody>
      </p:sp>
      <p:sp>
        <p:nvSpPr>
          <p:cNvPr id="4" name="Text Placeholder 3">
            <a:extLst>
              <a:ext uri="{FF2B5EF4-FFF2-40B4-BE49-F238E27FC236}">
                <a16:creationId xmlns:a16="http://schemas.microsoft.com/office/drawing/2014/main" id="{7516CD18-FADC-2D0F-4D1D-56354582D900}"/>
              </a:ext>
            </a:extLst>
          </p:cNvPr>
          <p:cNvSpPr>
            <a:spLocks noGrp="1"/>
          </p:cNvSpPr>
          <p:nvPr>
            <p:ph type="body" idx="1"/>
          </p:nvPr>
        </p:nvSpPr>
        <p:spPr/>
        <p:txBody>
          <a:bodyPr/>
          <a:lstStyle/>
          <a:p>
            <a:r>
              <a:rPr lang="en-US" dirty="0"/>
              <a:t>Lessons I Learned</a:t>
            </a:r>
          </a:p>
        </p:txBody>
      </p:sp>
      <p:sp>
        <p:nvSpPr>
          <p:cNvPr id="5" name="Slide Number Placeholder 4">
            <a:extLst>
              <a:ext uri="{FF2B5EF4-FFF2-40B4-BE49-F238E27FC236}">
                <a16:creationId xmlns:a16="http://schemas.microsoft.com/office/drawing/2014/main" id="{B95DF93F-C691-C2D2-F7D0-707B0827EE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sp>
        <p:nvSpPr>
          <p:cNvPr id="7" name="TextBox 6">
            <a:extLst>
              <a:ext uri="{FF2B5EF4-FFF2-40B4-BE49-F238E27FC236}">
                <a16:creationId xmlns:a16="http://schemas.microsoft.com/office/drawing/2014/main" id="{B7132F1A-BBD4-2DEC-8670-637138388A00}"/>
              </a:ext>
            </a:extLst>
          </p:cNvPr>
          <p:cNvSpPr txBox="1"/>
          <p:nvPr/>
        </p:nvSpPr>
        <p:spPr>
          <a:xfrm>
            <a:off x="5255523" y="2172357"/>
            <a:ext cx="5450654" cy="3323987"/>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2800" dirty="0">
                <a:solidFill>
                  <a:schemeClr val="bg1"/>
                </a:solidFill>
                <a:latin typeface="Avenir Book" panose="02000503020000020003" pitchFamily="2" charset="0"/>
              </a:rPr>
              <a:t>Heat Pump: Locate Outdoor Unit and Indoor Unit(s)</a:t>
            </a:r>
          </a:p>
          <a:p>
            <a:pPr marL="285750" indent="-285750">
              <a:buClr>
                <a:schemeClr val="bg1"/>
              </a:buClr>
              <a:buFont typeface="Arial" panose="020B0604020202020204" pitchFamily="34" charset="0"/>
              <a:buChar char="•"/>
            </a:pPr>
            <a:r>
              <a:rPr lang="en-US" sz="2800" dirty="0">
                <a:solidFill>
                  <a:schemeClr val="bg1"/>
                </a:solidFill>
                <a:latin typeface="Avenir Book" panose="02000503020000020003" pitchFamily="2" charset="0"/>
              </a:rPr>
              <a:t>HPWH: Locate based on Power and hot water line locations</a:t>
            </a:r>
          </a:p>
          <a:p>
            <a:pPr marL="285750" indent="-285750">
              <a:buClr>
                <a:schemeClr val="bg1"/>
              </a:buClr>
              <a:buFont typeface="Arial" panose="020B0604020202020204" pitchFamily="34" charset="0"/>
              <a:buChar char="•"/>
            </a:pPr>
            <a:r>
              <a:rPr lang="en-US" sz="2800" dirty="0">
                <a:solidFill>
                  <a:schemeClr val="bg1"/>
                </a:solidFill>
                <a:latin typeface="Avenir Book" panose="02000503020000020003" pitchFamily="2" charset="0"/>
              </a:rPr>
              <a:t>Cooking: upgrade electrical circuit</a:t>
            </a:r>
          </a:p>
          <a:p>
            <a:pPr marL="285750" indent="-285750">
              <a:buClr>
                <a:schemeClr val="bg1"/>
              </a:buClr>
              <a:buFont typeface="Arial" panose="020B0604020202020204" pitchFamily="34" charset="0"/>
              <a:buChar char="•"/>
            </a:pPr>
            <a:r>
              <a:rPr lang="en-US" sz="2800" dirty="0">
                <a:solidFill>
                  <a:schemeClr val="bg1"/>
                </a:solidFill>
                <a:latin typeface="Avenir Book" panose="02000503020000020003" pitchFamily="2" charset="0"/>
              </a:rPr>
              <a:t>Dryer: may need 240V, but 120V units also available</a:t>
            </a:r>
          </a:p>
          <a:p>
            <a:endParaRPr lang="en-US"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814011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5DF93F-C691-C2D2-F7D0-707B0827EE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pic>
        <p:nvPicPr>
          <p:cNvPr id="10" name="Picture 9" descr="A person smiling in a black shirt&#10;&#10;Description automatically generated">
            <a:extLst>
              <a:ext uri="{FF2B5EF4-FFF2-40B4-BE49-F238E27FC236}">
                <a16:creationId xmlns:a16="http://schemas.microsoft.com/office/drawing/2014/main" id="{EA747599-C4B1-76C4-91AF-992F0D480334}"/>
              </a:ext>
            </a:extLst>
          </p:cNvPr>
          <p:cNvPicPr>
            <a:picLocks noChangeAspect="1"/>
          </p:cNvPicPr>
          <p:nvPr/>
        </p:nvPicPr>
        <p:blipFill rotWithShape="1">
          <a:blip r:embed="rId2"/>
          <a:srcRect l="10000" t="12334" r="17006" b="31306"/>
          <a:stretch/>
        </p:blipFill>
        <p:spPr>
          <a:xfrm>
            <a:off x="1526514" y="1595362"/>
            <a:ext cx="3376149" cy="3910154"/>
          </a:xfrm>
          <a:prstGeom prst="rect">
            <a:avLst/>
          </a:prstGeom>
        </p:spPr>
      </p:pic>
      <p:sp>
        <p:nvSpPr>
          <p:cNvPr id="11" name="Title 5">
            <a:extLst>
              <a:ext uri="{FF2B5EF4-FFF2-40B4-BE49-F238E27FC236}">
                <a16:creationId xmlns:a16="http://schemas.microsoft.com/office/drawing/2014/main" id="{266E4E2F-C1F8-A27C-7972-17A0CF66158A}"/>
              </a:ext>
            </a:extLst>
          </p:cNvPr>
          <p:cNvSpPr txBox="1">
            <a:spLocks/>
          </p:cNvSpPr>
          <p:nvPr/>
        </p:nvSpPr>
        <p:spPr>
          <a:xfrm>
            <a:off x="1526514" y="129570"/>
            <a:ext cx="4405313" cy="1536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Avenir"/>
              <a:buNone/>
              <a:defRPr sz="40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4000"/>
              <a:buFont typeface="Avenir"/>
              <a:buNone/>
              <a:tabLst/>
              <a:defRPr/>
            </a:pPr>
            <a:r>
              <a:rPr kumimoji="0" lang="en-US" sz="4000" b="1" i="0" u="none" strike="noStrike" kern="0" cap="none" spc="0" normalizeH="0" baseline="0" noProof="0" dirty="0">
                <a:ln>
                  <a:noFill/>
                </a:ln>
                <a:solidFill>
                  <a:srgbClr val="FFFFFF"/>
                </a:solidFill>
                <a:effectLst/>
                <a:uLnTx/>
                <a:uFillTx/>
                <a:latin typeface="Avenir"/>
                <a:sym typeface="Avenir"/>
              </a:rPr>
              <a:t>Keep in Touch  </a:t>
            </a:r>
          </a:p>
        </p:txBody>
      </p:sp>
      <p:sp>
        <p:nvSpPr>
          <p:cNvPr id="12" name="TextBox 11">
            <a:extLst>
              <a:ext uri="{FF2B5EF4-FFF2-40B4-BE49-F238E27FC236}">
                <a16:creationId xmlns:a16="http://schemas.microsoft.com/office/drawing/2014/main" id="{2D069BDC-28CE-C71F-2E18-7C69DA430FEA}"/>
              </a:ext>
            </a:extLst>
          </p:cNvPr>
          <p:cNvSpPr txBox="1"/>
          <p:nvPr/>
        </p:nvSpPr>
        <p:spPr>
          <a:xfrm>
            <a:off x="5607087" y="4737304"/>
            <a:ext cx="5921379" cy="7104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FFFFFF"/>
                </a:solidFill>
                <a:effectLst/>
                <a:uLnTx/>
                <a:uFillTx/>
                <a:latin typeface="Avenir"/>
                <a:ea typeface="+mn-ea"/>
                <a:cs typeface="Arial"/>
                <a:sym typeface="Arial"/>
              </a:rPr>
              <a:t>If you are interested in future classes, click on the link below to sign up for updates:</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6C6EC73-C5AF-86A7-73C4-D7E0B971224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contrast="-53000"/>
                    </a14:imgEffect>
                  </a14:imgLayer>
                </a14:imgProps>
              </a:ext>
              <a:ext uri="{28A0092B-C50C-407E-A947-70E740481C1C}">
                <a14:useLocalDpi xmlns:a14="http://schemas.microsoft.com/office/drawing/2010/main" val="0"/>
              </a:ext>
            </a:extLst>
          </a:blip>
          <a:stretch>
            <a:fillRect/>
          </a:stretch>
        </p:blipFill>
        <p:spPr>
          <a:xfrm>
            <a:off x="5617307" y="2777210"/>
            <a:ext cx="615553" cy="61555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8A38F8B7-33EA-285F-081A-F43205DFEC8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35000"/>
                    </a14:imgEffect>
                  </a14:imgLayer>
                </a14:imgProps>
              </a:ext>
              <a:ext uri="{28A0092B-C50C-407E-A947-70E740481C1C}">
                <a14:useLocalDpi xmlns:a14="http://schemas.microsoft.com/office/drawing/2010/main" val="0"/>
              </a:ext>
            </a:extLst>
          </a:blip>
          <a:stretch>
            <a:fillRect/>
          </a:stretch>
        </p:blipFill>
        <p:spPr>
          <a:xfrm>
            <a:off x="5627526" y="3975883"/>
            <a:ext cx="574675" cy="574675"/>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6682EDB-8AEE-BA48-D0F7-692332E6834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53000"/>
                    </a14:imgEffect>
                  </a14:imgLayer>
                </a14:imgProps>
              </a:ext>
              <a:ext uri="{28A0092B-C50C-407E-A947-70E740481C1C}">
                <a14:useLocalDpi xmlns:a14="http://schemas.microsoft.com/office/drawing/2010/main" val="0"/>
              </a:ext>
            </a:extLst>
          </a:blip>
          <a:stretch>
            <a:fillRect/>
          </a:stretch>
        </p:blipFill>
        <p:spPr>
          <a:xfrm>
            <a:off x="5607087" y="1514370"/>
            <a:ext cx="615553" cy="615553"/>
          </a:xfrm>
          <a:prstGeom prst="rect">
            <a:avLst/>
          </a:prstGeom>
          <a:ln>
            <a:noFill/>
          </a:ln>
        </p:spPr>
      </p:pic>
      <p:sp>
        <p:nvSpPr>
          <p:cNvPr id="16" name="TextBox 15">
            <a:extLst>
              <a:ext uri="{FF2B5EF4-FFF2-40B4-BE49-F238E27FC236}">
                <a16:creationId xmlns:a16="http://schemas.microsoft.com/office/drawing/2014/main" id="{7F8CACC2-026E-2CE2-EFA2-9CE3F2534209}"/>
              </a:ext>
            </a:extLst>
          </p:cNvPr>
          <p:cNvSpPr txBox="1"/>
          <p:nvPr/>
        </p:nvSpPr>
        <p:spPr>
          <a:xfrm>
            <a:off x="5652315" y="5494219"/>
            <a:ext cx="3669815" cy="307777"/>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1" u="none" strike="noStrike" kern="0" cap="none" spc="0" normalizeH="0" baseline="0" noProof="0" dirty="0">
                <a:ln>
                  <a:noFill/>
                </a:ln>
                <a:solidFill>
                  <a:srgbClr val="000000"/>
                </a:solidFill>
                <a:effectLst/>
                <a:uLnTx/>
                <a:uFillTx/>
                <a:latin typeface="Avenir"/>
                <a:ea typeface="+mn-ea"/>
                <a:cs typeface="Arial"/>
                <a:sym typeface="Arial"/>
                <a:hlinkClick r:id="rId9">
                  <a:extLst>
                    <a:ext uri="{A12FA001-AC4F-418D-AE19-62706E023703}">
                      <ahyp:hlinkClr xmlns:ahyp="http://schemas.microsoft.com/office/drawing/2018/hyperlinkcolor" val="tx"/>
                    </a:ext>
                  </a:extLst>
                </a:hlinkClick>
              </a:rPr>
              <a:t>https://forms.gle/LybMxbbKJMXnHvu19</a:t>
            </a:r>
            <a:endParaRPr kumimoji="0" lang="en-US" sz="1400" b="0" i="1" u="none" strike="noStrike" kern="0" cap="none" spc="0" normalizeH="0" baseline="0" noProof="0" dirty="0">
              <a:ln>
                <a:noFill/>
              </a:ln>
              <a:solidFill>
                <a:srgbClr val="000000"/>
              </a:solidFill>
              <a:effectLst/>
              <a:uLnTx/>
              <a:uFillTx/>
              <a:latin typeface="Avenir"/>
              <a:ea typeface="+mn-ea"/>
              <a:cs typeface="Arial"/>
              <a:sym typeface="Arial"/>
            </a:endParaRPr>
          </a:p>
        </p:txBody>
      </p:sp>
      <p:sp>
        <p:nvSpPr>
          <p:cNvPr id="17" name="TextBox 16">
            <a:extLst>
              <a:ext uri="{FF2B5EF4-FFF2-40B4-BE49-F238E27FC236}">
                <a16:creationId xmlns:a16="http://schemas.microsoft.com/office/drawing/2014/main" id="{FE1787FA-C779-68A8-95A4-335BF13143D4}"/>
              </a:ext>
            </a:extLst>
          </p:cNvPr>
          <p:cNvSpPr txBox="1"/>
          <p:nvPr/>
        </p:nvSpPr>
        <p:spPr>
          <a:xfrm>
            <a:off x="6376172" y="4185638"/>
            <a:ext cx="4674051" cy="307777"/>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1" u="none" strike="noStrike" kern="0" cap="none" spc="0" normalizeH="0" baseline="0" noProof="0" dirty="0">
                <a:ln>
                  <a:noFill/>
                </a:ln>
                <a:solidFill>
                  <a:schemeClr val="tx1"/>
                </a:solidFill>
                <a:effectLst/>
                <a:uLnTx/>
                <a:uFillTx/>
                <a:latin typeface="Avenir"/>
                <a:ea typeface="+mn-ea"/>
                <a:cs typeface="Arial"/>
                <a:sym typeface="Arial"/>
                <a:hlinkClick r:id="rId10">
                  <a:extLst>
                    <a:ext uri="{A12FA001-AC4F-418D-AE19-62706E023703}">
                      <ahyp:hlinkClr xmlns:ahyp="http://schemas.microsoft.com/office/drawing/2018/hyperlinkcolor" val="tx"/>
                    </a:ext>
                  </a:extLst>
                </a:hlinkClick>
              </a:rPr>
              <a:t>https://www.linkedin.com/company/build-smart-group</a:t>
            </a:r>
            <a:endParaRPr kumimoji="0" lang="en-US" sz="1400" b="0" i="1" u="none" strike="noStrike" kern="0" cap="none" spc="0" normalizeH="0" baseline="0" noProof="0" dirty="0">
              <a:ln>
                <a:noFill/>
              </a:ln>
              <a:solidFill>
                <a:schemeClr val="tx1"/>
              </a:solidFill>
              <a:effectLst/>
              <a:uLnTx/>
              <a:uFillTx/>
              <a:latin typeface="Avenir"/>
              <a:ea typeface="+mn-ea"/>
              <a:cs typeface="Arial"/>
              <a:sym typeface="Arial"/>
            </a:endParaRPr>
          </a:p>
        </p:txBody>
      </p:sp>
      <p:sp>
        <p:nvSpPr>
          <p:cNvPr id="18" name="TextBox 17">
            <a:extLst>
              <a:ext uri="{FF2B5EF4-FFF2-40B4-BE49-F238E27FC236}">
                <a16:creationId xmlns:a16="http://schemas.microsoft.com/office/drawing/2014/main" id="{78875D2A-3332-BEB1-AB75-2587A468A96F}"/>
              </a:ext>
            </a:extLst>
          </p:cNvPr>
          <p:cNvSpPr txBox="1"/>
          <p:nvPr/>
        </p:nvSpPr>
        <p:spPr>
          <a:xfrm>
            <a:off x="6302820" y="1508961"/>
            <a:ext cx="47474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a:ea typeface="+mn-ea"/>
                <a:cs typeface="+mn-cs"/>
              </a:rPr>
              <a:t>Email me with further questions:</a:t>
            </a:r>
          </a:p>
        </p:txBody>
      </p:sp>
      <p:sp>
        <p:nvSpPr>
          <p:cNvPr id="19" name="TextBox 18">
            <a:extLst>
              <a:ext uri="{FF2B5EF4-FFF2-40B4-BE49-F238E27FC236}">
                <a16:creationId xmlns:a16="http://schemas.microsoft.com/office/drawing/2014/main" id="{533E3CFA-0B20-4BE1-CB20-A4A8CEEEDA89}"/>
              </a:ext>
            </a:extLst>
          </p:cNvPr>
          <p:cNvSpPr txBox="1"/>
          <p:nvPr/>
        </p:nvSpPr>
        <p:spPr>
          <a:xfrm>
            <a:off x="6376173" y="1816738"/>
            <a:ext cx="2473578" cy="307777"/>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1" u="none" strike="noStrike" kern="0" cap="none" spc="0" normalizeH="0" baseline="0" noProof="0" dirty="0">
                <a:ln>
                  <a:noFill/>
                </a:ln>
                <a:solidFill>
                  <a:schemeClr val="tx1"/>
                </a:solidFill>
                <a:effectLst/>
                <a:uLnTx/>
                <a:uFillTx/>
                <a:latin typeface="Avenir"/>
                <a:ea typeface="+mn-ea"/>
                <a:cs typeface="Arial"/>
                <a:sym typeface="Arial"/>
                <a:hlinkClick r:id="rId11">
                  <a:extLst>
                    <a:ext uri="{A12FA001-AC4F-418D-AE19-62706E023703}">
                      <ahyp:hlinkClr xmlns:ahyp="http://schemas.microsoft.com/office/drawing/2018/hyperlinkcolor" val="tx"/>
                    </a:ext>
                  </a:extLst>
                </a:hlinkClick>
              </a:rPr>
              <a:t>nick@buildsmartgroup.com</a:t>
            </a:r>
            <a:endParaRPr kumimoji="0" lang="en-US" sz="1400" b="0" i="1" u="none" strike="noStrike" kern="0" cap="none" spc="0" normalizeH="0" baseline="0" noProof="0" dirty="0">
              <a:ln>
                <a:noFill/>
              </a:ln>
              <a:solidFill>
                <a:schemeClr val="tx1"/>
              </a:solidFill>
              <a:effectLst/>
              <a:uLnTx/>
              <a:uFillTx/>
              <a:latin typeface="Avenir"/>
              <a:ea typeface="+mn-ea"/>
              <a:cs typeface="Arial"/>
              <a:sym typeface="Arial"/>
            </a:endParaRPr>
          </a:p>
        </p:txBody>
      </p:sp>
      <p:sp>
        <p:nvSpPr>
          <p:cNvPr id="20" name="TextBox 19">
            <a:extLst>
              <a:ext uri="{FF2B5EF4-FFF2-40B4-BE49-F238E27FC236}">
                <a16:creationId xmlns:a16="http://schemas.microsoft.com/office/drawing/2014/main" id="{D5B65EBF-5CCA-B81E-2244-B96026F3784C}"/>
              </a:ext>
            </a:extLst>
          </p:cNvPr>
          <p:cNvSpPr txBox="1"/>
          <p:nvPr/>
        </p:nvSpPr>
        <p:spPr>
          <a:xfrm>
            <a:off x="6376173" y="2994316"/>
            <a:ext cx="2473578" cy="307777"/>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1" u="none" strike="noStrike" kern="0" cap="none" spc="0" normalizeH="0" baseline="0" noProof="0" dirty="0">
                <a:ln>
                  <a:noFill/>
                </a:ln>
                <a:solidFill>
                  <a:schemeClr val="tx1"/>
                </a:solidFill>
                <a:effectLst/>
                <a:uLnTx/>
                <a:uFillTx/>
                <a:latin typeface="Avenir"/>
                <a:ea typeface="+mn-ea"/>
                <a:cs typeface="Arial"/>
                <a:sym typeface="Arial"/>
                <a:hlinkClick r:id="rId12">
                  <a:extLst>
                    <a:ext uri="{A12FA001-AC4F-418D-AE19-62706E023703}">
                      <ahyp:hlinkClr xmlns:ahyp="http://schemas.microsoft.com/office/drawing/2018/hyperlinkcolor" val="tx"/>
                    </a:ext>
                  </a:extLst>
                </a:hlinkClick>
              </a:rPr>
              <a:t>www.buildsmartgroup.com</a:t>
            </a:r>
            <a:endParaRPr kumimoji="0" lang="en-US" sz="1400" b="0" i="1" u="none" strike="noStrike" kern="0" cap="none" spc="0" normalizeH="0" baseline="0" noProof="0" dirty="0">
              <a:ln>
                <a:noFill/>
              </a:ln>
              <a:solidFill>
                <a:schemeClr val="tx1"/>
              </a:solidFill>
              <a:effectLst/>
              <a:uLnTx/>
              <a:uFillTx/>
              <a:latin typeface="Avenir"/>
              <a:ea typeface="+mn-ea"/>
              <a:cs typeface="Arial"/>
              <a:sym typeface="Arial"/>
            </a:endParaRPr>
          </a:p>
        </p:txBody>
      </p:sp>
      <p:sp>
        <p:nvSpPr>
          <p:cNvPr id="21" name="TextBox 20">
            <a:extLst>
              <a:ext uri="{FF2B5EF4-FFF2-40B4-BE49-F238E27FC236}">
                <a16:creationId xmlns:a16="http://schemas.microsoft.com/office/drawing/2014/main" id="{9142D2CC-3931-398E-55A2-7AB401134832}"/>
              </a:ext>
            </a:extLst>
          </p:cNvPr>
          <p:cNvSpPr txBox="1"/>
          <p:nvPr/>
        </p:nvSpPr>
        <p:spPr>
          <a:xfrm>
            <a:off x="6302820" y="3845777"/>
            <a:ext cx="5848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a:ea typeface="+mn-ea"/>
                <a:cs typeface="+mn-cs"/>
              </a:rPr>
              <a:t>Follow us on LinkedIn:</a:t>
            </a:r>
            <a:endParaRPr kumimoji="0" lang="en-US" sz="1400" b="1" i="0" u="none" strike="noStrike" kern="1200" cap="none" spc="0" normalizeH="0" baseline="0" noProof="0" dirty="0">
              <a:ln>
                <a:noFill/>
              </a:ln>
              <a:solidFill>
                <a:srgbClr val="FFFFFF"/>
              </a:solidFill>
              <a:effectLst/>
              <a:uLnTx/>
              <a:uFillTx/>
              <a:latin typeface="Avenir"/>
              <a:ea typeface="+mn-ea"/>
              <a:cs typeface="+mn-cs"/>
            </a:endParaRPr>
          </a:p>
        </p:txBody>
      </p:sp>
      <p:sp>
        <p:nvSpPr>
          <p:cNvPr id="22" name="TextBox 21">
            <a:extLst>
              <a:ext uri="{FF2B5EF4-FFF2-40B4-BE49-F238E27FC236}">
                <a16:creationId xmlns:a16="http://schemas.microsoft.com/office/drawing/2014/main" id="{538CB6DF-6C7B-1CC6-266D-93C67C3BFD51}"/>
              </a:ext>
            </a:extLst>
          </p:cNvPr>
          <p:cNvSpPr txBox="1"/>
          <p:nvPr/>
        </p:nvSpPr>
        <p:spPr>
          <a:xfrm>
            <a:off x="6302820" y="2683320"/>
            <a:ext cx="47474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a:ea typeface="+mn-ea"/>
                <a:cs typeface="+mn-cs"/>
              </a:rPr>
              <a:t>Visit our Website:</a:t>
            </a:r>
          </a:p>
        </p:txBody>
      </p:sp>
    </p:spTree>
    <p:extLst>
      <p:ext uri="{BB962C8B-B14F-4D97-AF65-F5344CB8AC3E}">
        <p14:creationId xmlns:p14="http://schemas.microsoft.com/office/powerpoint/2010/main" val="1712101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C2226-6E0E-3AA8-B247-28C8C47EE8D0}"/>
              </a:ext>
            </a:extLst>
          </p:cNvPr>
          <p:cNvPicPr>
            <a:picLocks noChangeAspect="1"/>
          </p:cNvPicPr>
          <p:nvPr/>
        </p:nvPicPr>
        <p:blipFill rotWithShape="1">
          <a:blip r:embed="rId3"/>
          <a:srcRect t="3854"/>
          <a:stretch/>
        </p:blipFill>
        <p:spPr>
          <a:xfrm>
            <a:off x="0" y="1943479"/>
            <a:ext cx="12207240" cy="4832784"/>
          </a:xfrm>
          <a:prstGeom prst="rect">
            <a:avLst/>
          </a:prstGeom>
        </p:spPr>
      </p:pic>
      <p:sp>
        <p:nvSpPr>
          <p:cNvPr id="4" name="Title 1">
            <a:extLst>
              <a:ext uri="{FF2B5EF4-FFF2-40B4-BE49-F238E27FC236}">
                <a16:creationId xmlns:a16="http://schemas.microsoft.com/office/drawing/2014/main" id="{0A050E3B-4E19-AD6F-641E-5456167EA438}"/>
              </a:ext>
            </a:extLst>
          </p:cNvPr>
          <p:cNvSpPr>
            <a:spLocks noGrp="1"/>
          </p:cNvSpPr>
          <p:nvPr>
            <p:ph type="title"/>
          </p:nvPr>
        </p:nvSpPr>
        <p:spPr>
          <a:xfrm>
            <a:off x="350626" y="214547"/>
            <a:ext cx="9153525" cy="768350"/>
          </a:xfrm>
        </p:spPr>
        <p:txBody>
          <a:bodyPr/>
          <a:lstStyle/>
          <a:p>
            <a:r>
              <a:rPr lang="en-US" dirty="0">
                <a:solidFill>
                  <a:srgbClr val="DC6027"/>
                </a:solidFill>
              </a:rPr>
              <a:t>Questions about Title 24?</a:t>
            </a:r>
          </a:p>
        </p:txBody>
      </p:sp>
      <p:sp>
        <p:nvSpPr>
          <p:cNvPr id="5" name="TextBox 4">
            <a:extLst>
              <a:ext uri="{FF2B5EF4-FFF2-40B4-BE49-F238E27FC236}">
                <a16:creationId xmlns:a16="http://schemas.microsoft.com/office/drawing/2014/main" id="{668B0DE0-072A-4A75-F490-86AC81DE672F}"/>
              </a:ext>
            </a:extLst>
          </p:cNvPr>
          <p:cNvSpPr txBox="1"/>
          <p:nvPr/>
        </p:nvSpPr>
        <p:spPr>
          <a:xfrm>
            <a:off x="350626" y="994591"/>
            <a:ext cx="8068876" cy="646331"/>
          </a:xfrm>
          <a:prstGeom prst="rect">
            <a:avLst/>
          </a:prstGeom>
          <a:solidFill>
            <a:srgbClr val="E46C3E"/>
          </a:solidFill>
          <a:ln w="19050" cap="flat" cmpd="sng" algn="ctr">
            <a:solidFill>
              <a:sysClr val="window" lastClr="FFFFFF"/>
            </a:solidFill>
            <a:prstDash val="solid"/>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3C-REN offers a </a:t>
            </a:r>
            <a:r>
              <a:rPr kumimoji="0" lang="en-US" sz="3600" b="1" i="1" u="none" strike="noStrike" kern="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free</a:t>
            </a:r>
            <a:r>
              <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Code Coach Service </a:t>
            </a:r>
          </a:p>
        </p:txBody>
      </p:sp>
      <p:sp>
        <p:nvSpPr>
          <p:cNvPr id="7" name="Content Placeholder 2">
            <a:extLst>
              <a:ext uri="{FF2B5EF4-FFF2-40B4-BE49-F238E27FC236}">
                <a16:creationId xmlns:a16="http://schemas.microsoft.com/office/drawing/2014/main" id="{6DB35C9E-5124-C3C5-A613-92ECF3968F3B}"/>
              </a:ext>
            </a:extLst>
          </p:cNvPr>
          <p:cNvSpPr>
            <a:spLocks noGrp="1"/>
          </p:cNvSpPr>
          <p:nvPr>
            <p:ph idx="1"/>
          </p:nvPr>
        </p:nvSpPr>
        <p:spPr>
          <a:xfrm>
            <a:off x="564444" y="4645175"/>
            <a:ext cx="11063112" cy="1329598"/>
          </a:xfrm>
          <a:solidFill>
            <a:srgbClr val="67491B"/>
          </a:solidFill>
        </p:spPr>
        <p:txBody>
          <a:bodyPr>
            <a:noAutofit/>
          </a:bodyPr>
          <a:lstStyle/>
          <a:p>
            <a:pPr marL="0" indent="0">
              <a:buNone/>
            </a:pPr>
            <a:r>
              <a:rPr lang="en-US" sz="2000" b="1" dirty="0">
                <a:solidFill>
                  <a:schemeClr val="bg1"/>
                </a:solidFill>
              </a:rPr>
              <a:t>Energy Code Coaches are local experts who can help answer your Title 24 questions. Coaches have decades of experience in green building and energy efficiency improvements. They can provide citations and offer advice for your project to help your plans and forms earn approval the first time. </a:t>
            </a:r>
          </a:p>
        </p:txBody>
      </p:sp>
      <p:pic>
        <p:nvPicPr>
          <p:cNvPr id="1028" name="Picture 4" descr="In Balance Green Consulting | San Luis Obispo CA">
            <a:extLst>
              <a:ext uri="{FF2B5EF4-FFF2-40B4-BE49-F238E27FC236}">
                <a16:creationId xmlns:a16="http://schemas.microsoft.com/office/drawing/2014/main" id="{9E55BE51-8E83-5274-4C8F-7130A96A3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448" y="8019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CC25600-791A-1184-B722-2F4157E1A74D}"/>
              </a:ext>
            </a:extLst>
          </p:cNvPr>
          <p:cNvPicPr>
            <a:picLocks noChangeAspect="1"/>
          </p:cNvPicPr>
          <p:nvPr/>
        </p:nvPicPr>
        <p:blipFill>
          <a:blip r:embed="rId5"/>
          <a:stretch>
            <a:fillRect/>
          </a:stretch>
        </p:blipFill>
        <p:spPr>
          <a:xfrm>
            <a:off x="2596697" y="3439161"/>
            <a:ext cx="1543265" cy="419158"/>
          </a:xfrm>
          <a:prstGeom prst="rect">
            <a:avLst/>
          </a:prstGeom>
        </p:spPr>
      </p:pic>
      <p:grpSp>
        <p:nvGrpSpPr>
          <p:cNvPr id="8" name="Group 7">
            <a:extLst>
              <a:ext uri="{FF2B5EF4-FFF2-40B4-BE49-F238E27FC236}">
                <a16:creationId xmlns:a16="http://schemas.microsoft.com/office/drawing/2014/main" id="{E419A736-AE80-1CD7-40E4-BAAB67D856F7}"/>
              </a:ext>
            </a:extLst>
          </p:cNvPr>
          <p:cNvGrpSpPr/>
          <p:nvPr/>
        </p:nvGrpSpPr>
        <p:grpSpPr>
          <a:xfrm>
            <a:off x="564444" y="2765435"/>
            <a:ext cx="2610969" cy="1099695"/>
            <a:chOff x="3901888" y="5947937"/>
            <a:chExt cx="2610969" cy="1243852"/>
          </a:xfrm>
        </p:grpSpPr>
        <p:sp>
          <p:nvSpPr>
            <p:cNvPr id="9" name="Rectangle: Rounded Corners 8">
              <a:extLst>
                <a:ext uri="{FF2B5EF4-FFF2-40B4-BE49-F238E27FC236}">
                  <a16:creationId xmlns:a16="http://schemas.microsoft.com/office/drawing/2014/main" id="{744AA0A7-056F-902A-DF6B-EA6C85EB4D08}"/>
                </a:ext>
              </a:extLst>
            </p:cNvPr>
            <p:cNvSpPr/>
            <p:nvPr/>
          </p:nvSpPr>
          <p:spPr>
            <a:xfrm>
              <a:off x="3901888" y="5947937"/>
              <a:ext cx="2610969" cy="1243852"/>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TextBox 9">
              <a:extLst>
                <a:ext uri="{FF2B5EF4-FFF2-40B4-BE49-F238E27FC236}">
                  <a16:creationId xmlns:a16="http://schemas.microsoft.com/office/drawing/2014/main" id="{90F12D2C-1287-A347-3473-6B4F07874178}"/>
                </a:ext>
              </a:extLst>
            </p:cNvPr>
            <p:cNvSpPr txBox="1"/>
            <p:nvPr/>
          </p:nvSpPr>
          <p:spPr>
            <a:xfrm>
              <a:off x="4037477" y="6139612"/>
              <a:ext cx="23397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rial"/>
                  <a:ea typeface="+mn-ea"/>
                  <a:cs typeface="Arial"/>
                </a:rPr>
                <a:t>Online:</a:t>
              </a:r>
              <a:endParaRPr kumimoji="0" lang="en-US" sz="2100" b="0" i="0" u="none" strike="noStrike" kern="1200" cap="none" spc="0" normalizeH="0" baseline="0" noProof="0" dirty="0">
                <a:ln>
                  <a:noFill/>
                </a:ln>
                <a:solidFill>
                  <a:srgbClr val="000000"/>
                </a:solidFill>
                <a:effectLst/>
                <a:uLnTx/>
                <a:uFillTx/>
                <a:latin typeface="Candara" panose="020E0502030303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rial"/>
                  <a:ea typeface="+mn-ea"/>
                  <a:cs typeface="Arial"/>
                </a:rPr>
                <a:t>3c-ren.org/codes</a:t>
              </a:r>
            </a:p>
          </p:txBody>
        </p:sp>
      </p:grpSp>
      <p:grpSp>
        <p:nvGrpSpPr>
          <p:cNvPr id="11" name="Group 10">
            <a:extLst>
              <a:ext uri="{FF2B5EF4-FFF2-40B4-BE49-F238E27FC236}">
                <a16:creationId xmlns:a16="http://schemas.microsoft.com/office/drawing/2014/main" id="{066A7C17-F888-38B5-C2FB-2644EEF8601E}"/>
              </a:ext>
            </a:extLst>
          </p:cNvPr>
          <p:cNvGrpSpPr/>
          <p:nvPr/>
        </p:nvGrpSpPr>
        <p:grpSpPr>
          <a:xfrm>
            <a:off x="3461396" y="2754381"/>
            <a:ext cx="2610969" cy="1099695"/>
            <a:chOff x="4034118" y="5935433"/>
            <a:chExt cx="2610969" cy="1243852"/>
          </a:xfrm>
        </p:grpSpPr>
        <p:sp>
          <p:nvSpPr>
            <p:cNvPr id="12" name="Rectangle: Rounded Corners 11">
              <a:extLst>
                <a:ext uri="{FF2B5EF4-FFF2-40B4-BE49-F238E27FC236}">
                  <a16:creationId xmlns:a16="http://schemas.microsoft.com/office/drawing/2014/main" id="{F81F5C2E-51A4-83FF-9A94-A812C7B1FFE4}"/>
                </a:ext>
              </a:extLst>
            </p:cNvPr>
            <p:cNvSpPr/>
            <p:nvPr/>
          </p:nvSpPr>
          <p:spPr>
            <a:xfrm>
              <a:off x="4034118" y="5935433"/>
              <a:ext cx="2610969" cy="1243852"/>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TextBox 12">
              <a:extLst>
                <a:ext uri="{FF2B5EF4-FFF2-40B4-BE49-F238E27FC236}">
                  <a16:creationId xmlns:a16="http://schemas.microsoft.com/office/drawing/2014/main" id="{F5905452-5D40-4A4A-46CE-96755CF6A3C8}"/>
                </a:ext>
              </a:extLst>
            </p:cNvPr>
            <p:cNvSpPr txBox="1"/>
            <p:nvPr/>
          </p:nvSpPr>
          <p:spPr>
            <a:xfrm>
              <a:off x="4305298" y="6139611"/>
              <a:ext cx="2339789" cy="835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rial"/>
                  <a:ea typeface="+mn-ea"/>
                  <a:cs typeface="Arial"/>
                </a:rPr>
                <a:t>Call:</a:t>
              </a:r>
              <a:endParaRPr kumimoji="0" lang="en-US" sz="2100" b="0" i="0" u="none" strike="noStrike" kern="1200" cap="none" spc="0" normalizeH="0" baseline="0" noProof="0" dirty="0">
                <a:ln>
                  <a:noFill/>
                </a:ln>
                <a:solidFill>
                  <a:srgbClr val="000000"/>
                </a:solidFill>
                <a:effectLst/>
                <a:uLnTx/>
                <a:uFillTx/>
                <a:latin typeface="Candara" panose="020E0502030303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rial"/>
                  <a:ea typeface="+mn-ea"/>
                  <a:cs typeface="Arial"/>
                </a:rPr>
                <a:t>805.781.1201</a:t>
              </a:r>
              <a:endParaRPr kumimoji="0" lang="en-US" sz="2100" b="1"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grpSp>
      <p:pic>
        <p:nvPicPr>
          <p:cNvPr id="14" name="Picture 13" descr="A picture containing drawing&#10;&#10;Description automatically generated">
            <a:extLst>
              <a:ext uri="{FF2B5EF4-FFF2-40B4-BE49-F238E27FC236}">
                <a16:creationId xmlns:a16="http://schemas.microsoft.com/office/drawing/2014/main" id="{13D055CF-7C6D-E4BA-C3AF-468FD3D22F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4196"/>
          <a:stretch/>
        </p:blipFill>
        <p:spPr>
          <a:xfrm>
            <a:off x="8858855" y="430372"/>
            <a:ext cx="1290593" cy="1128439"/>
          </a:xfrm>
          <a:prstGeom prst="rect">
            <a:avLst/>
          </a:prstGeom>
        </p:spPr>
      </p:pic>
    </p:spTree>
    <p:extLst>
      <p:ext uri="{BB962C8B-B14F-4D97-AF65-F5344CB8AC3E}">
        <p14:creationId xmlns:p14="http://schemas.microsoft.com/office/powerpoint/2010/main" val="3962772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27D-BAFB-47DA-9CB9-6D628538D70D}"/>
              </a:ext>
            </a:extLst>
          </p:cNvPr>
          <p:cNvSpPr>
            <a:spLocks noGrp="1"/>
          </p:cNvSpPr>
          <p:nvPr>
            <p:ph type="title"/>
          </p:nvPr>
        </p:nvSpPr>
        <p:spPr/>
        <p:txBody>
          <a:bodyPr/>
          <a:lstStyle/>
          <a:p>
            <a:r>
              <a:rPr lang="en-US" dirty="0">
                <a:latin typeface="Arial"/>
                <a:cs typeface="Arial"/>
              </a:rPr>
              <a:t>Closing</a:t>
            </a:r>
            <a:endParaRPr lang="en-US" dirty="0"/>
          </a:p>
        </p:txBody>
      </p:sp>
      <p:sp>
        <p:nvSpPr>
          <p:cNvPr id="3" name="Content Placeholder 2">
            <a:extLst>
              <a:ext uri="{FF2B5EF4-FFF2-40B4-BE49-F238E27FC236}">
                <a16:creationId xmlns:a16="http://schemas.microsoft.com/office/drawing/2014/main" id="{AFDFDB6D-3E36-4808-A852-21F83BFFF99B}"/>
              </a:ext>
            </a:extLst>
          </p:cNvPr>
          <p:cNvSpPr>
            <a:spLocks noGrp="1"/>
          </p:cNvSpPr>
          <p:nvPr>
            <p:ph idx="1"/>
          </p:nvPr>
        </p:nvSpPr>
        <p:spPr>
          <a:xfrm>
            <a:off x="561110" y="1621861"/>
            <a:ext cx="11277600" cy="3614277"/>
          </a:xfrm>
        </p:spPr>
        <p:txBody>
          <a:bodyPr vert="horz" lIns="68580" tIns="34290" rIns="68580" bIns="34290" rtlCol="0" anchor="t">
            <a:noAutofit/>
          </a:bodyPr>
          <a:lstStyle/>
          <a:p>
            <a:pPr marL="170815" indent="-170815"/>
            <a:r>
              <a:rPr lang="en-US" sz="1800" dirty="0">
                <a:latin typeface="Arial"/>
                <a:cs typeface="Arial"/>
              </a:rPr>
              <a:t>Continuing Education Units Available</a:t>
            </a:r>
            <a:endParaRPr lang="en-US" sz="1200" dirty="0">
              <a:latin typeface="Arial"/>
              <a:cs typeface="Arial"/>
            </a:endParaRPr>
          </a:p>
          <a:p>
            <a:pPr marL="513715" lvl="1" indent="-170815"/>
            <a:r>
              <a:rPr lang="en-US" sz="1500" dirty="0">
                <a:latin typeface="Arial"/>
                <a:cs typeface="Arial"/>
              </a:rPr>
              <a:t>Contact </a:t>
            </a:r>
            <a:r>
              <a:rPr lang="en-US" sz="1500" u="sng" dirty="0">
                <a:solidFill>
                  <a:srgbClr val="FF0000"/>
                </a:solidFill>
                <a:latin typeface="Arial"/>
                <a:cs typeface="Arial"/>
              </a:rPr>
              <a:t>nnewman@countyofsb.org</a:t>
            </a:r>
            <a:r>
              <a:rPr lang="en-US" sz="1500" dirty="0">
                <a:latin typeface="Arial"/>
                <a:cs typeface="Arial"/>
              </a:rPr>
              <a:t> for AIA and ICC LUs</a:t>
            </a:r>
          </a:p>
          <a:p>
            <a:pPr marL="170815" indent="-170815"/>
            <a:r>
              <a:rPr lang="en-US" sz="1800" dirty="0">
                <a:latin typeface="Arial"/>
                <a:cs typeface="Arial"/>
              </a:rPr>
              <a:t>Coming to Your Inbox Soon!</a:t>
            </a:r>
            <a:endParaRPr lang="en-US" sz="1800" dirty="0"/>
          </a:p>
          <a:p>
            <a:pPr marL="513715" lvl="1" indent="-170815"/>
            <a:r>
              <a:rPr lang="en-US" sz="1500" dirty="0">
                <a:latin typeface="Arial"/>
                <a:cs typeface="Arial"/>
              </a:rPr>
              <a:t>Slides, Recording, &amp; Survey – Please Take It and Help Us Out!</a:t>
            </a:r>
          </a:p>
          <a:p>
            <a:pPr marL="170815" indent="-170815"/>
            <a:r>
              <a:rPr lang="en-US" sz="1800" dirty="0">
                <a:latin typeface="Arial"/>
                <a:cs typeface="Arial"/>
              </a:rPr>
              <a:t>Upcoming Courses:</a:t>
            </a:r>
          </a:p>
          <a:p>
            <a:pPr marL="513080" lvl="1" indent="-170815"/>
            <a:r>
              <a:rPr lang="en-US" sz="1500" dirty="0">
                <a:latin typeface="Arial"/>
                <a:cs typeface="Arial"/>
              </a:rPr>
              <a:t>November 19 - </a:t>
            </a:r>
            <a:r>
              <a:rPr lang="en-US" sz="1500" dirty="0">
                <a:latin typeface="Arial"/>
                <a:cs typeface="Arial"/>
                <a:hlinkClick r:id="rId3"/>
              </a:rPr>
              <a:t>Residential Compliance Forms for Permitting</a:t>
            </a:r>
            <a:endParaRPr lang="en-US" sz="1500"/>
          </a:p>
          <a:p>
            <a:pPr marL="513080" lvl="1" indent="-170815"/>
            <a:r>
              <a:rPr lang="en-US" sz="1500" dirty="0">
                <a:latin typeface="Arial"/>
                <a:cs typeface="Arial"/>
              </a:rPr>
              <a:t>November 21 - </a:t>
            </a:r>
            <a:r>
              <a:rPr lang="en-US" sz="1500" dirty="0">
                <a:latin typeface="Arial"/>
                <a:cs typeface="Arial"/>
                <a:hlinkClick r:id="rId4"/>
              </a:rPr>
              <a:t>HRV and ERV Basics</a:t>
            </a:r>
            <a:endParaRPr lang="en-US" sz="1500" dirty="0"/>
          </a:p>
          <a:p>
            <a:pPr marL="513080" lvl="1" indent="-170815"/>
            <a:r>
              <a:rPr lang="en-US" sz="1500" dirty="0">
                <a:latin typeface="Arial"/>
                <a:cs typeface="Arial"/>
              </a:rPr>
              <a:t>December 10 – </a:t>
            </a:r>
            <a:r>
              <a:rPr lang="en-US" sz="1500" dirty="0">
                <a:latin typeface="Arial"/>
                <a:cs typeface="Arial"/>
                <a:hlinkClick r:id="rId5"/>
              </a:rPr>
              <a:t>Residential Compliance Forms for Occupancy</a:t>
            </a:r>
            <a:endParaRPr lang="en-US" sz="1500" dirty="0">
              <a:latin typeface="Arial"/>
              <a:cs typeface="Arial"/>
            </a:endParaRPr>
          </a:p>
          <a:p>
            <a:pPr marL="513080" lvl="1" indent="-170815"/>
            <a:r>
              <a:rPr lang="en-US" sz="1500" dirty="0">
                <a:latin typeface="Arial"/>
                <a:cs typeface="Arial"/>
              </a:rPr>
              <a:t>December 18 – </a:t>
            </a:r>
            <a:r>
              <a:rPr lang="en-US" sz="1500" dirty="0">
                <a:latin typeface="Arial"/>
                <a:cs typeface="Arial"/>
                <a:hlinkClick r:id="rId6"/>
              </a:rPr>
              <a:t>Centralized versus Decentralized HRV Systems</a:t>
            </a:r>
            <a:endParaRPr lang="en-US" sz="1500" dirty="0">
              <a:latin typeface="Arial"/>
              <a:cs typeface="Arial"/>
            </a:endParaRPr>
          </a:p>
          <a:p>
            <a:pPr marL="113030" indent="-170815"/>
            <a:r>
              <a:rPr lang="en-US" sz="2000" dirty="0">
                <a:latin typeface="Arial"/>
                <a:cs typeface="Arial"/>
              </a:rPr>
              <a:t>Visit </a:t>
            </a:r>
            <a:r>
              <a:rPr lang="en-US" sz="2000" dirty="0">
                <a:latin typeface="Arial"/>
                <a:cs typeface="Arial"/>
                <a:hlinkClick r:id="rId7"/>
              </a:rPr>
              <a:t>www.3c-ren.org/events</a:t>
            </a:r>
            <a:r>
              <a:rPr lang="en-US" sz="2000" dirty="0">
                <a:latin typeface="Arial"/>
                <a:cs typeface="Arial"/>
              </a:rPr>
              <a:t> for our full catalog of trainings. </a:t>
            </a:r>
          </a:p>
        </p:txBody>
      </p:sp>
      <p:pic>
        <p:nvPicPr>
          <p:cNvPr id="5" name="Picture 4">
            <a:extLst>
              <a:ext uri="{FF2B5EF4-FFF2-40B4-BE49-F238E27FC236}">
                <a16:creationId xmlns:a16="http://schemas.microsoft.com/office/drawing/2014/main" id="{6AC6F1F9-C66D-D84B-A8EA-A456AB632B9E}"/>
              </a:ext>
            </a:extLst>
          </p:cNvPr>
          <p:cNvPicPr>
            <a:picLocks noChangeAspect="1"/>
          </p:cNvPicPr>
          <p:nvPr/>
        </p:nvPicPr>
        <p:blipFill>
          <a:blip r:embed="rId8"/>
          <a:stretch>
            <a:fillRect/>
          </a:stretch>
        </p:blipFill>
        <p:spPr>
          <a:xfrm>
            <a:off x="10600925" y="5398477"/>
            <a:ext cx="979854" cy="1037492"/>
          </a:xfrm>
          <a:prstGeom prst="rect">
            <a:avLst/>
          </a:prstGeom>
        </p:spPr>
      </p:pic>
    </p:spTree>
    <p:extLst>
      <p:ext uri="{BB962C8B-B14F-4D97-AF65-F5344CB8AC3E}">
        <p14:creationId xmlns:p14="http://schemas.microsoft.com/office/powerpoint/2010/main" val="84951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D17B3FA-367C-C14A-91AC-5CF759BAE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409056" y="4557995"/>
            <a:ext cx="3702222" cy="2045723"/>
          </a:xfrm>
          <a:prstGeom prst="rect">
            <a:avLst/>
          </a:prstGeom>
        </p:spPr>
      </p:pic>
      <p:pic>
        <p:nvPicPr>
          <p:cNvPr id="6" name="Picture 5">
            <a:extLst>
              <a:ext uri="{FF2B5EF4-FFF2-40B4-BE49-F238E27FC236}">
                <a16:creationId xmlns:a16="http://schemas.microsoft.com/office/drawing/2014/main" id="{EE370AAE-AB4E-0741-9733-C1E3E1ABEC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48" r="-6827"/>
          <a:stretch/>
        </p:blipFill>
        <p:spPr>
          <a:xfrm>
            <a:off x="-15406" y="0"/>
            <a:ext cx="8696831" cy="648098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3C2F25C2-A25B-564D-9E46-428B38E3FC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395197" y="4689539"/>
            <a:ext cx="3702222" cy="2045723"/>
          </a:xfrm>
          <a:prstGeom prst="rect">
            <a:avLst/>
          </a:prstGeom>
        </p:spPr>
      </p:pic>
      <p:sp>
        <p:nvSpPr>
          <p:cNvPr id="8" name="Title 3">
            <a:extLst>
              <a:ext uri="{FF2B5EF4-FFF2-40B4-BE49-F238E27FC236}">
                <a16:creationId xmlns:a16="http://schemas.microsoft.com/office/drawing/2014/main" id="{37CA98B0-1190-3149-9CA6-4ABBF3F40A9F}"/>
              </a:ext>
            </a:extLst>
          </p:cNvPr>
          <p:cNvSpPr txBox="1">
            <a:spLocks/>
          </p:cNvSpPr>
          <p:nvPr/>
        </p:nvSpPr>
        <p:spPr>
          <a:xfrm>
            <a:off x="8639860" y="966898"/>
            <a:ext cx="3018933" cy="3383429"/>
          </a:xfrm>
          <a:prstGeom prst="rect">
            <a:avLst/>
          </a:prstGeom>
        </p:spPr>
        <p:txBody>
          <a:bodyPr anchor="t"/>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75880"/>
                </a:solidFill>
                <a:effectLst/>
                <a:uLnTx/>
                <a:uFillTx/>
                <a:latin typeface="Arial" panose="020B0604020202020204" pitchFamily="34" charset="0"/>
                <a:ea typeface="+mj-ea"/>
                <a:cs typeface="Arial" panose="020B0604020202020204" pitchFamily="34" charset="0"/>
              </a:rPr>
              <a:t>Thank you!</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777779"/>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For more info: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75000"/>
                    <a:lumOff val="25000"/>
                  </a:srgbClr>
                </a:solidFill>
                <a:effectLst/>
                <a:uLnTx/>
                <a:uFillTx/>
                <a:latin typeface="Arial"/>
                <a:ea typeface="+mj-ea"/>
                <a:cs typeface="Arial"/>
              </a:rPr>
              <a:t>3c-ren.org</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75000"/>
                    <a:lumOff val="25000"/>
                  </a:srgbClr>
                </a:solidFill>
                <a:effectLst/>
                <a:uLnTx/>
                <a:uFillTx/>
                <a:latin typeface="Arial"/>
                <a:ea typeface="+mj-ea"/>
                <a:cs typeface="Arial"/>
              </a:rPr>
              <a:t>For questions: </a:t>
            </a:r>
            <a:endParaRPr kumimoji="0" lang="en-US"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info@3c-ren.org</a:t>
            </a:r>
          </a:p>
        </p:txBody>
      </p:sp>
    </p:spTree>
    <p:extLst>
      <p:ext uri="{BB962C8B-B14F-4D97-AF65-F5344CB8AC3E}">
        <p14:creationId xmlns:p14="http://schemas.microsoft.com/office/powerpoint/2010/main" val="256653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807881" y="1965319"/>
            <a:ext cx="6383980" cy="4914817"/>
          </a:xfrm>
        </p:spPr>
        <p:txBody>
          <a:bodyPr vert="horz" lIns="91440" tIns="45720" rIns="91440" bIns="45720" rtlCol="0" anchor="t">
            <a:normAutofit/>
          </a:bodyPr>
          <a:lstStyle/>
          <a:p>
            <a:pPr marL="0" lvl="1" indent="0">
              <a:buClr>
                <a:schemeClr val="tx1">
                  <a:lumMod val="50000"/>
                  <a:lumOff val="50000"/>
                </a:schemeClr>
              </a:buClr>
              <a:buNone/>
            </a:pPr>
            <a:r>
              <a:rPr lang="en-US" sz="2200" dirty="0">
                <a:solidFill>
                  <a:schemeClr val="tx1">
                    <a:lumMod val="85000"/>
                    <a:lumOff val="15000"/>
                  </a:schemeClr>
                </a:solidFill>
                <a:latin typeface="Arial"/>
                <a:cs typeface="Arial"/>
              </a:rPr>
              <a:t>Multifamily (5+ units)</a:t>
            </a:r>
            <a:endParaRPr lang="en-US" sz="2200">
              <a:solidFill>
                <a:schemeClr val="tx1">
                  <a:lumMod val="85000"/>
                  <a:lumOff val="15000"/>
                </a:schemeClr>
              </a:solidFill>
            </a:endParaRPr>
          </a:p>
          <a:p>
            <a:pPr marL="342900" lvl="1" indent="-342900" fontAlgn="base">
              <a:buClr>
                <a:schemeClr val="tx1">
                  <a:lumMod val="50000"/>
                  <a:lumOff val="50000"/>
                </a:schemeClr>
              </a:buClr>
            </a:pPr>
            <a:r>
              <a:rPr lang="en-US" sz="2200" dirty="0">
                <a:solidFill>
                  <a:schemeClr val="tx1">
                    <a:lumMod val="85000"/>
                    <a:lumOff val="15000"/>
                  </a:schemeClr>
                </a:solidFill>
                <a:latin typeface="Arial"/>
                <a:cs typeface="Arial"/>
              </a:rPr>
              <a:t>No cost technical assistance</a:t>
            </a:r>
          </a:p>
          <a:p>
            <a:pPr marL="342900" lvl="1" indent="-342900">
              <a:buClr>
                <a:srgbClr val="808080"/>
              </a:buClr>
            </a:pPr>
            <a:r>
              <a:rPr lang="en-US" sz="2200" dirty="0">
                <a:solidFill>
                  <a:schemeClr val="tx1">
                    <a:lumMod val="85000"/>
                    <a:lumOff val="15000"/>
                  </a:schemeClr>
                </a:solidFill>
                <a:latin typeface="Arial"/>
                <a:cs typeface="Arial"/>
              </a:rPr>
              <a:t>Rebates up to $750/apartment plus additional rebates for specialty measures like heat pumps</a:t>
            </a:r>
          </a:p>
          <a:p>
            <a:pPr marL="0" lvl="1" indent="0">
              <a:buClr>
                <a:srgbClr val="808080"/>
              </a:buClr>
              <a:buNone/>
            </a:pPr>
            <a:r>
              <a:rPr lang="en-US" sz="2200" dirty="0">
                <a:solidFill>
                  <a:schemeClr val="tx1">
                    <a:lumMod val="85000"/>
                    <a:lumOff val="15000"/>
                  </a:schemeClr>
                </a:solidFill>
                <a:latin typeface="Arial"/>
                <a:cs typeface="Arial"/>
              </a:rPr>
              <a:t>Single Family (up to 4 units)</a:t>
            </a:r>
          </a:p>
          <a:p>
            <a:pPr marL="342900" lvl="1" indent="-342900">
              <a:buClr>
                <a:srgbClr val="808080"/>
              </a:buClr>
            </a:pPr>
            <a:r>
              <a:rPr lang="en-US" sz="2200" dirty="0">
                <a:solidFill>
                  <a:schemeClr val="tx1">
                    <a:lumMod val="85000"/>
                    <a:lumOff val="15000"/>
                  </a:schemeClr>
                </a:solidFill>
                <a:latin typeface="Arial"/>
                <a:cs typeface="Arial"/>
              </a:rPr>
              <a:t>Sign up to participate!</a:t>
            </a:r>
          </a:p>
          <a:p>
            <a:pPr marL="342900" lvl="1" indent="-342900">
              <a:buClr>
                <a:srgbClr val="808080"/>
              </a:buClr>
            </a:pPr>
            <a:r>
              <a:rPr lang="en-US" sz="2200" dirty="0">
                <a:solidFill>
                  <a:schemeClr val="tx1">
                    <a:lumMod val="85000"/>
                    <a:lumOff val="15000"/>
                  </a:schemeClr>
                </a:solidFill>
                <a:latin typeface="Arial"/>
                <a:cs typeface="Arial"/>
              </a:rPr>
              <a:t>Get paid for the metered energy savings of your customers</a:t>
            </a:r>
          </a:p>
          <a:p>
            <a:pPr marL="342900" lvl="1" indent="-342900">
              <a:buClr>
                <a:srgbClr val="808080"/>
              </a:buClr>
            </a:pPr>
            <a:endParaRPr lang="en-US">
              <a:latin typeface="Arial"/>
              <a:cs typeface="Arial"/>
            </a:endParaRPr>
          </a:p>
          <a:p>
            <a:pPr marL="342900" lvl="1" indent="-342900">
              <a:buClr>
                <a:srgbClr val="F26E2B"/>
              </a:buClr>
            </a:pPr>
            <a:endParaRPr lang="en-US">
              <a:latin typeface="Arial"/>
              <a:cs typeface="Arial"/>
            </a:endParaRPr>
          </a:p>
          <a:p>
            <a:pPr marL="342900" lvl="1" indent="-342900"/>
            <a:endParaRPr lang="en-US">
              <a:latin typeface="Arial"/>
              <a:cs typeface="Arial"/>
            </a:endParaRPr>
          </a:p>
        </p:txBody>
      </p:sp>
      <p:sp>
        <p:nvSpPr>
          <p:cNvPr id="6" name="Content Placeholder 4">
            <a:extLst>
              <a:ext uri="{FF2B5EF4-FFF2-40B4-BE49-F238E27FC236}">
                <a16:creationId xmlns:a16="http://schemas.microsoft.com/office/drawing/2014/main" id="{F1C042FD-096F-6047-BE87-B8AE70352293}"/>
              </a:ext>
            </a:extLst>
          </p:cNvPr>
          <p:cNvSpPr txBox="1">
            <a:spLocks/>
          </p:cNvSpPr>
          <p:nvPr/>
        </p:nvSpPr>
        <p:spPr>
          <a:xfrm>
            <a:off x="8359457" y="2396836"/>
            <a:ext cx="2751888" cy="30526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base" latinLnBrk="0" hangingPunct="1">
              <a:lnSpc>
                <a:spcPct val="100000"/>
              </a:lnSpc>
              <a:spcBef>
                <a:spcPts val="1000"/>
              </a:spcBef>
              <a:spcAft>
                <a:spcPts val="0"/>
              </a:spcAft>
              <a:buClr>
                <a:srgbClr val="F26E2B"/>
              </a:buClr>
              <a:buSzPct val="80000"/>
              <a:buFont typeface="Wingdings" pitchFamily="2" charset="2"/>
              <a:buNone/>
              <a:tabLst/>
              <a:defRPr/>
            </a:pPr>
            <a:endParaRPr kumimoji="0" 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DEFF075B-CED3-3941-B59B-E272EC4F3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38" y="382087"/>
            <a:ext cx="2660472" cy="1135228"/>
          </a:xfrm>
          <a:prstGeom prst="rect">
            <a:avLst/>
          </a:prstGeom>
        </p:spPr>
      </p:pic>
      <p:pic>
        <p:nvPicPr>
          <p:cNvPr id="7" name="Picture 6" descr="A person sitting at a table using a computer&#10;&#10;Description automatically generated">
            <a:extLst>
              <a:ext uri="{FF2B5EF4-FFF2-40B4-BE49-F238E27FC236}">
                <a16:creationId xmlns:a16="http://schemas.microsoft.com/office/drawing/2014/main" id="{9828100A-A19D-8244-82D0-F24C3FBDB4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560" r="30441"/>
          <a:stretch/>
        </p:blipFill>
        <p:spPr>
          <a:xfrm>
            <a:off x="7326923" y="-27710"/>
            <a:ext cx="4865078" cy="6776720"/>
          </a:xfrm>
          <a:prstGeom prst="rect">
            <a:avLst/>
          </a:prstGeom>
        </p:spPr>
      </p:pic>
      <p:grpSp>
        <p:nvGrpSpPr>
          <p:cNvPr id="9" name="Group 8">
            <a:extLst>
              <a:ext uri="{FF2B5EF4-FFF2-40B4-BE49-F238E27FC236}">
                <a16:creationId xmlns:a16="http://schemas.microsoft.com/office/drawing/2014/main" id="{A9FFB4B5-0CEC-4971-B8BD-02FE75A420C0}"/>
              </a:ext>
            </a:extLst>
          </p:cNvPr>
          <p:cNvGrpSpPr/>
          <p:nvPr/>
        </p:nvGrpSpPr>
        <p:grpSpPr>
          <a:xfrm>
            <a:off x="1742547" y="5535831"/>
            <a:ext cx="4409162" cy="951175"/>
            <a:chOff x="2155171" y="6367045"/>
            <a:chExt cx="2587436" cy="974911"/>
          </a:xfrm>
        </p:grpSpPr>
        <p:sp>
          <p:nvSpPr>
            <p:cNvPr id="12" name="Rectangle: Rounded Corners 11">
              <a:extLst>
                <a:ext uri="{FF2B5EF4-FFF2-40B4-BE49-F238E27FC236}">
                  <a16:creationId xmlns:a16="http://schemas.microsoft.com/office/drawing/2014/main" id="{C4BC6D7A-D233-4583-8A6B-BE14573EE002}"/>
                </a:ext>
              </a:extLst>
            </p:cNvPr>
            <p:cNvSpPr/>
            <p:nvPr/>
          </p:nvSpPr>
          <p:spPr>
            <a:xfrm>
              <a:off x="2155171" y="6367045"/>
              <a:ext cx="2577352" cy="974911"/>
            </a:xfrm>
            <a:prstGeom prst="roundRect">
              <a:avLst/>
            </a:prstGeom>
            <a:solidFill>
              <a:srgbClr val="8E8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TextBox 12">
              <a:extLst>
                <a:ext uri="{FF2B5EF4-FFF2-40B4-BE49-F238E27FC236}">
                  <a16:creationId xmlns:a16="http://schemas.microsoft.com/office/drawing/2014/main" id="{27C243EE-57A0-4C27-A938-878E9B16D11E}"/>
                </a:ext>
              </a:extLst>
            </p:cNvPr>
            <p:cNvSpPr txBox="1"/>
            <p:nvPr/>
          </p:nvSpPr>
          <p:spPr>
            <a:xfrm>
              <a:off x="2158798" y="6537210"/>
              <a:ext cx="2583809" cy="662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Enrollment: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3C-REN.org/contractor-participation</a:t>
              </a:r>
              <a:endParaRPr kumimoji="0" lang="en-US" sz="1800" b="1" i="0" u="none" strike="noStrike" kern="1200" cap="none" spc="0" normalizeH="0" baseline="0" noProof="0">
                <a:ln>
                  <a:noFill/>
                </a:ln>
                <a:solidFill>
                  <a:srgbClr val="FFFFFF"/>
                </a:solidFill>
                <a:effectLst/>
                <a:uLnTx/>
                <a:uFillTx/>
                <a:latin typeface="Candara" panose="020E0502030303020204"/>
                <a:ea typeface="+mn-ea"/>
                <a:cs typeface="+mn-cs"/>
              </a:endParaRPr>
            </a:p>
          </p:txBody>
        </p:sp>
      </p:grpSp>
    </p:spTree>
    <p:extLst>
      <p:ext uri="{BB962C8B-B14F-4D97-AF65-F5344CB8AC3E}">
        <p14:creationId xmlns:p14="http://schemas.microsoft.com/office/powerpoint/2010/main" val="296981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82C3D-1770-82E8-327B-EAE627176165}"/>
              </a:ext>
            </a:extLst>
          </p:cNvPr>
          <p:cNvSpPr>
            <a:spLocks noGrp="1"/>
          </p:cNvSpPr>
          <p:nvPr>
            <p:ph type="sldNum" idx="12"/>
          </p:nvPr>
        </p:nvSpPr>
        <p:spPr/>
        <p:txBody>
          <a:bodyPr/>
          <a:lstStyle/>
          <a:p>
            <a:fld id="{00000000-1234-1234-1234-123412341234}" type="slidenum">
              <a:rPr lang="en-US" smtClean="0"/>
              <a:pPr/>
              <a:t>8</a:t>
            </a:fld>
            <a:endParaRPr lang="en-US" dirty="0"/>
          </a:p>
        </p:txBody>
      </p:sp>
      <p:sp>
        <p:nvSpPr>
          <p:cNvPr id="6" name="TextBox 5">
            <a:extLst>
              <a:ext uri="{FF2B5EF4-FFF2-40B4-BE49-F238E27FC236}">
                <a16:creationId xmlns:a16="http://schemas.microsoft.com/office/drawing/2014/main" id="{5C1FC598-C367-4AB8-5FAF-5FC374115522}"/>
              </a:ext>
            </a:extLst>
          </p:cNvPr>
          <p:cNvSpPr txBox="1"/>
          <p:nvPr/>
        </p:nvSpPr>
        <p:spPr>
          <a:xfrm>
            <a:off x="969818" y="748146"/>
            <a:ext cx="10797309" cy="769441"/>
          </a:xfrm>
          <a:prstGeom prst="rect">
            <a:avLst/>
          </a:prstGeom>
          <a:noFill/>
        </p:spPr>
        <p:txBody>
          <a:bodyPr wrap="square" rtlCol="0">
            <a:spAutoFit/>
          </a:bodyPr>
          <a:lstStyle/>
          <a:p>
            <a:r>
              <a:rPr lang="en-US" sz="4400" b="1" i="1" dirty="0">
                <a:solidFill>
                  <a:schemeClr val="bg2"/>
                </a:solidFill>
                <a:latin typeface="Avenir"/>
              </a:rPr>
              <a:t>Modeling All-Electric Homes in the 2022 Code </a:t>
            </a:r>
            <a:endParaRPr lang="en-US" sz="4400" b="1" dirty="0">
              <a:solidFill>
                <a:schemeClr val="bg2"/>
              </a:solidFill>
              <a:latin typeface="Avenir"/>
            </a:endParaRPr>
          </a:p>
        </p:txBody>
      </p:sp>
      <p:sp>
        <p:nvSpPr>
          <p:cNvPr id="7" name="TextBox 6">
            <a:extLst>
              <a:ext uri="{FF2B5EF4-FFF2-40B4-BE49-F238E27FC236}">
                <a16:creationId xmlns:a16="http://schemas.microsoft.com/office/drawing/2014/main" id="{83BE0D15-9335-7569-EDBF-24360C71261C}"/>
              </a:ext>
            </a:extLst>
          </p:cNvPr>
          <p:cNvSpPr txBox="1"/>
          <p:nvPr/>
        </p:nvSpPr>
        <p:spPr>
          <a:xfrm>
            <a:off x="969818" y="2194696"/>
            <a:ext cx="2299855" cy="369332"/>
          </a:xfrm>
          <a:prstGeom prst="rect">
            <a:avLst/>
          </a:prstGeom>
          <a:noFill/>
        </p:spPr>
        <p:txBody>
          <a:bodyPr wrap="square" rtlCol="0">
            <a:spAutoFit/>
          </a:bodyPr>
          <a:lstStyle/>
          <a:p>
            <a:r>
              <a:rPr lang="en-US" sz="1800" dirty="0">
                <a:solidFill>
                  <a:schemeClr val="bg1"/>
                </a:solidFill>
                <a:latin typeface="Avenir"/>
              </a:rPr>
              <a:t>November 14, 2024</a:t>
            </a:r>
          </a:p>
        </p:txBody>
      </p:sp>
      <p:sp>
        <p:nvSpPr>
          <p:cNvPr id="8" name="Subtitle 4">
            <a:extLst>
              <a:ext uri="{FF2B5EF4-FFF2-40B4-BE49-F238E27FC236}">
                <a16:creationId xmlns:a16="http://schemas.microsoft.com/office/drawing/2014/main" id="{A144E701-F632-EFD4-69C9-D2809D53CB1E}"/>
              </a:ext>
            </a:extLst>
          </p:cNvPr>
          <p:cNvSpPr txBox="1">
            <a:spLocks/>
          </p:cNvSpPr>
          <p:nvPr/>
        </p:nvSpPr>
        <p:spPr>
          <a:xfrm>
            <a:off x="1034473" y="3197038"/>
            <a:ext cx="9967351" cy="1096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algn="ctr"/>
            <a:r>
              <a:rPr lang="en-US" dirty="0">
                <a:solidFill>
                  <a:schemeClr val="bg1"/>
                </a:solidFill>
              </a:rPr>
              <a:t>How to model an all-electric home that is: healthier, safer and more affordable, efficient, comfortable, and resilient</a:t>
            </a:r>
          </a:p>
        </p:txBody>
      </p:sp>
      <p:sp>
        <p:nvSpPr>
          <p:cNvPr id="9" name="Subtitle 4">
            <a:extLst>
              <a:ext uri="{FF2B5EF4-FFF2-40B4-BE49-F238E27FC236}">
                <a16:creationId xmlns:a16="http://schemas.microsoft.com/office/drawing/2014/main" id="{F428B5EE-E10F-FF8A-5567-645FB4B4BDAD}"/>
              </a:ext>
            </a:extLst>
          </p:cNvPr>
          <p:cNvSpPr txBox="1">
            <a:spLocks/>
          </p:cNvSpPr>
          <p:nvPr/>
        </p:nvSpPr>
        <p:spPr>
          <a:xfrm>
            <a:off x="1110450" y="5062082"/>
            <a:ext cx="9971100" cy="9497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1"/>
              </a:buClr>
              <a:buSzPts val="2500"/>
              <a:buFont typeface="Arial"/>
              <a:buNone/>
              <a:defRPr sz="2500" b="1" i="0" u="none" strike="noStrike" cap="none">
                <a:solidFill>
                  <a:schemeClr val="accent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algn="ctr"/>
            <a:r>
              <a:rPr lang="en-US" dirty="0">
                <a:solidFill>
                  <a:schemeClr val="bg1"/>
                </a:solidFill>
              </a:rPr>
              <a:t>Please sign into the chat and tell us where you are from and what you would like to learn today!</a:t>
            </a:r>
          </a:p>
        </p:txBody>
      </p:sp>
    </p:spTree>
    <p:extLst>
      <p:ext uri="{BB962C8B-B14F-4D97-AF65-F5344CB8AC3E}">
        <p14:creationId xmlns:p14="http://schemas.microsoft.com/office/powerpoint/2010/main" val="268288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25c8b3c4a6b_0_58"/>
          <p:cNvSpPr txBox="1">
            <a:spLocks noGrp="1"/>
          </p:cNvSpPr>
          <p:nvPr>
            <p:ph type="title"/>
          </p:nvPr>
        </p:nvSpPr>
        <p:spPr>
          <a:xfrm>
            <a:off x="1527519" y="1700327"/>
            <a:ext cx="4143600" cy="1536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000"/>
              <a:buFont typeface="Avenir"/>
              <a:buNone/>
            </a:pPr>
            <a:r>
              <a:rPr lang="en-US" dirty="0"/>
              <a:t>NICK BROWN</a:t>
            </a:r>
            <a:endParaRPr dirty="0"/>
          </a:p>
        </p:txBody>
      </p:sp>
      <p:pic>
        <p:nvPicPr>
          <p:cNvPr id="744" name="Google Shape;744;g25c8b3c4a6b_0_58" descr="A picture containing outdoor, sky, tree, building&#10;&#10;Description automatically generated"/>
          <p:cNvPicPr preferRelativeResize="0">
            <a:picLocks noGrp="1"/>
          </p:cNvPicPr>
          <p:nvPr>
            <p:ph type="body" idx="1"/>
          </p:nvPr>
        </p:nvPicPr>
        <p:blipFill rotWithShape="1">
          <a:blip r:embed="rId3">
            <a:alphaModFix/>
          </a:blip>
          <a:srcRect/>
          <a:stretch/>
        </p:blipFill>
        <p:spPr>
          <a:xfrm>
            <a:off x="6152612" y="1583045"/>
            <a:ext cx="5963100" cy="4179600"/>
          </a:xfrm>
          <a:prstGeom prst="rect">
            <a:avLst/>
          </a:prstGeom>
          <a:noFill/>
          <a:ln>
            <a:noFill/>
          </a:ln>
        </p:spPr>
      </p:pic>
      <p:sp>
        <p:nvSpPr>
          <p:cNvPr id="745" name="Google Shape;745;g25c8b3c4a6b_0_58"/>
          <p:cNvSpPr txBox="1">
            <a:spLocks noGrp="1"/>
          </p:cNvSpPr>
          <p:nvPr>
            <p:ph type="ftr" idx="11"/>
          </p:nvPr>
        </p:nvSpPr>
        <p:spPr>
          <a:xfrm>
            <a:off x="614873" y="6187538"/>
            <a:ext cx="3256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venir"/>
              </a:rPr>
              <a:t>Modeling All-Electric Homes</a:t>
            </a:r>
            <a:endParaRPr dirty="0">
              <a:latin typeface="Avenir"/>
            </a:endParaRPr>
          </a:p>
        </p:txBody>
      </p:sp>
      <p:sp>
        <p:nvSpPr>
          <p:cNvPr id="746" name="Google Shape;746;g25c8b3c4a6b_0_58"/>
          <p:cNvSpPr txBox="1">
            <a:spLocks noGrp="1"/>
          </p:cNvSpPr>
          <p:nvPr>
            <p:ph type="sldNum" idx="12"/>
          </p:nvPr>
        </p:nvSpPr>
        <p:spPr>
          <a:xfrm>
            <a:off x="8849751" y="6187538"/>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747" name="Google Shape;747;g25c8b3c4a6b_0_58"/>
          <p:cNvSpPr txBox="1">
            <a:spLocks noGrp="1"/>
          </p:cNvSpPr>
          <p:nvPr>
            <p:ph type="subTitle" idx="2"/>
          </p:nvPr>
        </p:nvSpPr>
        <p:spPr>
          <a:xfrm>
            <a:off x="1527519" y="3279799"/>
            <a:ext cx="4143600" cy="10446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2"/>
              </a:buClr>
              <a:buSzPct val="100000"/>
              <a:buNone/>
            </a:pPr>
            <a:r>
              <a:rPr lang="en-US" dirty="0">
                <a:latin typeface="Avenir"/>
              </a:rPr>
              <a:t>President</a:t>
            </a:r>
            <a:endParaRPr dirty="0">
              <a:latin typeface="Avenir"/>
            </a:endParaRPr>
          </a:p>
          <a:p>
            <a:pPr marL="0" lvl="0" indent="0" algn="l" rtl="0">
              <a:lnSpc>
                <a:spcPct val="90000"/>
              </a:lnSpc>
              <a:spcBef>
                <a:spcPts val="1000"/>
              </a:spcBef>
              <a:spcAft>
                <a:spcPts val="0"/>
              </a:spcAft>
              <a:buClr>
                <a:schemeClr val="lt2"/>
              </a:buClr>
              <a:buSzPct val="100000"/>
              <a:buNone/>
            </a:pPr>
            <a:r>
              <a:rPr lang="en-US" dirty="0">
                <a:latin typeface="Avenir"/>
              </a:rPr>
              <a:t>Build Smart Group</a:t>
            </a:r>
            <a:endParaRPr dirty="0">
              <a:latin typeface="Avenir"/>
            </a:endParaRPr>
          </a:p>
          <a:p>
            <a:pPr marL="0" lvl="0" indent="0" algn="l" rtl="0">
              <a:lnSpc>
                <a:spcPct val="90000"/>
              </a:lnSpc>
              <a:spcBef>
                <a:spcPts val="1000"/>
              </a:spcBef>
              <a:spcAft>
                <a:spcPts val="0"/>
              </a:spcAft>
              <a:buClr>
                <a:schemeClr val="lt2"/>
              </a:buClr>
              <a:buSzPct val="100000"/>
              <a:buNone/>
            </a:pPr>
            <a:r>
              <a:rPr lang="en-US" dirty="0">
                <a:latin typeface="Avenir"/>
              </a:rPr>
              <a:t>Long Beach</a:t>
            </a:r>
            <a:endParaRPr dirty="0">
              <a:latin typeface="Avenir"/>
            </a:endParaRPr>
          </a:p>
        </p:txBody>
      </p:sp>
      <p:pic>
        <p:nvPicPr>
          <p:cNvPr id="748" name="Google Shape;748;g25c8b3c4a6b_0_58" descr="A picture containing tree, font, design, typography&#10;&#10;Description automatically generated"/>
          <p:cNvPicPr preferRelativeResize="0"/>
          <p:nvPr/>
        </p:nvPicPr>
        <p:blipFill rotWithShape="1">
          <a:blip r:embed="rId4">
            <a:alphaModFix/>
          </a:blip>
          <a:srcRect/>
          <a:stretch/>
        </p:blipFill>
        <p:spPr>
          <a:xfrm>
            <a:off x="4347525" y="3369038"/>
            <a:ext cx="1253175" cy="866075"/>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2b01af4a-119f-4a23-90ec-20ca17b11eda"/>
  <p:tag name="SLIDO_EVENT_SECTION_UUID" val="1b743807-cfc9-4265-9b9b-f3ea3846921b"/>
</p:tagLst>
</file>

<file path=ppt/tags/tag10.xml><?xml version="1.0" encoding="utf-8"?>
<p:tagLst xmlns:a="http://schemas.openxmlformats.org/drawingml/2006/main" xmlns:r="http://schemas.openxmlformats.org/officeDocument/2006/relationships" xmlns:p="http://schemas.openxmlformats.org/presentationml/2006/main">
  <p:tag name="RNRSTYLE" val="Title icon"/>
</p:tagLst>
</file>

<file path=ppt/tags/tag11.xml><?xml version="1.0" encoding="utf-8"?>
<p:tagLst xmlns:a="http://schemas.openxmlformats.org/drawingml/2006/main" xmlns:r="http://schemas.openxmlformats.org/officeDocument/2006/relationships" xmlns:p="http://schemas.openxmlformats.org/presentationml/2006/main">
  <p:tag name="RNRSTYLE" val="Title icon"/>
</p:tagLst>
</file>

<file path=ppt/tags/tag12.xml><?xml version="1.0" encoding="utf-8"?>
<p:tagLst xmlns:a="http://schemas.openxmlformats.org/drawingml/2006/main" xmlns:r="http://schemas.openxmlformats.org/officeDocument/2006/relationships" xmlns:p="http://schemas.openxmlformats.org/presentationml/2006/main">
  <p:tag name="RNRSTYLE" val="Title icon"/>
</p:tagLst>
</file>

<file path=ppt/tags/tag13.xml><?xml version="1.0" encoding="utf-8"?>
<p:tagLst xmlns:a="http://schemas.openxmlformats.org/drawingml/2006/main" xmlns:r="http://schemas.openxmlformats.org/officeDocument/2006/relationships" xmlns:p="http://schemas.openxmlformats.org/presentationml/2006/main">
  <p:tag name="RNRSTYLE" val="Title icon"/>
</p:tagLst>
</file>

<file path=ppt/tags/tag14.xml><?xml version="1.0" encoding="utf-8"?>
<p:tagLst xmlns:a="http://schemas.openxmlformats.org/drawingml/2006/main" xmlns:r="http://schemas.openxmlformats.org/officeDocument/2006/relationships" xmlns:p="http://schemas.openxmlformats.org/presentationml/2006/main">
  <p:tag name="RNRSTYLE" val="Title icon"/>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1&quot;/&gt;&lt;lineCharCount val=&quot;25&quot;/&gt;&lt;lineCharCount val=&quot;19&quot;/&gt;&lt;lineCharCount val=&quot;21&quot;/&gt;&lt;lineCharCount val=&quot;24&quot;/&gt;&lt;/TableIndex&gt;&lt;/ShapeTextInfo&gt;"/>
  <p:tag name="HTML_SHAPEINFO" val="&lt;ThreeDShapeInfo&gt;&lt;uuid val=&quot;&quot;/&gt;&lt;isInvalidForFieldText val=&quot;0&quot;/&gt;&lt;Image&gt;&lt;filename val=&quot;C:\Users\Wilding\AppData\Local\Temp\PR\data\asimages\{44C4DE5B-EF61-4C17-9427-193343FD1A52}_12.png&quot;/&gt;&lt;left val=&quot;253&quot;/&gt;&lt;top val=&quot;69&quot;/&gt;&lt;width val=&quot;210&quot;/&gt;&lt;height val=&quot;262&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20&quot;/&gt;&lt;lineCharCount val=&quot;23&quot;/&gt;&lt;lineCharCount val=&quot;9&quot;/&gt;&lt;lineCharCount val=&quot;16&quot;/&gt;&lt;lineCharCount val=&quot;11&quot;/&gt;&lt;/TableIndex&gt;&lt;/ShapeTextInfo&gt;"/>
  <p:tag name="HTML_SHAPEINFO" val="&lt;ThreeDShapeInfo&gt;&lt;uuid val=&quot;&quot;/&gt;&lt;isInvalidForFieldText val=&quot;0&quot;/&gt;&lt;Image&gt;&lt;filename val=&quot;C:\Users\Wilding\AppData\Local\Temp\PR\data\asimages\{4DE68135-FDAE-4121-98B1-3D89C348A05B}_12.png&quot;/&gt;&lt;left val=&quot;258&quot;/&gt;&lt;top val=&quot;183&quot;/&gt;&lt;width val=&quot;199&quot;/&gt;&lt;height val=&quot;14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Wilding\AppData\Local\Temp\PR\data\asimages\{9C812A5E-1BC8-484E-82FF-DE5E8B4B63A7}_12.png&quot;/&gt;&lt;left val=&quot;495&quot;/&gt;&lt;top val=&quot;69&quot;/&gt;&lt;width val=&quot;210&quot;/&gt;&lt;height val=&quot;26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Wilding\AppData\Local\Temp\PR\data\asimages\{512A10CB-FDF3-4367-9FCA-44093FF9A2B1}_12.png&quot;/&gt;&lt;left val=&quot;15&quot;/&gt;&lt;top val=&quot;69&quot;/&gt;&lt;width val=&quot;210&quot;/&gt;&lt;height val=&quot;261&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5&quot;/&gt;&lt;lineCharCount val=&quot;25&quot;/&gt;&lt;lineCharCount val=&quot;2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5&quot;/&gt;&lt;lineCharCount val=&quot;9&quot;/&gt;&lt;lineCharCount val=&quot;4&quot;/&gt;&lt;lineCharCount val=&quot;5&quot;/&gt;&lt;lineCharCount val=&quot;4&quot;/&gt;&lt;lineCharCount val=&quot;19&quot;/&gt;&lt;lineCharCount val=&quot;23&quot;/&gt;&lt;lineCharCount val=&quot;1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25&quot;/&gt;&lt;lineCharCount val=&quot;2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7&quot;/&gt;&lt;lineCharCount val=&quot;4&quot;/&gt;&lt;lineCharCount val=&quot;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RNRSTYLE" val="Title icon"/>
</p:tagLst>
</file>

<file path=ppt/tags/tag24.xml><?xml version="1.0" encoding="utf-8"?>
<p:tagLst xmlns:a="http://schemas.openxmlformats.org/drawingml/2006/main" xmlns:r="http://schemas.openxmlformats.org/officeDocument/2006/relationships" xmlns:p="http://schemas.openxmlformats.org/presentationml/2006/main">
  <p:tag name="RNRSTYLE" val="Title icon"/>
</p:tagLst>
</file>

<file path=ppt/tags/tag25.xml><?xml version="1.0" encoding="utf-8"?>
<p:tagLst xmlns:a="http://schemas.openxmlformats.org/drawingml/2006/main" xmlns:r="http://schemas.openxmlformats.org/officeDocument/2006/relationships" xmlns:p="http://schemas.openxmlformats.org/presentationml/2006/main">
  <p:tag name="RNRSTYLE" val="Title icon"/>
</p:tagLst>
</file>

<file path=ppt/tags/tag26.xml><?xml version="1.0" encoding="utf-8"?>
<p:tagLst xmlns:a="http://schemas.openxmlformats.org/drawingml/2006/main" xmlns:r="http://schemas.openxmlformats.org/officeDocument/2006/relationships" xmlns:p="http://schemas.openxmlformats.org/presentationml/2006/main">
  <p:tag name="RNRSTYLE" val="Title icon"/>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TIMING" val="|82.2|0.8|0.4"/>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DARREL~1\AppData\Local\Temp\PR\data\asimages\{285066F9-B03E-4F0E-9DE3-58498386A992}_56.png&quot;/&gt;&lt;left val=&quot;521&quot;/&gt;&lt;top val=&quot;34&quot;/&gt;&lt;width val=&quot;105&quot;/&gt;&lt;height val=&quot;43&quot;/&gt;&lt;hasText val=&quot;1&quot;/&gt;&lt;/Image&gt;&lt;/ThreeDShapeInfo&gt;"/>
  <p:tag name="PRESENTER_SHAPETEXTINFO" val="&lt;ShapeTextInfo&gt;&lt;TableIndex row=&quot;-1&quot; col=&quot;-1&quot;&gt;&lt;linesCount val=&quot;1&quot;/&gt;&lt;lineCharCount val=&quot;9&quot;/&gt;&lt;/TableIndex&gt;&lt;/ShapeTextInfo&gt;"/>
</p:tagLst>
</file>

<file path=ppt/theme/_rels/theme6.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Office Theme">
  <a:themeElements>
    <a:clrScheme name="ELT">
      <a:dk1>
        <a:srgbClr val="000000"/>
      </a:dk1>
      <a:lt1>
        <a:srgbClr val="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ELT">
      <a:dk1>
        <a:srgbClr val="000000"/>
      </a:dk1>
      <a:lt1>
        <a:srgbClr val="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1">
      <a:majorFont>
        <a:latin typeface="Avenir"/>
        <a:ea typeface=""/>
        <a:cs typeface=""/>
      </a:majorFont>
      <a:minorFont>
        <a:latin typeface="Aveni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ELT">
      <a:dk1>
        <a:srgbClr val="000000"/>
      </a:dk1>
      <a:lt1>
        <a:srgbClr val="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CE 16x9 Whit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Guidelines.potx" id="{30045ACF-AAE3-460A-9933-965EF3C49868}" vid="{329C0C72-CDA0-4F4F-BD5A-8598C0C0A678}"/>
    </a:ext>
  </a:extLst>
</a:theme>
</file>

<file path=ppt/theme/theme5.xml><?xml version="1.0" encoding="utf-8"?>
<a:theme xmlns:a="http://schemas.openxmlformats.org/drawingml/2006/main" name="ECA Training (Green) 2021">
  <a:themeElements>
    <a:clrScheme name="_ 2021 Hep Cat Training">
      <a:dk1>
        <a:srgbClr val="000000"/>
      </a:dk1>
      <a:lt1>
        <a:srgbClr val="FFFFFF"/>
      </a:lt1>
      <a:dk2>
        <a:srgbClr val="236092"/>
      </a:dk2>
      <a:lt2>
        <a:srgbClr val="F9C837"/>
      </a:lt2>
      <a:accent1>
        <a:srgbClr val="758C34"/>
      </a:accent1>
      <a:accent2>
        <a:srgbClr val="D6F0BE"/>
      </a:accent2>
      <a:accent3>
        <a:srgbClr val="E68200"/>
      </a:accent3>
      <a:accent4>
        <a:srgbClr val="B2292E"/>
      </a:accent4>
      <a:accent5>
        <a:srgbClr val="3AB4B1"/>
      </a:accent5>
      <a:accent6>
        <a:srgbClr val="1D8287"/>
      </a:accent6>
      <a:hlink>
        <a:srgbClr val="1D8287"/>
      </a:hlink>
      <a:folHlink>
        <a:srgbClr val="AC61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solidFill>
            <a:schemeClr val="accent1"/>
          </a:solidFill>
        </a:ln>
        <a:effectLst/>
      </a:spPr>
      <a:bodyPr rtlCol="0" anchor="ctr"/>
      <a:lstStyle>
        <a:defPPr algn="ctr">
          <a:lnSpc>
            <a:spcPct val="95000"/>
          </a:lnSpc>
          <a:spcBef>
            <a:spcPts val="600"/>
          </a:spcBef>
          <a:defRPr sz="2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spAutoFit/>
      </a:bodyPr>
      <a:lstStyle>
        <a:defPPr algn="l">
          <a:spcBef>
            <a:spcPts val="1200"/>
          </a:spcBef>
          <a:defRPr sz="2200" dirty="0" err="1" smtClean="0"/>
        </a:defPPr>
      </a:lstStyle>
    </a:txDef>
  </a:objectDefaults>
  <a:extraClrSchemeLst/>
  <a:custClrLst>
    <a:custClr name="Twilight 1">
      <a:srgbClr val="2F274F"/>
    </a:custClr>
    <a:custClr name="Cool Gray 1">
      <a:srgbClr val="354859"/>
    </a:custClr>
    <a:custClr name="Gold Ext 1">
      <a:srgbClr val="8F6400"/>
    </a:custClr>
    <a:custClr name="Tools Ext 1">
      <a:srgbClr val="2865A6"/>
    </a:custClr>
    <a:custClr name="Training Ext 1">
      <a:srgbClr val="677B2E"/>
    </a:custClr>
    <a:custClr name="Training B Ext 1">
      <a:srgbClr val="3B7A00"/>
    </a:custClr>
    <a:custClr name="Outreach Ext 1">
      <a:srgbClr val="D47800"/>
    </a:custClr>
    <a:custClr name="Resources Ext 1">
      <a:srgbClr val="BF3A1D"/>
    </a:custClr>
    <a:custClr name="ECA Overall Ext 1">
      <a:srgbClr val="118D9D"/>
    </a:custClr>
    <a:custClr name="Highlight 1 - Red">
      <a:srgbClr val="FF0000"/>
    </a:custClr>
    <a:custClr name="Twilight 2">
      <a:srgbClr val="66617E"/>
    </a:custClr>
    <a:custClr name="Cool Gray 2">
      <a:srgbClr val="5C6F80"/>
    </a:custClr>
    <a:custClr name="Gold Ext 2">
      <a:srgbClr val="C39203"/>
    </a:custClr>
    <a:custClr name="Tools Ext 2">
      <a:srgbClr val="4287D2"/>
    </a:custClr>
    <a:custClr name="Training Ext 2">
      <a:srgbClr val="AEC769"/>
    </a:custClr>
    <a:custClr name="Training B Ext 2">
      <a:srgbClr val="59A116"/>
    </a:custClr>
    <a:custClr name="Outreach Ext 2">
      <a:srgbClr val="F29600"/>
    </a:custClr>
    <a:custClr name="Resources Ext 2">
      <a:srgbClr val="F05E3E"/>
    </a:custClr>
    <a:custClr name="ECA Overall Ext 2">
      <a:srgbClr val="50BBC1"/>
    </a:custClr>
    <a:custClr name="Highlight 2 - Blue">
      <a:srgbClr val="0000FF"/>
    </a:custClr>
    <a:custClr name="Twilight 3">
      <a:srgbClr val="8D88A3"/>
    </a:custClr>
    <a:custClr name="Cool Gray 3">
      <a:srgbClr val="8295A6"/>
    </a:custClr>
    <a:custClr name="Gold Ext 3">
      <a:srgbClr val="EAC83C"/>
    </a:custClr>
    <a:custClr name="Tools Ext 3">
      <a:srgbClr val="ABD1F1"/>
    </a:custClr>
    <a:custClr name="Training Ext 3">
      <a:srgbClr val="C7E27D"/>
    </a:custClr>
    <a:custClr name="Training B Ext 3">
      <a:srgbClr val="77C72C"/>
    </a:custClr>
    <a:custClr name="Outreach Ext 3">
      <a:srgbClr val="FBB014"/>
    </a:custClr>
    <a:custClr name="Resources Ext 3">
      <a:srgbClr val="FFA795"/>
    </a:custClr>
    <a:custClr name="ECA Overall Ext 3">
      <a:srgbClr val="8EE8E5"/>
    </a:custClr>
    <a:custClr name="Highlight 3 - Yellow">
      <a:srgbClr val="FFFF00"/>
    </a:custClr>
    <a:custClr name="Twilight 4">
      <a:srgbClr val="B3AEC8"/>
    </a:custClr>
    <a:custClr name="Cool Gray 4">
      <a:srgbClr val="A9BCCD"/>
    </a:custClr>
    <a:custClr name="Gold Ext 4">
      <a:srgbClr val="FFEE85"/>
    </a:custClr>
    <a:custClr name="Tools Ext 4">
      <a:srgbClr val="D7E5F5"/>
    </a:custClr>
    <a:custClr name="Training Ext 4">
      <a:srgbClr val="E1F2B0"/>
    </a:custClr>
    <a:custClr name="Training B Ext 4">
      <a:srgbClr val="B1E87E"/>
    </a:custClr>
    <a:custClr name="Outreach Ext 4">
      <a:srgbClr val="FFCF91"/>
    </a:custClr>
    <a:custClr name="Resources Ext 4">
      <a:srgbClr val="FFCCCC"/>
    </a:custClr>
    <a:custClr name="ECA Overall Ext 4">
      <a:srgbClr val="B4F4F2"/>
    </a:custClr>
    <a:custClr name="Highlight 4 - Cyan">
      <a:srgbClr val="00FFFF"/>
    </a:custClr>
    <a:custClr name="Twilight 5">
      <a:srgbClr val="D9D5ED"/>
    </a:custClr>
    <a:custClr name="Cool Gray 5">
      <a:srgbClr val="D9E0E6"/>
    </a:custClr>
    <a:custClr name="Gold Ext 5">
      <a:srgbClr val="FFFACA"/>
    </a:custClr>
    <a:custClr name="Tools Ext 5">
      <a:srgbClr val="E5F2FF"/>
    </a:custClr>
    <a:custClr name="Training Ext 5">
      <a:srgbClr val="EAF4CC"/>
    </a:custClr>
    <a:custClr name="Training B Ext 5">
      <a:srgbClr val="DEFFBF"/>
    </a:custClr>
    <a:custClr name="Outreach Ext 5">
      <a:srgbClr val="FFEBC7"/>
    </a:custClr>
    <a:custClr name="Resources Ext 5">
      <a:srgbClr val="FFEBEC"/>
    </a:custClr>
    <a:custClr name="ECA Overall Ext 5">
      <a:srgbClr val="D9FFFE"/>
    </a:custClr>
  </a:custClrLst>
  <a:extLst>
    <a:ext uri="{05A4C25C-085E-4340-85A3-A5531E510DB2}">
      <thm15:themeFamily xmlns:thm15="http://schemas.microsoft.com/office/thememl/2012/main" name="Codebreaker Template 2021-09-04.pptx" id="{157D96AE-9E21-413E-87E2-D13FA1CBCA55}" vid="{3FA361DC-9EC2-458D-BB1A-8D77312D874F}"/>
    </a:ext>
  </a:extLst>
</a:theme>
</file>

<file path=ppt/theme/theme6.xml><?xml version="1.0" encoding="utf-8"?>
<a:theme xmlns:a="http://schemas.openxmlformats.org/drawingml/2006/main" name="1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1_ECA Training (Green) 2021">
  <a:themeElements>
    <a:clrScheme name="_ 2021 Hep Cat Training">
      <a:dk1>
        <a:srgbClr val="000000"/>
      </a:dk1>
      <a:lt1>
        <a:srgbClr val="FFFFFF"/>
      </a:lt1>
      <a:dk2>
        <a:srgbClr val="236092"/>
      </a:dk2>
      <a:lt2>
        <a:srgbClr val="F9C837"/>
      </a:lt2>
      <a:accent1>
        <a:srgbClr val="758C34"/>
      </a:accent1>
      <a:accent2>
        <a:srgbClr val="D6F0BE"/>
      </a:accent2>
      <a:accent3>
        <a:srgbClr val="E68200"/>
      </a:accent3>
      <a:accent4>
        <a:srgbClr val="B2292E"/>
      </a:accent4>
      <a:accent5>
        <a:srgbClr val="3AB4B1"/>
      </a:accent5>
      <a:accent6>
        <a:srgbClr val="1D8287"/>
      </a:accent6>
      <a:hlink>
        <a:srgbClr val="1D8287"/>
      </a:hlink>
      <a:folHlink>
        <a:srgbClr val="AC61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solidFill>
            <a:schemeClr val="accent1"/>
          </a:solidFill>
        </a:ln>
        <a:effectLst/>
      </a:spPr>
      <a:bodyPr rtlCol="0" anchor="ctr"/>
      <a:lstStyle>
        <a:defPPr algn="ctr">
          <a:lnSpc>
            <a:spcPct val="95000"/>
          </a:lnSpc>
          <a:spcBef>
            <a:spcPts val="600"/>
          </a:spcBef>
          <a:defRPr sz="2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spAutoFit/>
      </a:bodyPr>
      <a:lstStyle>
        <a:defPPr algn="l">
          <a:spcBef>
            <a:spcPts val="1200"/>
          </a:spcBef>
          <a:defRPr sz="2200" dirty="0" err="1" smtClean="0"/>
        </a:defPPr>
      </a:lstStyle>
    </a:txDef>
  </a:objectDefaults>
  <a:extraClrSchemeLst/>
  <a:custClrLst>
    <a:custClr name="Twilight 1">
      <a:srgbClr val="2F274F"/>
    </a:custClr>
    <a:custClr name="Cool Gray 1">
      <a:srgbClr val="354859"/>
    </a:custClr>
    <a:custClr name="Gold Ext 1">
      <a:srgbClr val="8F6400"/>
    </a:custClr>
    <a:custClr name="Tools Ext 1">
      <a:srgbClr val="2865A6"/>
    </a:custClr>
    <a:custClr name="Training Ext 1">
      <a:srgbClr val="677B2E"/>
    </a:custClr>
    <a:custClr name="Training B Ext 1">
      <a:srgbClr val="3B7A00"/>
    </a:custClr>
    <a:custClr name="Outreach Ext 1">
      <a:srgbClr val="D47800"/>
    </a:custClr>
    <a:custClr name="Resources Ext 1">
      <a:srgbClr val="BF3A1D"/>
    </a:custClr>
    <a:custClr name="ECA Overall Ext 1">
      <a:srgbClr val="118D9D"/>
    </a:custClr>
    <a:custClr name="Highlight 1 - Red">
      <a:srgbClr val="FF0000"/>
    </a:custClr>
    <a:custClr name="Twilight 2">
      <a:srgbClr val="66617E"/>
    </a:custClr>
    <a:custClr name="Cool Gray 2">
      <a:srgbClr val="5C6F80"/>
    </a:custClr>
    <a:custClr name="Gold Ext 2">
      <a:srgbClr val="C39203"/>
    </a:custClr>
    <a:custClr name="Tools Ext 2">
      <a:srgbClr val="4287D2"/>
    </a:custClr>
    <a:custClr name="Training Ext 2">
      <a:srgbClr val="AEC769"/>
    </a:custClr>
    <a:custClr name="Training B Ext 2">
      <a:srgbClr val="59A116"/>
    </a:custClr>
    <a:custClr name="Outreach Ext 2">
      <a:srgbClr val="F29600"/>
    </a:custClr>
    <a:custClr name="Resources Ext 2">
      <a:srgbClr val="F05E3E"/>
    </a:custClr>
    <a:custClr name="ECA Overall Ext 2">
      <a:srgbClr val="50BBC1"/>
    </a:custClr>
    <a:custClr name="Highlight 2 - Blue">
      <a:srgbClr val="0000FF"/>
    </a:custClr>
    <a:custClr name="Twilight 3">
      <a:srgbClr val="8D88A3"/>
    </a:custClr>
    <a:custClr name="Cool Gray 3">
      <a:srgbClr val="8295A6"/>
    </a:custClr>
    <a:custClr name="Gold Ext 3">
      <a:srgbClr val="EAC83C"/>
    </a:custClr>
    <a:custClr name="Tools Ext 3">
      <a:srgbClr val="ABD1F1"/>
    </a:custClr>
    <a:custClr name="Training Ext 3">
      <a:srgbClr val="C7E27D"/>
    </a:custClr>
    <a:custClr name="Training B Ext 3">
      <a:srgbClr val="77C72C"/>
    </a:custClr>
    <a:custClr name="Outreach Ext 3">
      <a:srgbClr val="FBB014"/>
    </a:custClr>
    <a:custClr name="Resources Ext 3">
      <a:srgbClr val="FFA795"/>
    </a:custClr>
    <a:custClr name="ECA Overall Ext 3">
      <a:srgbClr val="8EE8E5"/>
    </a:custClr>
    <a:custClr name="Highlight 3 - Yellow">
      <a:srgbClr val="FFFF00"/>
    </a:custClr>
    <a:custClr name="Twilight 4">
      <a:srgbClr val="B3AEC8"/>
    </a:custClr>
    <a:custClr name="Cool Gray 4">
      <a:srgbClr val="A9BCCD"/>
    </a:custClr>
    <a:custClr name="Gold Ext 4">
      <a:srgbClr val="FFEE85"/>
    </a:custClr>
    <a:custClr name="Tools Ext 4">
      <a:srgbClr val="D7E5F5"/>
    </a:custClr>
    <a:custClr name="Training Ext 4">
      <a:srgbClr val="E1F2B0"/>
    </a:custClr>
    <a:custClr name="Training B Ext 4">
      <a:srgbClr val="B1E87E"/>
    </a:custClr>
    <a:custClr name="Outreach Ext 4">
      <a:srgbClr val="FFCF91"/>
    </a:custClr>
    <a:custClr name="Resources Ext 4">
      <a:srgbClr val="FFCCCC"/>
    </a:custClr>
    <a:custClr name="ECA Overall Ext 4">
      <a:srgbClr val="B4F4F2"/>
    </a:custClr>
    <a:custClr name="Highlight 4 - Cyan">
      <a:srgbClr val="00FFFF"/>
    </a:custClr>
    <a:custClr name="Twilight 5">
      <a:srgbClr val="D9D5ED"/>
    </a:custClr>
    <a:custClr name="Cool Gray 5">
      <a:srgbClr val="D9E0E6"/>
    </a:custClr>
    <a:custClr name="Gold Ext 5">
      <a:srgbClr val="FFFACA"/>
    </a:custClr>
    <a:custClr name="Tools Ext 5">
      <a:srgbClr val="E5F2FF"/>
    </a:custClr>
    <a:custClr name="Training Ext 5">
      <a:srgbClr val="EAF4CC"/>
    </a:custClr>
    <a:custClr name="Training B Ext 5">
      <a:srgbClr val="DEFFBF"/>
    </a:custClr>
    <a:custClr name="Outreach Ext 5">
      <a:srgbClr val="FFEBC7"/>
    </a:custClr>
    <a:custClr name="Resources Ext 5">
      <a:srgbClr val="FFEBEC"/>
    </a:custClr>
    <a:custClr name="ECA Overall Ext 5">
      <a:srgbClr val="D9FFFE"/>
    </a:custClr>
  </a:custClrLst>
  <a:extLst>
    <a:ext uri="{05A4C25C-085E-4340-85A3-A5531E510DB2}">
      <thm15:themeFamily xmlns:thm15="http://schemas.microsoft.com/office/thememl/2012/main" name="Codebreaker Template 2021-09-04.pptx" id="{157D96AE-9E21-413E-87E2-D13FA1CBCA55}" vid="{3FA361DC-9EC2-458D-BB1A-8D77312D874F}"/>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4562</TotalTime>
  <Words>4023</Words>
  <Application>Microsoft Office PowerPoint</Application>
  <PresentationFormat>Widescreen</PresentationFormat>
  <Paragraphs>674</Paragraphs>
  <Slides>65</Slides>
  <Notes>25</Notes>
  <HiddenSlides>1</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65</vt:i4>
      </vt:variant>
    </vt:vector>
  </HeadingPairs>
  <TitlesOfParts>
    <vt:vector size="91" baseType="lpstr">
      <vt:lpstr>Wingdings 3</vt:lpstr>
      <vt:lpstr>Open Sans</vt:lpstr>
      <vt:lpstr>Segoe UI Semibold</vt:lpstr>
      <vt:lpstr>Arial Black</vt:lpstr>
      <vt:lpstr>Calibri</vt:lpstr>
      <vt:lpstr>Roboto</vt:lpstr>
      <vt:lpstr>Segoe UI</vt:lpstr>
      <vt:lpstr>Arial Narrow</vt:lpstr>
      <vt:lpstr>Avenir Book</vt:lpstr>
      <vt:lpstr>Abadi Extra Light</vt:lpstr>
      <vt:lpstr>Avenir</vt:lpstr>
      <vt:lpstr>Wingdings</vt:lpstr>
      <vt:lpstr>Open Sans Condensed</vt:lpstr>
      <vt:lpstr>Candara</vt:lpstr>
      <vt:lpstr>Arial</vt:lpstr>
      <vt:lpstr>Wingdings 2</vt:lpstr>
      <vt:lpstr>Helvetica Neue</vt:lpstr>
      <vt:lpstr>Symbol</vt:lpstr>
      <vt:lpstr>Open Sans SemiBold</vt:lpstr>
      <vt:lpstr>Office Theme</vt:lpstr>
      <vt:lpstr>1_Office Theme</vt:lpstr>
      <vt:lpstr>2_Office Theme</vt:lpstr>
      <vt:lpstr>SCE 16x9 White Template</vt:lpstr>
      <vt:lpstr>ECA Training (Green) 2021</vt:lpstr>
      <vt:lpstr>1_Ion Boardroom</vt:lpstr>
      <vt:lpstr>1_ECA Training (Green) 2021</vt:lpstr>
      <vt:lpstr>We will be starting soon!</vt:lpstr>
      <vt:lpstr>Modeling All-Electric Homes in the 2022 Energy Code</vt:lpstr>
      <vt:lpstr>Zoom Orientation</vt:lpstr>
      <vt:lpstr>3C-REN: Tri-County  Regional Energy Network</vt:lpstr>
      <vt:lpstr>PowerPoint Presentation</vt:lpstr>
      <vt:lpstr>PowerPoint Presentation</vt:lpstr>
      <vt:lpstr>PowerPoint Presentation</vt:lpstr>
      <vt:lpstr>PowerPoint Presentation</vt:lpstr>
      <vt:lpstr>NICK BROWN</vt:lpstr>
      <vt:lpstr>OUR TIME TOGETHER</vt:lpstr>
      <vt:lpstr>Why All-Electric Homes are Important</vt:lpstr>
      <vt:lpstr>PowerPoint Presentation</vt:lpstr>
      <vt:lpstr>All-Electric Designs Reduce GHG Emissions ~50%</vt:lpstr>
      <vt:lpstr>Utility Bills Better All-Electric</vt:lpstr>
      <vt:lpstr>Solar &amp; Battery Are Key to Electrification &amp; Decarbonization</vt:lpstr>
      <vt:lpstr>Solar &amp; Battery Are Key to Electrification &amp; Decarbonization</vt:lpstr>
      <vt:lpstr>California Has Strong Climate Commitment</vt:lpstr>
      <vt:lpstr>It Works and is Less Expensive </vt:lpstr>
      <vt:lpstr>Incentives Add Up</vt:lpstr>
      <vt:lpstr>Incentives Add Up</vt:lpstr>
      <vt:lpstr>Energy Code Requirements that Encourage Electrification</vt:lpstr>
      <vt:lpstr>Single-family Prescriptive Requirements for Heat Pumps</vt:lpstr>
      <vt:lpstr>Electric Retrofit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Model All-Electric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Software Output</vt:lpstr>
      <vt:lpstr>How All-Electric Performs versus Gas</vt:lpstr>
      <vt:lpstr>PowerPoint Presentation</vt:lpstr>
      <vt:lpstr>PowerPoint Presentation</vt:lpstr>
      <vt:lpstr>PowerPoint Presentation</vt:lpstr>
      <vt:lpstr>Case Study: New Single Family Home</vt:lpstr>
      <vt:lpstr>Case Study: New Multifamily 8-unit Building</vt:lpstr>
      <vt:lpstr>Case Study: Single Family Addition</vt:lpstr>
      <vt:lpstr>Lessons from the Field</vt:lpstr>
      <vt:lpstr>All-Electric &amp; HERS Verifications</vt:lpstr>
      <vt:lpstr>PowerPoint Presentation</vt:lpstr>
      <vt:lpstr>PowerPoint Presentation</vt:lpstr>
      <vt:lpstr>Watt Diet</vt:lpstr>
      <vt:lpstr>Watt Diet Example: 125 amps</vt:lpstr>
      <vt:lpstr>Panel Upgrades</vt:lpstr>
      <vt:lpstr>Panel Upgrades</vt:lpstr>
      <vt:lpstr>HPWH Dos and Don’ts</vt:lpstr>
      <vt:lpstr>All-Electric Retrofits</vt:lpstr>
      <vt:lpstr>PowerPoint Presentation</vt:lpstr>
      <vt:lpstr>Questions about Title 24?</vt:lpstr>
      <vt:lpstr>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Planning Your Home Electrification Project</dc:title>
  <dc:creator>Nick Brown</dc:creator>
  <cp:lastModifiedBy>Nick Brown</cp:lastModifiedBy>
  <cp:revision>34</cp:revision>
  <dcterms:created xsi:type="dcterms:W3CDTF">2023-06-26T21:56:30Z</dcterms:created>
  <dcterms:modified xsi:type="dcterms:W3CDTF">2024-11-14T15:58:11Z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0x0101000F27959C0E01EA4B8533BB570BD6D8AD</vt:lpwstr>
  </property>
  <property fmtid="{D5CDD505-2E9C-101B-9397-08002B2CF9AE}" pid="3" name="SlidoAppVersion">
    <vt:lpwstr>1.6.1.4122</vt:lpwstr>
  </property>
</Properties>
</file>